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5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6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7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8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tags/tag9.xml" ContentType="application/vnd.openxmlformats-officedocument.presentationml.tags+xml"/>
  <Override PartName="/ppt/notesSlides/notesSlide5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1" r:id="rId4"/>
  </p:sldMasterIdLst>
  <p:notesMasterIdLst>
    <p:notesMasterId r:id="rId62"/>
  </p:notesMasterIdLst>
  <p:handoutMasterIdLst>
    <p:handoutMasterId r:id="rId63"/>
  </p:handoutMasterIdLst>
  <p:sldIdLst>
    <p:sldId id="312" r:id="rId5"/>
    <p:sldId id="428" r:id="rId6"/>
    <p:sldId id="378" r:id="rId7"/>
    <p:sldId id="382" r:id="rId8"/>
    <p:sldId id="431" r:id="rId9"/>
    <p:sldId id="379" r:id="rId10"/>
    <p:sldId id="426" r:id="rId11"/>
    <p:sldId id="430" r:id="rId12"/>
    <p:sldId id="403" r:id="rId13"/>
    <p:sldId id="331" r:id="rId14"/>
    <p:sldId id="345" r:id="rId15"/>
    <p:sldId id="404" r:id="rId16"/>
    <p:sldId id="405" r:id="rId17"/>
    <p:sldId id="432" r:id="rId18"/>
    <p:sldId id="437" r:id="rId19"/>
    <p:sldId id="285" r:id="rId20"/>
    <p:sldId id="410" r:id="rId21"/>
    <p:sldId id="283" r:id="rId22"/>
    <p:sldId id="284" r:id="rId23"/>
    <p:sldId id="381" r:id="rId24"/>
    <p:sldId id="340" r:id="rId25"/>
    <p:sldId id="443" r:id="rId26"/>
    <p:sldId id="278" r:id="rId27"/>
    <p:sldId id="281" r:id="rId28"/>
    <p:sldId id="279" r:id="rId29"/>
    <p:sldId id="277" r:id="rId30"/>
    <p:sldId id="289" r:id="rId31"/>
    <p:sldId id="266" r:id="rId32"/>
    <p:sldId id="286" r:id="rId33"/>
    <p:sldId id="288" r:id="rId34"/>
    <p:sldId id="292" r:id="rId35"/>
    <p:sldId id="294" r:id="rId36"/>
    <p:sldId id="257" r:id="rId37"/>
    <p:sldId id="433" r:id="rId38"/>
    <p:sldId id="346" r:id="rId39"/>
    <p:sldId id="347" r:id="rId40"/>
    <p:sldId id="415" r:id="rId41"/>
    <p:sldId id="442" r:id="rId42"/>
    <p:sldId id="348" r:id="rId43"/>
    <p:sldId id="295" r:id="rId44"/>
    <p:sldId id="423" r:id="rId45"/>
    <p:sldId id="411" r:id="rId46"/>
    <p:sldId id="424" r:id="rId47"/>
    <p:sldId id="298" r:id="rId48"/>
    <p:sldId id="441" r:id="rId49"/>
    <p:sldId id="422" r:id="rId50"/>
    <p:sldId id="419" r:id="rId51"/>
    <p:sldId id="296" r:id="rId52"/>
    <p:sldId id="268" r:id="rId53"/>
    <p:sldId id="272" r:id="rId54"/>
    <p:sldId id="270" r:id="rId55"/>
    <p:sldId id="273" r:id="rId56"/>
    <p:sldId id="301" r:id="rId57"/>
    <p:sldId id="275" r:id="rId58"/>
    <p:sldId id="414" r:id="rId59"/>
    <p:sldId id="311" r:id="rId60"/>
    <p:sldId id="444" r:id="rId61"/>
  </p:sldIdLst>
  <p:sldSz cx="13817600" cy="7772400"/>
  <p:notesSz cx="7010400" cy="9296400"/>
  <p:embeddedFontLst>
    <p:embeddedFont>
      <p:font typeface="Aharoni" panose="020B0604020202020204" charset="-79"/>
      <p:bold r:id="rId64"/>
    </p:embeddedFont>
    <p:embeddedFont>
      <p:font typeface="Amasis MT Pro Black" panose="020B0604020202020204" charset="0"/>
      <p:bold r:id="rId65"/>
      <p:boldItalic r:id="rId66"/>
    </p:embeddedFont>
    <p:embeddedFont>
      <p:font typeface="Baguet Script" panose="020B0604020202020204" charset="0"/>
      <p:regular r:id="rId67"/>
    </p:embeddedFont>
    <p:embeddedFont>
      <p:font typeface="Book Antiqua" panose="020B0604020202020204" charset="0"/>
      <p:regular r:id="rId68"/>
      <p:bold r:id="rId69"/>
      <p:italic r:id="rId70"/>
      <p:boldItalic r:id="rId71"/>
    </p:embeddedFont>
    <p:embeddedFont>
      <p:font typeface="Bradley Hand ITC" panose="020B0604020202020204" charset="0"/>
      <p:regular r:id="rId72"/>
    </p:embeddedFont>
    <p:embeddedFont>
      <p:font typeface="Broadway" panose="020B0604020202020204" charset="0"/>
      <p:regular r:id="rId73"/>
    </p:embeddedFont>
    <p:embeddedFont>
      <p:font typeface="Brush Script MT" panose="020B0604020202020204" charset="0"/>
      <p:italic r:id="rId74"/>
    </p:embeddedFont>
    <p:embeddedFont>
      <p:font typeface="Cascadia Code" panose="020B0604020202020204" charset="0"/>
      <p:regular r:id="rId75"/>
      <p:bold r:id="rId76"/>
      <p:italic r:id="rId77"/>
      <p:boldItalic r:id="rId78"/>
    </p:embeddedFont>
    <p:embeddedFont>
      <p:font typeface="Comic Sans MS" panose="030F0702030302020204" pitchFamily="66" charset="0"/>
      <p:regular r:id="rId79"/>
      <p:bold r:id="rId80"/>
      <p:italic r:id="rId81"/>
      <p:boldItalic r:id="rId82"/>
    </p:embeddedFont>
    <p:embeddedFont>
      <p:font typeface="Corbel" panose="020B0503020204020204" pitchFamily="34" charset="0"/>
      <p:regular r:id="rId83"/>
      <p:bold r:id="rId84"/>
      <p:italic r:id="rId85"/>
      <p:boldItalic r:id="rId86"/>
    </p:embeddedFont>
    <p:embeddedFont>
      <p:font typeface="Ink Free" panose="03080402000500000000" pitchFamily="66" charset="0"/>
      <p:regular r:id="rId87"/>
    </p:embeddedFont>
    <p:embeddedFont>
      <p:font typeface="Kristen ITC" panose="020B0604020202020204" charset="0"/>
      <p:regular r:id="rId88"/>
    </p:embeddedFont>
    <p:embeddedFont>
      <p:font typeface="Pristina" panose="020B0604020202020204" charset="0"/>
      <p:regular r:id="rId89"/>
    </p:embeddedFont>
    <p:embeddedFont>
      <p:font typeface="Tahoma" panose="020B0604030504040204" pitchFamily="34" charset="0"/>
      <p:regular r:id="rId90"/>
      <p:bold r:id="rId9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29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0F6FC6"/>
    <a:srgbClr val="D9E2F3"/>
    <a:srgbClr val="F2F4FF"/>
    <a:srgbClr val="FFC000"/>
    <a:srgbClr val="EEAD00"/>
    <a:srgbClr val="EA9D00"/>
    <a:srgbClr val="97AE92"/>
    <a:srgbClr val="000000"/>
    <a:srgbClr val="D6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9FC73F-92C3-40CD-BA60-6DD7AC2C6260}" v="83" dt="2025-07-10T15:08:52.42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832"/>
        <p:guide pos="2967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handoutMaster" Target="handoutMasters/handoutMaster1.xml"/><Relationship Id="rId68" Type="http://schemas.openxmlformats.org/officeDocument/2006/relationships/font" Target="fonts/font5.fntdata"/><Relationship Id="rId84" Type="http://schemas.openxmlformats.org/officeDocument/2006/relationships/font" Target="fonts/font21.fntdata"/><Relationship Id="rId89" Type="http://schemas.openxmlformats.org/officeDocument/2006/relationships/font" Target="fonts/font26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1.fntdata"/><Relationship Id="rId79" Type="http://schemas.openxmlformats.org/officeDocument/2006/relationships/font" Target="fonts/font16.fntdata"/><Relationship Id="rId5" Type="http://schemas.openxmlformats.org/officeDocument/2006/relationships/slide" Target="slides/slide1.xml"/><Relationship Id="rId90" Type="http://schemas.openxmlformats.org/officeDocument/2006/relationships/font" Target="fonts/font27.fntdata"/><Relationship Id="rId95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80" Type="http://schemas.openxmlformats.org/officeDocument/2006/relationships/font" Target="fonts/font17.fntdata"/><Relationship Id="rId85" Type="http://schemas.openxmlformats.org/officeDocument/2006/relationships/font" Target="fonts/font2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83" Type="http://schemas.openxmlformats.org/officeDocument/2006/relationships/font" Target="fonts/font20.fntdata"/><Relationship Id="rId88" Type="http://schemas.openxmlformats.org/officeDocument/2006/relationships/font" Target="fonts/font25.fntdata"/><Relationship Id="rId91" Type="http://schemas.openxmlformats.org/officeDocument/2006/relationships/font" Target="fonts/font28.fntdata"/><Relationship Id="rId9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font" Target="fonts/font15.fntdata"/><Relationship Id="rId81" Type="http://schemas.openxmlformats.org/officeDocument/2006/relationships/font" Target="fonts/font18.fntdata"/><Relationship Id="rId86" Type="http://schemas.openxmlformats.org/officeDocument/2006/relationships/font" Target="fonts/font23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3.fntdata"/><Relationship Id="rId97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font" Target="fonts/font8.fntdata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3.fntdata"/><Relationship Id="rId87" Type="http://schemas.openxmlformats.org/officeDocument/2006/relationships/font" Target="fonts/font24.fntdata"/><Relationship Id="rId61" Type="http://schemas.openxmlformats.org/officeDocument/2006/relationships/slide" Target="slides/slide57.xml"/><Relationship Id="rId82" Type="http://schemas.openxmlformats.org/officeDocument/2006/relationships/font" Target="fonts/font19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font" Target="fonts/font14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9.fntdata"/><Relationship Id="rId9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ey, Genea" userId="ce9af466-6407-4e59-8be5-897e6f4f1c2d" providerId="ADAL" clId="{ED9FC73F-92C3-40CD-BA60-6DD7AC2C6260}"/>
    <pc:docChg chg="undo custSel modSld">
      <pc:chgData name="Chaney, Genea" userId="ce9af466-6407-4e59-8be5-897e6f4f1c2d" providerId="ADAL" clId="{ED9FC73F-92C3-40CD-BA60-6DD7AC2C6260}" dt="2025-07-10T15:08:52.429" v="113" actId="14100"/>
      <pc:docMkLst>
        <pc:docMk/>
      </pc:docMkLst>
      <pc:sldChg chg="modSp mod">
        <pc:chgData name="Chaney, Genea" userId="ce9af466-6407-4e59-8be5-897e6f4f1c2d" providerId="ADAL" clId="{ED9FC73F-92C3-40CD-BA60-6DD7AC2C6260}" dt="2025-07-10T14:35:48.642" v="7" actId="20577"/>
        <pc:sldMkLst>
          <pc:docMk/>
          <pc:sldMk cId="2923242724" sldId="257"/>
        </pc:sldMkLst>
        <pc:spChg chg="mod">
          <ac:chgData name="Chaney, Genea" userId="ce9af466-6407-4e59-8be5-897e6f4f1c2d" providerId="ADAL" clId="{ED9FC73F-92C3-40CD-BA60-6DD7AC2C6260}" dt="2025-07-10T14:35:48.642" v="7" actId="20577"/>
          <ac:spMkLst>
            <pc:docMk/>
            <pc:sldMk cId="2923242724" sldId="257"/>
            <ac:spMk id="39" creationId="{0DE611FC-0003-4507-1AC1-9D805CB93E86}"/>
          </ac:spMkLst>
        </pc:spChg>
      </pc:sldChg>
      <pc:sldChg chg="modSp mod">
        <pc:chgData name="Chaney, Genea" userId="ce9af466-6407-4e59-8be5-897e6f4f1c2d" providerId="ADAL" clId="{ED9FC73F-92C3-40CD-BA60-6DD7AC2C6260}" dt="2025-07-10T15:08:52.429" v="113" actId="14100"/>
        <pc:sldMkLst>
          <pc:docMk/>
          <pc:sldMk cId="3027939765" sldId="270"/>
        </pc:sldMkLst>
        <pc:spChg chg="mod">
          <ac:chgData name="Chaney, Genea" userId="ce9af466-6407-4e59-8be5-897e6f4f1c2d" providerId="ADAL" clId="{ED9FC73F-92C3-40CD-BA60-6DD7AC2C6260}" dt="2025-07-10T15:08:49.052" v="112" actId="1036"/>
          <ac:spMkLst>
            <pc:docMk/>
            <pc:sldMk cId="3027939765" sldId="270"/>
            <ac:spMk id="39" creationId="{5282FC0F-F2E6-2CA3-0A75-7C1B2D1F6925}"/>
          </ac:spMkLst>
        </pc:spChg>
        <pc:spChg chg="mod">
          <ac:chgData name="Chaney, Genea" userId="ce9af466-6407-4e59-8be5-897e6f4f1c2d" providerId="ADAL" clId="{ED9FC73F-92C3-40CD-BA60-6DD7AC2C6260}" dt="2025-07-10T15:08:52.429" v="113" actId="14100"/>
          <ac:spMkLst>
            <pc:docMk/>
            <pc:sldMk cId="3027939765" sldId="270"/>
            <ac:spMk id="41" creationId="{D961811B-B7C1-0F36-D4A3-A4713B8437C2}"/>
          </ac:spMkLst>
        </pc:spChg>
        <pc:spChg chg="mod">
          <ac:chgData name="Chaney, Genea" userId="ce9af466-6407-4e59-8be5-897e6f4f1c2d" providerId="ADAL" clId="{ED9FC73F-92C3-40CD-BA60-6DD7AC2C6260}" dt="2025-07-10T14:54:13.781" v="38" actId="20577"/>
          <ac:spMkLst>
            <pc:docMk/>
            <pc:sldMk cId="3027939765" sldId="270"/>
            <ac:spMk id="54" creationId="{C2ACA808-E967-06C7-52FA-855C339B5F54}"/>
          </ac:spMkLst>
        </pc:spChg>
      </pc:sldChg>
      <pc:sldChg chg="delSp modSp mod delAnim">
        <pc:chgData name="Chaney, Genea" userId="ce9af466-6407-4e59-8be5-897e6f4f1c2d" providerId="ADAL" clId="{ED9FC73F-92C3-40CD-BA60-6DD7AC2C6260}" dt="2025-07-10T15:06:42.802" v="102" actId="1076"/>
        <pc:sldMkLst>
          <pc:docMk/>
          <pc:sldMk cId="3873519852" sldId="272"/>
        </pc:sldMkLst>
        <pc:spChg chg="mod">
          <ac:chgData name="Chaney, Genea" userId="ce9af466-6407-4e59-8be5-897e6f4f1c2d" providerId="ADAL" clId="{ED9FC73F-92C3-40CD-BA60-6DD7AC2C6260}" dt="2025-07-10T15:05:57.480" v="94" actId="14100"/>
          <ac:spMkLst>
            <pc:docMk/>
            <pc:sldMk cId="3873519852" sldId="272"/>
            <ac:spMk id="27" creationId="{D5608A8A-61B4-40AB-2B7E-54DBCCDDED81}"/>
          </ac:spMkLst>
        </pc:spChg>
        <pc:spChg chg="del mod">
          <ac:chgData name="Chaney, Genea" userId="ce9af466-6407-4e59-8be5-897e6f4f1c2d" providerId="ADAL" clId="{ED9FC73F-92C3-40CD-BA60-6DD7AC2C6260}" dt="2025-07-10T15:06:12.654" v="97" actId="478"/>
          <ac:spMkLst>
            <pc:docMk/>
            <pc:sldMk cId="3873519852" sldId="272"/>
            <ac:spMk id="38" creationId="{6B969A04-604E-43C4-7343-86BD90B225EC}"/>
          </ac:spMkLst>
        </pc:spChg>
        <pc:spChg chg="mod">
          <ac:chgData name="Chaney, Genea" userId="ce9af466-6407-4e59-8be5-897e6f4f1c2d" providerId="ADAL" clId="{ED9FC73F-92C3-40CD-BA60-6DD7AC2C6260}" dt="2025-07-10T14:54:09.609" v="36" actId="20577"/>
          <ac:spMkLst>
            <pc:docMk/>
            <pc:sldMk cId="3873519852" sldId="272"/>
            <ac:spMk id="53" creationId="{B641F647-59A6-DCA7-B443-3A39B450E198}"/>
          </ac:spMkLst>
        </pc:spChg>
        <pc:spChg chg="mod">
          <ac:chgData name="Chaney, Genea" userId="ce9af466-6407-4e59-8be5-897e6f4f1c2d" providerId="ADAL" clId="{ED9FC73F-92C3-40CD-BA60-6DD7AC2C6260}" dt="2025-07-10T15:06:37.777" v="101" actId="1076"/>
          <ac:spMkLst>
            <pc:docMk/>
            <pc:sldMk cId="3873519852" sldId="272"/>
            <ac:spMk id="54" creationId="{87ECA17C-F49C-7005-8827-45CAE54317F0}"/>
          </ac:spMkLst>
        </pc:spChg>
        <pc:spChg chg="mod">
          <ac:chgData name="Chaney, Genea" userId="ce9af466-6407-4e59-8be5-897e6f4f1c2d" providerId="ADAL" clId="{ED9FC73F-92C3-40CD-BA60-6DD7AC2C6260}" dt="2025-07-10T15:06:42.802" v="102" actId="1076"/>
          <ac:spMkLst>
            <pc:docMk/>
            <pc:sldMk cId="3873519852" sldId="272"/>
            <ac:spMk id="55" creationId="{BAD8635C-8C4D-1F88-C857-B52C4FFB641F}"/>
          </ac:spMkLst>
        </pc:spChg>
      </pc:sldChg>
      <pc:sldChg chg="modSp mod">
        <pc:chgData name="Chaney, Genea" userId="ce9af466-6407-4e59-8be5-897e6f4f1c2d" providerId="ADAL" clId="{ED9FC73F-92C3-40CD-BA60-6DD7AC2C6260}" dt="2025-07-10T14:54:18.109" v="40" actId="20577"/>
        <pc:sldMkLst>
          <pc:docMk/>
          <pc:sldMk cId="2252787507" sldId="273"/>
        </pc:sldMkLst>
        <pc:spChg chg="mod">
          <ac:chgData name="Chaney, Genea" userId="ce9af466-6407-4e59-8be5-897e6f4f1c2d" providerId="ADAL" clId="{ED9FC73F-92C3-40CD-BA60-6DD7AC2C6260}" dt="2025-07-10T14:54:18.109" v="40" actId="20577"/>
          <ac:spMkLst>
            <pc:docMk/>
            <pc:sldMk cId="2252787507" sldId="273"/>
            <ac:spMk id="81" creationId="{6FF80AA6-24E7-835D-B152-91291A8727A9}"/>
          </ac:spMkLst>
        </pc:spChg>
      </pc:sldChg>
      <pc:sldChg chg="modSp mod">
        <pc:chgData name="Chaney, Genea" userId="ce9af466-6407-4e59-8be5-897e6f4f1c2d" providerId="ADAL" clId="{ED9FC73F-92C3-40CD-BA60-6DD7AC2C6260}" dt="2025-07-10T14:54:37.299" v="45" actId="1076"/>
        <pc:sldMkLst>
          <pc:docMk/>
          <pc:sldMk cId="2211396323" sldId="275"/>
        </pc:sldMkLst>
        <pc:spChg chg="mod">
          <ac:chgData name="Chaney, Genea" userId="ce9af466-6407-4e59-8be5-897e6f4f1c2d" providerId="ADAL" clId="{ED9FC73F-92C3-40CD-BA60-6DD7AC2C6260}" dt="2025-07-10T14:54:32.346" v="44" actId="1076"/>
          <ac:spMkLst>
            <pc:docMk/>
            <pc:sldMk cId="2211396323" sldId="275"/>
            <ac:spMk id="3" creationId="{65E6D739-70EE-7F17-12A8-5C79C521521E}"/>
          </ac:spMkLst>
        </pc:spChg>
        <pc:spChg chg="mod">
          <ac:chgData name="Chaney, Genea" userId="ce9af466-6407-4e59-8be5-897e6f4f1c2d" providerId="ADAL" clId="{ED9FC73F-92C3-40CD-BA60-6DD7AC2C6260}" dt="2025-07-10T14:54:37.299" v="45" actId="1076"/>
          <ac:spMkLst>
            <pc:docMk/>
            <pc:sldMk cId="2211396323" sldId="275"/>
            <ac:spMk id="11" creationId="{00000000-0000-0000-0000-000000000000}"/>
          </ac:spMkLst>
        </pc:spChg>
      </pc:sldChg>
      <pc:sldChg chg="modSp mod">
        <pc:chgData name="Chaney, Genea" userId="ce9af466-6407-4e59-8be5-897e6f4f1c2d" providerId="ADAL" clId="{ED9FC73F-92C3-40CD-BA60-6DD7AC2C6260}" dt="2025-07-10T14:34:56.681" v="5" actId="20577"/>
        <pc:sldMkLst>
          <pc:docMk/>
          <pc:sldMk cId="2129337013" sldId="285"/>
        </pc:sldMkLst>
        <pc:spChg chg="mod">
          <ac:chgData name="Chaney, Genea" userId="ce9af466-6407-4e59-8be5-897e6f4f1c2d" providerId="ADAL" clId="{ED9FC73F-92C3-40CD-BA60-6DD7AC2C6260}" dt="2025-07-10T14:34:56.681" v="5" actId="20577"/>
          <ac:spMkLst>
            <pc:docMk/>
            <pc:sldMk cId="2129337013" sldId="285"/>
            <ac:spMk id="27" creationId="{132BF5BF-B0EE-30CB-D4FC-A9E6E8D623BF}"/>
          </ac:spMkLst>
        </pc:spChg>
      </pc:sldChg>
      <pc:sldChg chg="modSp">
        <pc:chgData name="Chaney, Genea" userId="ce9af466-6407-4e59-8be5-897e6f4f1c2d" providerId="ADAL" clId="{ED9FC73F-92C3-40CD-BA60-6DD7AC2C6260}" dt="2025-07-10T14:53:00.132" v="24" actId="14826"/>
        <pc:sldMkLst>
          <pc:docMk/>
          <pc:sldMk cId="4200220361" sldId="295"/>
        </pc:sldMkLst>
        <pc:picChg chg="mod">
          <ac:chgData name="Chaney, Genea" userId="ce9af466-6407-4e59-8be5-897e6f4f1c2d" providerId="ADAL" clId="{ED9FC73F-92C3-40CD-BA60-6DD7AC2C6260}" dt="2025-07-10T14:53:00.132" v="24" actId="14826"/>
          <ac:picMkLst>
            <pc:docMk/>
            <pc:sldMk cId="4200220361" sldId="295"/>
            <ac:picMk id="74" creationId="{FD30D574-1708-72B2-D5FF-B04FE1FA577E}"/>
          </ac:picMkLst>
        </pc:picChg>
      </pc:sldChg>
      <pc:sldChg chg="modSp mod">
        <pc:chgData name="Chaney, Genea" userId="ce9af466-6407-4e59-8be5-897e6f4f1c2d" providerId="ADAL" clId="{ED9FC73F-92C3-40CD-BA60-6DD7AC2C6260}" dt="2025-07-10T14:54:22.343" v="42" actId="20577"/>
        <pc:sldMkLst>
          <pc:docMk/>
          <pc:sldMk cId="3823857126" sldId="301"/>
        </pc:sldMkLst>
        <pc:spChg chg="mod">
          <ac:chgData name="Chaney, Genea" userId="ce9af466-6407-4e59-8be5-897e6f4f1c2d" providerId="ADAL" clId="{ED9FC73F-92C3-40CD-BA60-6DD7AC2C6260}" dt="2025-07-10T14:54:22.343" v="42" actId="20577"/>
          <ac:spMkLst>
            <pc:docMk/>
            <pc:sldMk cId="3823857126" sldId="301"/>
            <ac:spMk id="33" creationId="{6DE6964D-4DF9-B320-588F-94B7B8A06E6B}"/>
          </ac:spMkLst>
        </pc:spChg>
      </pc:sldChg>
      <pc:sldChg chg="modSp">
        <pc:chgData name="Chaney, Genea" userId="ce9af466-6407-4e59-8be5-897e6f4f1c2d" providerId="ADAL" clId="{ED9FC73F-92C3-40CD-BA60-6DD7AC2C6260}" dt="2025-07-10T14:36:06.487" v="9" actId="14826"/>
        <pc:sldMkLst>
          <pc:docMk/>
          <pc:sldMk cId="2404827848" sldId="346"/>
        </pc:sldMkLst>
        <pc:picChg chg="mod">
          <ac:chgData name="Chaney, Genea" userId="ce9af466-6407-4e59-8be5-897e6f4f1c2d" providerId="ADAL" clId="{ED9FC73F-92C3-40CD-BA60-6DD7AC2C6260}" dt="2025-07-10T14:36:06.487" v="9" actId="14826"/>
          <ac:picMkLst>
            <pc:docMk/>
            <pc:sldMk cId="2404827848" sldId="346"/>
            <ac:picMk id="8" creationId="{00000000-0000-0000-0000-000000000000}"/>
          </ac:picMkLst>
        </pc:picChg>
        <pc:picChg chg="mod">
          <ac:chgData name="Chaney, Genea" userId="ce9af466-6407-4e59-8be5-897e6f4f1c2d" providerId="ADAL" clId="{ED9FC73F-92C3-40CD-BA60-6DD7AC2C6260}" dt="2025-07-10T14:35:59.644" v="8" actId="14826"/>
          <ac:picMkLst>
            <pc:docMk/>
            <pc:sldMk cId="2404827848" sldId="346"/>
            <ac:picMk id="9" creationId="{00000000-0000-0000-0000-000000000000}"/>
          </ac:picMkLst>
        </pc:picChg>
      </pc:sldChg>
      <pc:sldChg chg="modSp">
        <pc:chgData name="Chaney, Genea" userId="ce9af466-6407-4e59-8be5-897e6f4f1c2d" providerId="ADAL" clId="{ED9FC73F-92C3-40CD-BA60-6DD7AC2C6260}" dt="2025-07-10T14:36:46.283" v="19" actId="14826"/>
        <pc:sldMkLst>
          <pc:docMk/>
          <pc:sldMk cId="1055962647" sldId="348"/>
        </pc:sldMkLst>
        <pc:picChg chg="mod">
          <ac:chgData name="Chaney, Genea" userId="ce9af466-6407-4e59-8be5-897e6f4f1c2d" providerId="ADAL" clId="{ED9FC73F-92C3-40CD-BA60-6DD7AC2C6260}" dt="2025-07-10T14:36:46.283" v="19" actId="14826"/>
          <ac:picMkLst>
            <pc:docMk/>
            <pc:sldMk cId="1055962647" sldId="348"/>
            <ac:picMk id="7" creationId="{00000000-0000-0000-0000-000000000000}"/>
          </ac:picMkLst>
        </pc:picChg>
      </pc:sldChg>
      <pc:sldChg chg="modSp mod">
        <pc:chgData name="Chaney, Genea" userId="ce9af466-6407-4e59-8be5-897e6f4f1c2d" providerId="ADAL" clId="{ED9FC73F-92C3-40CD-BA60-6DD7AC2C6260}" dt="2025-07-10T14:33:02.431" v="1" actId="20577"/>
        <pc:sldMkLst>
          <pc:docMk/>
          <pc:sldMk cId="2281022593" sldId="379"/>
        </pc:sldMkLst>
        <pc:spChg chg="mod">
          <ac:chgData name="Chaney, Genea" userId="ce9af466-6407-4e59-8be5-897e6f4f1c2d" providerId="ADAL" clId="{ED9FC73F-92C3-40CD-BA60-6DD7AC2C6260}" dt="2025-07-10T14:33:02.431" v="1" actId="20577"/>
          <ac:spMkLst>
            <pc:docMk/>
            <pc:sldMk cId="2281022593" sldId="379"/>
            <ac:spMk id="7" creationId="{B64DEB2B-250A-656A-0BCE-E853E3ECA152}"/>
          </ac:spMkLst>
        </pc:spChg>
      </pc:sldChg>
      <pc:sldChg chg="modSp mod">
        <pc:chgData name="Chaney, Genea" userId="ce9af466-6407-4e59-8be5-897e6f4f1c2d" providerId="ADAL" clId="{ED9FC73F-92C3-40CD-BA60-6DD7AC2C6260}" dt="2025-07-10T14:34:50.653" v="3" actId="20577"/>
        <pc:sldMkLst>
          <pc:docMk/>
          <pc:sldMk cId="198306978" sldId="405"/>
        </pc:sldMkLst>
        <pc:spChg chg="mod">
          <ac:chgData name="Chaney, Genea" userId="ce9af466-6407-4e59-8be5-897e6f4f1c2d" providerId="ADAL" clId="{ED9FC73F-92C3-40CD-BA60-6DD7AC2C6260}" dt="2025-07-10T14:34:50.653" v="3" actId="20577"/>
          <ac:spMkLst>
            <pc:docMk/>
            <pc:sldMk cId="198306978" sldId="405"/>
            <ac:spMk id="43" creationId="{F1FBC587-2B1C-2F5B-9694-2482D743356C}"/>
          </ac:spMkLst>
        </pc:spChg>
      </pc:sldChg>
      <pc:sldChg chg="modSp mod">
        <pc:chgData name="Chaney, Genea" userId="ce9af466-6407-4e59-8be5-897e6f4f1c2d" providerId="ADAL" clId="{ED9FC73F-92C3-40CD-BA60-6DD7AC2C6260}" dt="2025-07-10T15:07:56.815" v="106" actId="1076"/>
        <pc:sldMkLst>
          <pc:docMk/>
          <pc:sldMk cId="1706978297" sldId="414"/>
        </pc:sldMkLst>
        <pc:spChg chg="mod">
          <ac:chgData name="Chaney, Genea" userId="ce9af466-6407-4e59-8be5-897e6f4f1c2d" providerId="ADAL" clId="{ED9FC73F-92C3-40CD-BA60-6DD7AC2C6260}" dt="2025-07-10T15:07:51.957" v="104" actId="1076"/>
          <ac:spMkLst>
            <pc:docMk/>
            <pc:sldMk cId="1706978297" sldId="414"/>
            <ac:spMk id="41" creationId="{5F6E77F7-84E2-D800-FB96-150EFC71B5E8}"/>
          </ac:spMkLst>
        </pc:spChg>
        <pc:spChg chg="mod">
          <ac:chgData name="Chaney, Genea" userId="ce9af466-6407-4e59-8be5-897e6f4f1c2d" providerId="ADAL" clId="{ED9FC73F-92C3-40CD-BA60-6DD7AC2C6260}" dt="2025-07-10T15:07:56.815" v="106" actId="1076"/>
          <ac:spMkLst>
            <pc:docMk/>
            <pc:sldMk cId="1706978297" sldId="414"/>
            <ac:spMk id="48" creationId="{27644110-F852-37EC-41E4-63ED8696220A}"/>
          </ac:spMkLst>
        </pc:spChg>
        <pc:spChg chg="mod">
          <ac:chgData name="Chaney, Genea" userId="ce9af466-6407-4e59-8be5-897e6f4f1c2d" providerId="ADAL" clId="{ED9FC73F-92C3-40CD-BA60-6DD7AC2C6260}" dt="2025-07-10T14:54:41.655" v="47" actId="20577"/>
          <ac:spMkLst>
            <pc:docMk/>
            <pc:sldMk cId="1706978297" sldId="414"/>
            <ac:spMk id="84" creationId="{DCF2DB76-4FB8-D19F-930D-5763AB28E18F}"/>
          </ac:spMkLst>
        </pc:spChg>
      </pc:sldChg>
      <pc:sldChg chg="modSp">
        <pc:chgData name="Chaney, Genea" userId="ce9af466-6407-4e59-8be5-897e6f4f1c2d" providerId="ADAL" clId="{ED9FC73F-92C3-40CD-BA60-6DD7AC2C6260}" dt="2025-07-10T14:36:28.121" v="18" actId="20577"/>
        <pc:sldMkLst>
          <pc:docMk/>
          <pc:sldMk cId="968194827" sldId="415"/>
        </pc:sldMkLst>
        <pc:spChg chg="mod">
          <ac:chgData name="Chaney, Genea" userId="ce9af466-6407-4e59-8be5-897e6f4f1c2d" providerId="ADAL" clId="{ED9FC73F-92C3-40CD-BA60-6DD7AC2C6260}" dt="2025-07-10T14:36:16.490" v="12" actId="20577"/>
          <ac:spMkLst>
            <pc:docMk/>
            <pc:sldMk cId="968194827" sldId="415"/>
            <ac:spMk id="83" creationId="{34C2B39B-413F-17DA-E52C-48D1EBE89898}"/>
          </ac:spMkLst>
        </pc:spChg>
        <pc:spChg chg="mod">
          <ac:chgData name="Chaney, Genea" userId="ce9af466-6407-4e59-8be5-897e6f4f1c2d" providerId="ADAL" clId="{ED9FC73F-92C3-40CD-BA60-6DD7AC2C6260}" dt="2025-07-10T14:36:23.364" v="15" actId="20577"/>
          <ac:spMkLst>
            <pc:docMk/>
            <pc:sldMk cId="968194827" sldId="415"/>
            <ac:spMk id="84" creationId="{447DF9F6-81E4-9585-09DA-92C95C84BDA5}"/>
          </ac:spMkLst>
        </pc:spChg>
        <pc:spChg chg="mod">
          <ac:chgData name="Chaney, Genea" userId="ce9af466-6407-4e59-8be5-897e6f4f1c2d" providerId="ADAL" clId="{ED9FC73F-92C3-40CD-BA60-6DD7AC2C6260}" dt="2025-07-10T14:36:28.121" v="18" actId="20577"/>
          <ac:spMkLst>
            <pc:docMk/>
            <pc:sldMk cId="968194827" sldId="415"/>
            <ac:spMk id="85" creationId="{214556E8-9A95-3A07-E8CB-8C1F32F28C43}"/>
          </ac:spMkLst>
        </pc:spChg>
      </pc:sldChg>
      <pc:sldChg chg="modSp mod">
        <pc:chgData name="Chaney, Genea" userId="ce9af466-6407-4e59-8be5-897e6f4f1c2d" providerId="ADAL" clId="{ED9FC73F-92C3-40CD-BA60-6DD7AC2C6260}" dt="2025-07-10T14:54:02.832" v="34" actId="20577"/>
        <pc:sldMkLst>
          <pc:docMk/>
          <pc:sldMk cId="3945114692" sldId="419"/>
        </pc:sldMkLst>
        <pc:spChg chg="mod">
          <ac:chgData name="Chaney, Genea" userId="ce9af466-6407-4e59-8be5-897e6f4f1c2d" providerId="ADAL" clId="{ED9FC73F-92C3-40CD-BA60-6DD7AC2C6260}" dt="2025-07-10T14:54:02.832" v="34" actId="20577"/>
          <ac:spMkLst>
            <pc:docMk/>
            <pc:sldMk cId="3945114692" sldId="419"/>
            <ac:spMk id="42" creationId="{36A00629-B151-48A2-28A0-62F00C31C761}"/>
          </ac:spMkLst>
        </pc:spChg>
      </pc:sldChg>
      <pc:sldChg chg="delSp modSp mod">
        <pc:chgData name="Chaney, Genea" userId="ce9af466-6407-4e59-8be5-897e6f4f1c2d" providerId="ADAL" clId="{ED9FC73F-92C3-40CD-BA60-6DD7AC2C6260}" dt="2025-07-10T15:02:42.020" v="75" actId="14826"/>
        <pc:sldMkLst>
          <pc:docMk/>
          <pc:sldMk cId="1091821318" sldId="422"/>
        </pc:sldMkLst>
        <pc:spChg chg="del">
          <ac:chgData name="Chaney, Genea" userId="ce9af466-6407-4e59-8be5-897e6f4f1c2d" providerId="ADAL" clId="{ED9FC73F-92C3-40CD-BA60-6DD7AC2C6260}" dt="2025-07-10T14:53:31.449" v="28" actId="478"/>
          <ac:spMkLst>
            <pc:docMk/>
            <pc:sldMk cId="1091821318" sldId="422"/>
            <ac:spMk id="5" creationId="{4406E4D9-0DA7-33CC-E33F-694FFAF9CF84}"/>
          </ac:spMkLst>
        </pc:spChg>
        <pc:spChg chg="mod">
          <ac:chgData name="Chaney, Genea" userId="ce9af466-6407-4e59-8be5-897e6f4f1c2d" providerId="ADAL" clId="{ED9FC73F-92C3-40CD-BA60-6DD7AC2C6260}" dt="2025-07-10T14:59:53.467" v="74" actId="20577"/>
          <ac:spMkLst>
            <pc:docMk/>
            <pc:sldMk cId="1091821318" sldId="422"/>
            <ac:spMk id="9" creationId="{F0583807-E265-C724-6CC9-BAF6DFEFC6C6}"/>
          </ac:spMkLst>
        </pc:spChg>
        <pc:grpChg chg="mod ord">
          <ac:chgData name="Chaney, Genea" userId="ce9af466-6407-4e59-8be5-897e6f4f1c2d" providerId="ADAL" clId="{ED9FC73F-92C3-40CD-BA60-6DD7AC2C6260}" dt="2025-07-10T14:57:19.078" v="55" actId="1076"/>
          <ac:grpSpMkLst>
            <pc:docMk/>
            <pc:sldMk cId="1091821318" sldId="422"/>
            <ac:grpSpMk id="10" creationId="{8FF9D2B2-5AD8-790D-C264-9C1EBE0DAEAE}"/>
          </ac:grpSpMkLst>
        </pc:grpChg>
        <pc:grpChg chg="mod">
          <ac:chgData name="Chaney, Genea" userId="ce9af466-6407-4e59-8be5-897e6f4f1c2d" providerId="ADAL" clId="{ED9FC73F-92C3-40CD-BA60-6DD7AC2C6260}" dt="2025-07-10T15:02:42.020" v="75" actId="14826"/>
          <ac:grpSpMkLst>
            <pc:docMk/>
            <pc:sldMk cId="1091821318" sldId="422"/>
            <ac:grpSpMk id="115" creationId="{E5E362BA-A3EC-EF52-C5F9-0EDE590EF014}"/>
          </ac:grpSpMkLst>
        </pc:grpChg>
        <pc:picChg chg="mod">
          <ac:chgData name="Chaney, Genea" userId="ce9af466-6407-4e59-8be5-897e6f4f1c2d" providerId="ADAL" clId="{ED9FC73F-92C3-40CD-BA60-6DD7AC2C6260}" dt="2025-07-10T14:57:23.477" v="56" actId="1076"/>
          <ac:picMkLst>
            <pc:docMk/>
            <pc:sldMk cId="1091821318" sldId="422"/>
            <ac:picMk id="7" creationId="{0A1A2AF3-B06C-DCB2-2B59-625C019FA388}"/>
          </ac:picMkLst>
        </pc:picChg>
        <pc:picChg chg="mod">
          <ac:chgData name="Chaney, Genea" userId="ce9af466-6407-4e59-8be5-897e6f4f1c2d" providerId="ADAL" clId="{ED9FC73F-92C3-40CD-BA60-6DD7AC2C6260}" dt="2025-07-10T15:02:42.020" v="75" actId="14826"/>
          <ac:picMkLst>
            <pc:docMk/>
            <pc:sldMk cId="1091821318" sldId="422"/>
            <ac:picMk id="103" creationId="{6150C525-732C-9234-D1BD-E0AB651FC54B}"/>
          </ac:picMkLst>
        </pc:picChg>
        <pc:picChg chg="mod">
          <ac:chgData name="Chaney, Genea" userId="ce9af466-6407-4e59-8be5-897e6f4f1c2d" providerId="ADAL" clId="{ED9FC73F-92C3-40CD-BA60-6DD7AC2C6260}" dt="2025-07-10T15:02:42.020" v="75" actId="14826"/>
          <ac:picMkLst>
            <pc:docMk/>
            <pc:sldMk cId="1091821318" sldId="422"/>
            <ac:picMk id="113" creationId="{BF76A995-BE7E-DDAF-8E93-B51D902160D4}"/>
          </ac:picMkLst>
        </pc:picChg>
        <pc:picChg chg="mod">
          <ac:chgData name="Chaney, Genea" userId="ce9af466-6407-4e59-8be5-897e6f4f1c2d" providerId="ADAL" clId="{ED9FC73F-92C3-40CD-BA60-6DD7AC2C6260}" dt="2025-07-10T14:56:15.031" v="53" actId="1037"/>
          <ac:picMkLst>
            <pc:docMk/>
            <pc:sldMk cId="1091821318" sldId="422"/>
            <ac:picMk id="126" creationId="{DDEA5192-D033-E0A9-F4AE-6D2C45324DA7}"/>
          </ac:picMkLst>
        </pc:picChg>
      </pc:sldChg>
      <pc:sldChg chg="modSp mod">
        <pc:chgData name="Chaney, Genea" userId="ce9af466-6407-4e59-8be5-897e6f4f1c2d" providerId="ADAL" clId="{ED9FC73F-92C3-40CD-BA60-6DD7AC2C6260}" dt="2025-07-10T14:52:50.362" v="23" actId="14100"/>
        <pc:sldMkLst>
          <pc:docMk/>
          <pc:sldMk cId="3279423750" sldId="423"/>
        </pc:sldMkLst>
        <pc:spChg chg="mod">
          <ac:chgData name="Chaney, Genea" userId="ce9af466-6407-4e59-8be5-897e6f4f1c2d" providerId="ADAL" clId="{ED9FC73F-92C3-40CD-BA60-6DD7AC2C6260}" dt="2025-07-10T14:52:42.085" v="21" actId="14826"/>
          <ac:spMkLst>
            <pc:docMk/>
            <pc:sldMk cId="3279423750" sldId="423"/>
            <ac:spMk id="6" creationId="{190DE2C8-4D68-F7C0-1AFC-85B37CA6DC2F}"/>
          </ac:spMkLst>
        </pc:spChg>
        <pc:spChg chg="mod">
          <ac:chgData name="Chaney, Genea" userId="ce9af466-6407-4e59-8be5-897e6f4f1c2d" providerId="ADAL" clId="{ED9FC73F-92C3-40CD-BA60-6DD7AC2C6260}" dt="2025-07-10T14:52:42.085" v="21" actId="14826"/>
          <ac:spMkLst>
            <pc:docMk/>
            <pc:sldMk cId="3279423750" sldId="423"/>
            <ac:spMk id="7" creationId="{16A624DA-188D-1CEE-043F-78D966D76EFF}"/>
          </ac:spMkLst>
        </pc:spChg>
        <pc:spChg chg="mod">
          <ac:chgData name="Chaney, Genea" userId="ce9af466-6407-4e59-8be5-897e6f4f1c2d" providerId="ADAL" clId="{ED9FC73F-92C3-40CD-BA60-6DD7AC2C6260}" dt="2025-07-10T14:52:42.085" v="21" actId="14826"/>
          <ac:spMkLst>
            <pc:docMk/>
            <pc:sldMk cId="3279423750" sldId="423"/>
            <ac:spMk id="23" creationId="{9867A463-F85C-4C9A-9558-EA65B1B6A14D}"/>
          </ac:spMkLst>
        </pc:spChg>
        <pc:spChg chg="mod">
          <ac:chgData name="Chaney, Genea" userId="ce9af466-6407-4e59-8be5-897e6f4f1c2d" providerId="ADAL" clId="{ED9FC73F-92C3-40CD-BA60-6DD7AC2C6260}" dt="2025-07-10T14:52:42.085" v="21" actId="14826"/>
          <ac:spMkLst>
            <pc:docMk/>
            <pc:sldMk cId="3279423750" sldId="423"/>
            <ac:spMk id="25" creationId="{BFA6B638-6E49-53BB-F184-F67F61923833}"/>
          </ac:spMkLst>
        </pc:spChg>
        <pc:spChg chg="mod">
          <ac:chgData name="Chaney, Genea" userId="ce9af466-6407-4e59-8be5-897e6f4f1c2d" providerId="ADAL" clId="{ED9FC73F-92C3-40CD-BA60-6DD7AC2C6260}" dt="2025-07-10T14:52:42.085" v="21" actId="14826"/>
          <ac:spMkLst>
            <pc:docMk/>
            <pc:sldMk cId="3279423750" sldId="423"/>
            <ac:spMk id="26" creationId="{0ABD0C34-335E-F193-43E3-AABAACBB6F07}"/>
          </ac:spMkLst>
        </pc:spChg>
        <pc:spChg chg="mod">
          <ac:chgData name="Chaney, Genea" userId="ce9af466-6407-4e59-8be5-897e6f4f1c2d" providerId="ADAL" clId="{ED9FC73F-92C3-40CD-BA60-6DD7AC2C6260}" dt="2025-07-10T14:52:42.085" v="21" actId="14826"/>
          <ac:spMkLst>
            <pc:docMk/>
            <pc:sldMk cId="3279423750" sldId="423"/>
            <ac:spMk id="27" creationId="{4D317C4E-7563-D6DB-ED01-58C2CFA276F2}"/>
          </ac:spMkLst>
        </pc:spChg>
        <pc:spChg chg="mod">
          <ac:chgData name="Chaney, Genea" userId="ce9af466-6407-4e59-8be5-897e6f4f1c2d" providerId="ADAL" clId="{ED9FC73F-92C3-40CD-BA60-6DD7AC2C6260}" dt="2025-07-10T14:52:42.085" v="21" actId="14826"/>
          <ac:spMkLst>
            <pc:docMk/>
            <pc:sldMk cId="3279423750" sldId="423"/>
            <ac:spMk id="28" creationId="{3DBF32CB-DF1B-7290-2884-391C422A251E}"/>
          </ac:spMkLst>
        </pc:spChg>
        <pc:grpChg chg="mod">
          <ac:chgData name="Chaney, Genea" userId="ce9af466-6407-4e59-8be5-897e6f4f1c2d" providerId="ADAL" clId="{ED9FC73F-92C3-40CD-BA60-6DD7AC2C6260}" dt="2025-07-10T14:52:42.085" v="21" actId="14826"/>
          <ac:grpSpMkLst>
            <pc:docMk/>
            <pc:sldMk cId="3279423750" sldId="423"/>
            <ac:grpSpMk id="14" creationId="{8E4E7328-67C4-5553-B217-92DD585AD59E}"/>
          </ac:grpSpMkLst>
        </pc:grpChg>
        <pc:picChg chg="mod">
          <ac:chgData name="Chaney, Genea" userId="ce9af466-6407-4e59-8be5-897e6f4f1c2d" providerId="ADAL" clId="{ED9FC73F-92C3-40CD-BA60-6DD7AC2C6260}" dt="2025-07-10T14:52:50.362" v="23" actId="14100"/>
          <ac:picMkLst>
            <pc:docMk/>
            <pc:sldMk cId="3279423750" sldId="423"/>
            <ac:picMk id="15" creationId="{EFBBBF31-9092-CEFE-4D3B-36854935B738}"/>
          </ac:picMkLst>
        </pc:picChg>
        <pc:picChg chg="mod">
          <ac:chgData name="Chaney, Genea" userId="ce9af466-6407-4e59-8be5-897e6f4f1c2d" providerId="ADAL" clId="{ED9FC73F-92C3-40CD-BA60-6DD7AC2C6260}" dt="2025-07-10T14:52:42.085" v="21" actId="14826"/>
          <ac:picMkLst>
            <pc:docMk/>
            <pc:sldMk cId="3279423750" sldId="423"/>
            <ac:picMk id="16" creationId="{438C9DA8-5BFA-EEDB-813F-8D3334EE0750}"/>
          </ac:picMkLst>
        </pc:picChg>
      </pc:sldChg>
      <pc:sldChg chg="modSp mod">
        <pc:chgData name="Chaney, Genea" userId="ce9af466-6407-4e59-8be5-897e6f4f1c2d" providerId="ADAL" clId="{ED9FC73F-92C3-40CD-BA60-6DD7AC2C6260}" dt="2025-07-10T14:53:20.304" v="27" actId="14100"/>
        <pc:sldMkLst>
          <pc:docMk/>
          <pc:sldMk cId="539190229" sldId="424"/>
        </pc:sldMkLst>
        <pc:grpChg chg="mod">
          <ac:chgData name="Chaney, Genea" userId="ce9af466-6407-4e59-8be5-897e6f4f1c2d" providerId="ADAL" clId="{ED9FC73F-92C3-40CD-BA60-6DD7AC2C6260}" dt="2025-07-10T14:53:09.319" v="25" actId="14826"/>
          <ac:grpSpMkLst>
            <pc:docMk/>
            <pc:sldMk cId="539190229" sldId="424"/>
            <ac:grpSpMk id="6" creationId="{85AC349D-E323-9686-CB2F-5DC7D8C04A43}"/>
          </ac:grpSpMkLst>
        </pc:grpChg>
        <pc:picChg chg="mod">
          <ac:chgData name="Chaney, Genea" userId="ce9af466-6407-4e59-8be5-897e6f4f1c2d" providerId="ADAL" clId="{ED9FC73F-92C3-40CD-BA60-6DD7AC2C6260}" dt="2025-07-10T14:53:09.319" v="25" actId="14826"/>
          <ac:picMkLst>
            <pc:docMk/>
            <pc:sldMk cId="539190229" sldId="424"/>
            <ac:picMk id="10" creationId="{3349B1A0-14D8-D3D7-88B6-A94BFB0E64C5}"/>
          </ac:picMkLst>
        </pc:picChg>
        <pc:picChg chg="mod">
          <ac:chgData name="Chaney, Genea" userId="ce9af466-6407-4e59-8be5-897e6f4f1c2d" providerId="ADAL" clId="{ED9FC73F-92C3-40CD-BA60-6DD7AC2C6260}" dt="2025-07-10T14:53:20.304" v="27" actId="14100"/>
          <ac:picMkLst>
            <pc:docMk/>
            <pc:sldMk cId="539190229" sldId="424"/>
            <ac:picMk id="15" creationId="{EFBBBF31-9092-CEFE-4D3B-36854935B738}"/>
          </ac:picMkLst>
        </pc:picChg>
        <pc:picChg chg="mod">
          <ac:chgData name="Chaney, Genea" userId="ce9af466-6407-4e59-8be5-897e6f4f1c2d" providerId="ADAL" clId="{ED9FC73F-92C3-40CD-BA60-6DD7AC2C6260}" dt="2025-07-10T14:53:09.319" v="25" actId="14826"/>
          <ac:picMkLst>
            <pc:docMk/>
            <pc:sldMk cId="539190229" sldId="424"/>
            <ac:picMk id="16" creationId="{438C9DA8-5BFA-EEDB-813F-8D3334EE075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D100AD-9F56-43DB-BAA7-50AF568D24EF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5C5199-56BB-4921-8175-4F30154F3059}">
      <dgm:prSet/>
      <dgm:spPr>
        <a:solidFill>
          <a:schemeClr val="bg1"/>
        </a:solidFill>
        <a:ln w="38100">
          <a:solidFill>
            <a:srgbClr val="0F6FC6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  <a:latin typeface="Book Antiqua" panose="02040602050305030304" pitchFamily="18" charset="0"/>
            </a:rPr>
            <a:t>Production Worksheets and Production Records are used to track meal production and ensure the school food authority is following policies and procedures for each meal service.</a:t>
          </a:r>
        </a:p>
      </dgm:t>
    </dgm:pt>
    <dgm:pt modelId="{01FE2EC6-4F46-489B-848B-4C8254FE9CA2}" type="parTrans" cxnId="{53DAE3A2-2818-4B8E-9A73-DFFF66E29FFF}">
      <dgm:prSet/>
      <dgm:spPr/>
      <dgm:t>
        <a:bodyPr/>
        <a:lstStyle/>
        <a:p>
          <a:endParaRPr lang="en-US"/>
        </a:p>
      </dgm:t>
    </dgm:pt>
    <dgm:pt modelId="{58750792-C097-46DF-9D4E-B2AB82B5766D}" type="sibTrans" cxnId="{53DAE3A2-2818-4B8E-9A73-DFFF66E29FFF}">
      <dgm:prSet/>
      <dgm:spPr/>
      <dgm:t>
        <a:bodyPr/>
        <a:lstStyle/>
        <a:p>
          <a:endParaRPr lang="en-US"/>
        </a:p>
      </dgm:t>
    </dgm:pt>
    <dgm:pt modelId="{8756E48E-52B1-40CD-ACEF-D3DAFE047E22}">
      <dgm:prSet/>
      <dgm:spPr>
        <a:solidFill>
          <a:schemeClr val="bg1"/>
        </a:solidFill>
        <a:ln w="38100">
          <a:solidFill>
            <a:srgbClr val="0F6FC6"/>
          </a:solidFill>
        </a:ln>
      </dgm:spPr>
      <dgm:t>
        <a:bodyPr/>
        <a:lstStyle/>
        <a:p>
          <a:r>
            <a:rPr lang="en-US">
              <a:solidFill>
                <a:schemeClr val="tx1"/>
              </a:solidFill>
              <a:latin typeface="Book Antiqua" panose="02040602050305030304" pitchFamily="18" charset="0"/>
            </a:rPr>
            <a:t>Production records are verified by the Federal government for accuracy to ensure site records are true representations of meal counts.</a:t>
          </a:r>
        </a:p>
      </dgm:t>
    </dgm:pt>
    <dgm:pt modelId="{B8188F08-A0DE-4DDB-9F8A-89678C270175}" type="parTrans" cxnId="{0FBBDEF7-6EC4-41FC-9B43-531BA3EF0CD2}">
      <dgm:prSet/>
      <dgm:spPr/>
      <dgm:t>
        <a:bodyPr/>
        <a:lstStyle/>
        <a:p>
          <a:endParaRPr lang="en-US"/>
        </a:p>
      </dgm:t>
    </dgm:pt>
    <dgm:pt modelId="{6C437800-DA94-4EDA-AC7F-5EE270BE06BA}" type="sibTrans" cxnId="{0FBBDEF7-6EC4-41FC-9B43-531BA3EF0CD2}">
      <dgm:prSet/>
      <dgm:spPr/>
      <dgm:t>
        <a:bodyPr/>
        <a:lstStyle/>
        <a:p>
          <a:endParaRPr lang="en-US"/>
        </a:p>
      </dgm:t>
    </dgm:pt>
    <dgm:pt modelId="{420AA391-992A-4EA6-AB3E-35A5B0D1DC82}" type="pres">
      <dgm:prSet presAssocID="{FCD100AD-9F56-43DB-BAA7-50AF568D24EF}" presName="diagram" presStyleCnt="0">
        <dgm:presLayoutVars>
          <dgm:dir/>
          <dgm:resizeHandles val="exact"/>
        </dgm:presLayoutVars>
      </dgm:prSet>
      <dgm:spPr/>
    </dgm:pt>
    <dgm:pt modelId="{41C61228-0D6E-4E1B-88CB-7869D6243A89}" type="pres">
      <dgm:prSet presAssocID="{735C5199-56BB-4921-8175-4F30154F3059}" presName="node" presStyleLbl="node1" presStyleIdx="0" presStyleCnt="2">
        <dgm:presLayoutVars>
          <dgm:bulletEnabled val="1"/>
        </dgm:presLayoutVars>
      </dgm:prSet>
      <dgm:spPr/>
    </dgm:pt>
    <dgm:pt modelId="{AA74ECAB-0748-4993-82AE-6176E5A2B6A4}" type="pres">
      <dgm:prSet presAssocID="{58750792-C097-46DF-9D4E-B2AB82B5766D}" presName="sibTrans" presStyleLbl="sibTrans2D1" presStyleIdx="0" presStyleCnt="1" custScaleX="140486" custScaleY="88111" custLinFactNeighborX="6525" custLinFactNeighborY="8930"/>
      <dgm:spPr/>
    </dgm:pt>
    <dgm:pt modelId="{E9FC94AE-9A38-49B5-8A68-D4D864370A3A}" type="pres">
      <dgm:prSet presAssocID="{58750792-C097-46DF-9D4E-B2AB82B5766D}" presName="connectorText" presStyleLbl="sibTrans2D1" presStyleIdx="0" presStyleCnt="1"/>
      <dgm:spPr/>
    </dgm:pt>
    <dgm:pt modelId="{ECD291C7-6C4F-48E2-9874-093DB626D73B}" type="pres">
      <dgm:prSet presAssocID="{8756E48E-52B1-40CD-ACEF-D3DAFE047E22}" presName="node" presStyleLbl="node1" presStyleIdx="1" presStyleCnt="2">
        <dgm:presLayoutVars>
          <dgm:bulletEnabled val="1"/>
        </dgm:presLayoutVars>
      </dgm:prSet>
      <dgm:spPr/>
    </dgm:pt>
  </dgm:ptLst>
  <dgm:cxnLst>
    <dgm:cxn modelId="{2924420D-92D4-4BF0-8538-300AB967352D}" type="presOf" srcId="{8756E48E-52B1-40CD-ACEF-D3DAFE047E22}" destId="{ECD291C7-6C4F-48E2-9874-093DB626D73B}" srcOrd="0" destOrd="0" presId="urn:microsoft.com/office/officeart/2005/8/layout/process5"/>
    <dgm:cxn modelId="{EF651933-3EA8-4AF3-AE2C-D22B9F3A80CF}" type="presOf" srcId="{FCD100AD-9F56-43DB-BAA7-50AF568D24EF}" destId="{420AA391-992A-4EA6-AB3E-35A5B0D1DC82}" srcOrd="0" destOrd="0" presId="urn:microsoft.com/office/officeart/2005/8/layout/process5"/>
    <dgm:cxn modelId="{0056AD79-C879-468F-B279-026894ADCB07}" type="presOf" srcId="{735C5199-56BB-4921-8175-4F30154F3059}" destId="{41C61228-0D6E-4E1B-88CB-7869D6243A89}" srcOrd="0" destOrd="0" presId="urn:microsoft.com/office/officeart/2005/8/layout/process5"/>
    <dgm:cxn modelId="{53DAE3A2-2818-4B8E-9A73-DFFF66E29FFF}" srcId="{FCD100AD-9F56-43DB-BAA7-50AF568D24EF}" destId="{735C5199-56BB-4921-8175-4F30154F3059}" srcOrd="0" destOrd="0" parTransId="{01FE2EC6-4F46-489B-848B-4C8254FE9CA2}" sibTransId="{58750792-C097-46DF-9D4E-B2AB82B5766D}"/>
    <dgm:cxn modelId="{997CB2EC-44A4-447F-8321-350792DF0727}" type="presOf" srcId="{58750792-C097-46DF-9D4E-B2AB82B5766D}" destId="{AA74ECAB-0748-4993-82AE-6176E5A2B6A4}" srcOrd="0" destOrd="0" presId="urn:microsoft.com/office/officeart/2005/8/layout/process5"/>
    <dgm:cxn modelId="{0FBBDEF7-6EC4-41FC-9B43-531BA3EF0CD2}" srcId="{FCD100AD-9F56-43DB-BAA7-50AF568D24EF}" destId="{8756E48E-52B1-40CD-ACEF-D3DAFE047E22}" srcOrd="1" destOrd="0" parTransId="{B8188F08-A0DE-4DDB-9F8A-89678C270175}" sibTransId="{6C437800-DA94-4EDA-AC7F-5EE270BE06BA}"/>
    <dgm:cxn modelId="{6C9CCEFD-371D-4301-8DDB-441CE33A69BC}" type="presOf" srcId="{58750792-C097-46DF-9D4E-B2AB82B5766D}" destId="{E9FC94AE-9A38-49B5-8A68-D4D864370A3A}" srcOrd="1" destOrd="0" presId="urn:microsoft.com/office/officeart/2005/8/layout/process5"/>
    <dgm:cxn modelId="{B243AF09-BBD7-4ECE-8494-31B0C08F438B}" type="presParOf" srcId="{420AA391-992A-4EA6-AB3E-35A5B0D1DC82}" destId="{41C61228-0D6E-4E1B-88CB-7869D6243A89}" srcOrd="0" destOrd="0" presId="urn:microsoft.com/office/officeart/2005/8/layout/process5"/>
    <dgm:cxn modelId="{047C01E5-C59A-40E2-9F5B-687E0384C3A2}" type="presParOf" srcId="{420AA391-992A-4EA6-AB3E-35A5B0D1DC82}" destId="{AA74ECAB-0748-4993-82AE-6176E5A2B6A4}" srcOrd="1" destOrd="0" presId="urn:microsoft.com/office/officeart/2005/8/layout/process5"/>
    <dgm:cxn modelId="{B3FB8E6D-53D4-42AF-AFFC-70E3AB667E42}" type="presParOf" srcId="{AA74ECAB-0748-4993-82AE-6176E5A2B6A4}" destId="{E9FC94AE-9A38-49B5-8A68-D4D864370A3A}" srcOrd="0" destOrd="0" presId="urn:microsoft.com/office/officeart/2005/8/layout/process5"/>
    <dgm:cxn modelId="{1DBFEC9C-53E4-4F98-A577-EFA60C0DDFFE}" type="presParOf" srcId="{420AA391-992A-4EA6-AB3E-35A5B0D1DC82}" destId="{ECD291C7-6C4F-48E2-9874-093DB626D73B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61228-0D6E-4E1B-88CB-7869D6243A89}">
      <dsp:nvSpPr>
        <dsp:cNvPr id="0" name=""/>
        <dsp:cNvSpPr/>
      </dsp:nvSpPr>
      <dsp:spPr>
        <a:xfrm>
          <a:off x="1955" y="321199"/>
          <a:ext cx="4169386" cy="2501631"/>
        </a:xfrm>
        <a:prstGeom prst="roundRect">
          <a:avLst>
            <a:gd name="adj" fmla="val 10000"/>
          </a:avLst>
        </a:prstGeom>
        <a:solidFill>
          <a:schemeClr val="bg1"/>
        </a:solidFill>
        <a:ln w="38100" cap="flat" cmpd="sng" algn="ctr">
          <a:solidFill>
            <a:srgbClr val="0F6F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tx1"/>
              </a:solidFill>
              <a:latin typeface="Book Antiqua" panose="02040602050305030304" pitchFamily="18" charset="0"/>
            </a:rPr>
            <a:t>Production Worksheets and Production Records are used to track meal production and ensure the school food authority is following policies and procedures for each meal service.</a:t>
          </a:r>
        </a:p>
      </dsp:txBody>
      <dsp:txXfrm>
        <a:off x="75225" y="394469"/>
        <a:ext cx="4022846" cy="2355091"/>
      </dsp:txXfrm>
    </dsp:sp>
    <dsp:sp modelId="{AA74ECAB-0748-4993-82AE-6176E5A2B6A4}">
      <dsp:nvSpPr>
        <dsp:cNvPr id="0" name=""/>
        <dsp:cNvSpPr/>
      </dsp:nvSpPr>
      <dsp:spPr>
        <a:xfrm>
          <a:off x="4416992" y="1208815"/>
          <a:ext cx="1241769" cy="911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4416992" y="1391030"/>
        <a:ext cx="968447" cy="546644"/>
      </dsp:txXfrm>
    </dsp:sp>
    <dsp:sp modelId="{ECD291C7-6C4F-48E2-9874-093DB626D73B}">
      <dsp:nvSpPr>
        <dsp:cNvPr id="0" name=""/>
        <dsp:cNvSpPr/>
      </dsp:nvSpPr>
      <dsp:spPr>
        <a:xfrm>
          <a:off x="5839096" y="321199"/>
          <a:ext cx="4169386" cy="2501631"/>
        </a:xfrm>
        <a:prstGeom prst="roundRect">
          <a:avLst>
            <a:gd name="adj" fmla="val 10000"/>
          </a:avLst>
        </a:prstGeom>
        <a:solidFill>
          <a:schemeClr val="bg1"/>
        </a:solidFill>
        <a:ln w="38100" cap="flat" cmpd="sng" algn="ctr">
          <a:solidFill>
            <a:srgbClr val="0F6F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solidFill>
                <a:schemeClr val="tx1"/>
              </a:solidFill>
              <a:latin typeface="Book Antiqua" panose="02040602050305030304" pitchFamily="18" charset="0"/>
            </a:rPr>
            <a:t>Production records are verified by the Federal government for accuracy to ensure site records are true representations of meal counts.</a:t>
          </a:r>
        </a:p>
      </dsp:txBody>
      <dsp:txXfrm>
        <a:off x="5912366" y="394469"/>
        <a:ext cx="4022846" cy="2355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30D295-7B9A-DE92-B170-2CE096570A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283" cy="465201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CAD7B8-3B9D-4173-0ACE-C00FCA73A4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1012" y="0"/>
            <a:ext cx="3038283" cy="465201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r">
              <a:defRPr sz="1100"/>
            </a:lvl1pPr>
          </a:lstStyle>
          <a:p>
            <a:fld id="{77777413-934A-4499-B7B2-DA061D9822E2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F856B7-E623-7601-625C-19CA5B2E6F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1201"/>
            <a:ext cx="3038283" cy="465199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E2997-BCA3-62ED-57BB-65DE367C24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1012" y="8831201"/>
            <a:ext cx="3038283" cy="465199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r">
              <a:defRPr sz="1100"/>
            </a:lvl1pPr>
          </a:lstStyle>
          <a:p>
            <a:fld id="{04253AA7-E4F8-4EFF-B8B8-64D586C82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4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283" cy="465201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012" y="0"/>
            <a:ext cx="3038283" cy="465201"/>
          </a:xfrm>
          <a:prstGeom prst="rect">
            <a:avLst/>
          </a:prstGeom>
        </p:spPr>
        <p:txBody>
          <a:bodyPr vert="horz" lIns="83622" tIns="41811" rIns="83622" bIns="41811" rtlCol="0"/>
          <a:lstStyle>
            <a:lvl1pPr algn="r">
              <a:defRPr sz="1100"/>
            </a:lvl1pPr>
          </a:lstStyle>
          <a:p>
            <a:fld id="{E54F12F2-7019-4CCE-8036-072FC917138C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622" tIns="41811" rIns="83622" bIns="418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483" y="4473514"/>
            <a:ext cx="5607435" cy="3660837"/>
          </a:xfrm>
          <a:prstGeom prst="rect">
            <a:avLst/>
          </a:prstGeom>
        </p:spPr>
        <p:txBody>
          <a:bodyPr vert="horz" lIns="83622" tIns="41811" rIns="83622" bIns="418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1201"/>
            <a:ext cx="3038283" cy="465199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012" y="8831201"/>
            <a:ext cx="3038283" cy="465199"/>
          </a:xfrm>
          <a:prstGeom prst="rect">
            <a:avLst/>
          </a:prstGeom>
        </p:spPr>
        <p:txBody>
          <a:bodyPr vert="horz" lIns="83622" tIns="41811" rIns="83622" bIns="41811" rtlCol="0" anchor="b"/>
          <a:lstStyle>
            <a:lvl1pPr algn="r">
              <a:defRPr sz="1100"/>
            </a:lvl1pPr>
          </a:lstStyle>
          <a:p>
            <a:fld id="{803A0A1D-2376-431B-87F3-613508618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6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271588" y="846138"/>
            <a:ext cx="7537451" cy="4240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TELL:</a:t>
            </a:r>
            <a:r>
              <a:rPr lang="en-US" b="1" baseline="0"/>
              <a:t>  </a:t>
            </a:r>
            <a:r>
              <a:rPr lang="en-US"/>
              <a:t>Welcome to the Production</a:t>
            </a:r>
            <a:r>
              <a:rPr lang="en-US" baseline="0"/>
              <a:t> Worksheet and Menu </a:t>
            </a:r>
            <a:r>
              <a:rPr lang="en-US"/>
              <a:t>Production</a:t>
            </a:r>
            <a:r>
              <a:rPr lang="en-US" baseline="0"/>
              <a:t> Record training. As FS Managers, it is our job to confirm the information recorded is accurate, to be in compliant with the State and Federal regulation, and for audit purposes. </a:t>
            </a:r>
            <a:endParaRPr lang="en-US" b="0" baseline="0"/>
          </a:p>
          <a:p>
            <a:endParaRPr lang="en-US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18109">
              <a:defRPr/>
            </a:pPr>
            <a:fld id="{2FB598FC-F2CB-4B54-866C-0A838919EBB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18109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254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25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18109">
              <a:defRPr/>
            </a:pPr>
            <a:fld id="{B7B5F368-40FD-4DF4-882A-0C76BBD6869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18109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3621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13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29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70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19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60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6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57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7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44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82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22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406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112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7938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985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52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099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69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93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873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5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711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849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724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070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353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982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564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709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06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889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110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34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112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896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747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276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48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548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431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26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867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573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2994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30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011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313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357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2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14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3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78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3A0A1D-2376-431B-87F3-6135086187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98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0" y="1272011"/>
            <a:ext cx="10363200" cy="2705947"/>
          </a:xfrm>
          <a:prstGeom prst="rect">
            <a:avLst/>
          </a:prstGeo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2D10555-CC32-C029-AB96-EE7E421FCF94}"/>
              </a:ext>
            </a:extLst>
          </p:cNvPr>
          <p:cNvGrpSpPr/>
          <p:nvPr userDrawn="1"/>
        </p:nvGrpSpPr>
        <p:grpSpPr>
          <a:xfrm>
            <a:off x="-92065" y="-52131"/>
            <a:ext cx="14001729" cy="7824531"/>
            <a:chOff x="-14752949" y="-38790"/>
            <a:chExt cx="14001729" cy="78245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6E37E1-1AD5-3C6D-D876-EB41646FBBA1}"/>
                </a:ext>
              </a:extLst>
            </p:cNvPr>
            <p:cNvSpPr/>
            <p:nvPr/>
          </p:nvSpPr>
          <p:spPr>
            <a:xfrm>
              <a:off x="-14610378" y="13341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C45CBE-5DB2-7433-E7E4-E3428AFC445B}"/>
                </a:ext>
              </a:extLst>
            </p:cNvPr>
            <p:cNvSpPr/>
            <p:nvPr/>
          </p:nvSpPr>
          <p:spPr>
            <a:xfrm>
              <a:off x="-14097000" y="476250"/>
              <a:ext cx="12876927" cy="6923603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493E8B1-3143-9789-EE72-699DD234A9A4}"/>
                </a:ext>
              </a:extLst>
            </p:cNvPr>
            <p:cNvGrpSpPr/>
            <p:nvPr/>
          </p:nvGrpSpPr>
          <p:grpSpPr>
            <a:xfrm>
              <a:off x="-5679734" y="-38790"/>
              <a:ext cx="4928514" cy="1527590"/>
              <a:chOff x="-5679734" y="-38790"/>
              <a:chExt cx="4928514" cy="1527590"/>
            </a:xfrm>
          </p:grpSpPr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8E8119A9-4491-68AB-7FEF-0BCDEA4292CF}"/>
                  </a:ext>
                </a:extLst>
              </p:cNvPr>
              <p:cNvSpPr/>
              <p:nvPr/>
            </p:nvSpPr>
            <p:spPr>
              <a:xfrm rot="21188361">
                <a:off x="-3318964" y="323851"/>
                <a:ext cx="2567744" cy="1164949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Triangle 14">
                <a:extLst>
                  <a:ext uri="{FF2B5EF4-FFF2-40B4-BE49-F238E27FC236}">
                    <a16:creationId xmlns:a16="http://schemas.microsoft.com/office/drawing/2014/main" id="{410D3ACA-1474-A9E2-68F4-FC2C415B15F2}"/>
                  </a:ext>
                </a:extLst>
              </p:cNvPr>
              <p:cNvSpPr/>
              <p:nvPr/>
            </p:nvSpPr>
            <p:spPr>
              <a:xfrm rot="10800000">
                <a:off x="-5679734" y="-38790"/>
                <a:ext cx="4886956" cy="134302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2508385-23A7-C313-1767-AD3202575315}"/>
                </a:ext>
              </a:extLst>
            </p:cNvPr>
            <p:cNvGrpSpPr/>
            <p:nvPr/>
          </p:nvGrpSpPr>
          <p:grpSpPr>
            <a:xfrm rot="10800000">
              <a:off x="-14752949" y="6258151"/>
              <a:ext cx="4928514" cy="1527590"/>
              <a:chOff x="-5679734" y="-38790"/>
              <a:chExt cx="4928514" cy="1527590"/>
            </a:xfrm>
          </p:grpSpPr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DDDF539E-1AC8-195B-72B2-57B3574B509F}"/>
                  </a:ext>
                </a:extLst>
              </p:cNvPr>
              <p:cNvSpPr/>
              <p:nvPr/>
            </p:nvSpPr>
            <p:spPr>
              <a:xfrm rot="21188361">
                <a:off x="-3318964" y="323851"/>
                <a:ext cx="2567744" cy="1164949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ight Triangle 12">
                <a:extLst>
                  <a:ext uri="{FF2B5EF4-FFF2-40B4-BE49-F238E27FC236}">
                    <a16:creationId xmlns:a16="http://schemas.microsoft.com/office/drawing/2014/main" id="{A077069C-198B-F476-0B85-BC57408258E5}"/>
                  </a:ext>
                </a:extLst>
              </p:cNvPr>
              <p:cNvSpPr/>
              <p:nvPr/>
            </p:nvSpPr>
            <p:spPr>
              <a:xfrm rot="10800000">
                <a:off x="-5679734" y="-38790"/>
                <a:ext cx="4886956" cy="134302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054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0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88220" y="413808"/>
            <a:ext cx="2979420" cy="65867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9960" y="413808"/>
            <a:ext cx="8765540" cy="65867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70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1433" y="1862290"/>
            <a:ext cx="9032102" cy="1543685"/>
          </a:xfrm>
          <a:prstGeom prst="rect">
            <a:avLst/>
          </a:prstGeom>
        </p:spPr>
        <p:txBody>
          <a:bodyPr anchor="t"/>
          <a:lstStyle>
            <a:lvl1pPr algn="ctr">
              <a:defRPr sz="3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87EE4133-553E-4600-B991-1E7D9728736D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4676E4F0-5F21-4750-A278-DB5EDD703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6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960" y="2069042"/>
            <a:ext cx="1191768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2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63" y="1937704"/>
            <a:ext cx="11917680" cy="3233102"/>
          </a:xfrm>
          <a:prstGeom prst="rect">
            <a:avLst/>
          </a:prstGeo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763" y="5201392"/>
            <a:ext cx="11917680" cy="1700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20">
                <a:solidFill>
                  <a:schemeClr val="tx1">
                    <a:tint val="82000"/>
                  </a:schemeClr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82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82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82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82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82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82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82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5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960" y="2069042"/>
            <a:ext cx="587248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5160" y="2069042"/>
            <a:ext cx="5872480" cy="49315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413809"/>
            <a:ext cx="1191768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1760" y="1905318"/>
            <a:ext cx="5845492" cy="9337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1760" y="2839085"/>
            <a:ext cx="5845492" cy="41758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95160" y="1905318"/>
            <a:ext cx="5874280" cy="93376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95160" y="2839085"/>
            <a:ext cx="5874280" cy="41758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7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960" y="413809"/>
            <a:ext cx="11917680" cy="150230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0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3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  <a:prstGeom prst="rect">
            <a:avLst/>
          </a:prstGeo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4280" y="1119082"/>
            <a:ext cx="6995160" cy="5523442"/>
          </a:xfrm>
          <a:prstGeom prst="rect">
            <a:avLst/>
          </a:prstGeo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7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760" y="518160"/>
            <a:ext cx="4456535" cy="1813560"/>
          </a:xfrm>
          <a:prstGeom prst="rect">
            <a:avLst/>
          </a:prstGeo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74280" y="1119082"/>
            <a:ext cx="6995160" cy="55234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760" y="2331720"/>
            <a:ext cx="4456535" cy="431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996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17FC557F-57B5-416A-81D7-6EACC9C1C55E}" type="datetimeFigureOut">
              <a:rPr lang="en-US" smtClean="0"/>
              <a:t>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7080" y="7203864"/>
            <a:ext cx="4663440" cy="413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758680" y="7203864"/>
            <a:ext cx="3108960" cy="413808"/>
          </a:xfrm>
          <a:prstGeom prst="rect">
            <a:avLst/>
          </a:prstGeom>
        </p:spPr>
        <p:txBody>
          <a:bodyPr/>
          <a:lstStyle/>
          <a:p>
            <a:fld id="{FDD18462-149F-487A-A0B8-FE4AD73D1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1927159-272F-F6B7-3A48-533FF284D9B3}"/>
              </a:ext>
            </a:extLst>
          </p:cNvPr>
          <p:cNvGrpSpPr/>
          <p:nvPr userDrawn="1"/>
        </p:nvGrpSpPr>
        <p:grpSpPr>
          <a:xfrm>
            <a:off x="-92065" y="-26066"/>
            <a:ext cx="14001729" cy="7824531"/>
            <a:chOff x="-14752949" y="-38790"/>
            <a:chExt cx="14001729" cy="782453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7CE108E-D5C0-5B6A-921B-66E36B3630E8}"/>
                </a:ext>
              </a:extLst>
            </p:cNvPr>
            <p:cNvSpPr/>
            <p:nvPr/>
          </p:nvSpPr>
          <p:spPr>
            <a:xfrm>
              <a:off x="-14610378" y="13341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162DBA1-CE3B-AAAA-9BA3-790E4DDCF90E}"/>
                </a:ext>
              </a:extLst>
            </p:cNvPr>
            <p:cNvSpPr/>
            <p:nvPr/>
          </p:nvSpPr>
          <p:spPr>
            <a:xfrm>
              <a:off x="-14097000" y="476250"/>
              <a:ext cx="12876927" cy="6923603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ECA123F-5EFB-14F3-DBC8-319E135D1E0C}"/>
                </a:ext>
              </a:extLst>
            </p:cNvPr>
            <p:cNvGrpSpPr/>
            <p:nvPr/>
          </p:nvGrpSpPr>
          <p:grpSpPr>
            <a:xfrm>
              <a:off x="-5679734" y="-38790"/>
              <a:ext cx="4928514" cy="1527590"/>
              <a:chOff x="-5679734" y="-38790"/>
              <a:chExt cx="4928514" cy="1527590"/>
            </a:xfrm>
          </p:grpSpPr>
          <p:sp>
            <p:nvSpPr>
              <p:cNvPr id="22" name="Right Triangle 21">
                <a:extLst>
                  <a:ext uri="{FF2B5EF4-FFF2-40B4-BE49-F238E27FC236}">
                    <a16:creationId xmlns:a16="http://schemas.microsoft.com/office/drawing/2014/main" id="{B99352A2-80A4-AE3A-315B-9D923B902B05}"/>
                  </a:ext>
                </a:extLst>
              </p:cNvPr>
              <p:cNvSpPr/>
              <p:nvPr/>
            </p:nvSpPr>
            <p:spPr>
              <a:xfrm rot="21188361">
                <a:off x="-3318964" y="323851"/>
                <a:ext cx="2567744" cy="1164949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Triangle 22">
                <a:extLst>
                  <a:ext uri="{FF2B5EF4-FFF2-40B4-BE49-F238E27FC236}">
                    <a16:creationId xmlns:a16="http://schemas.microsoft.com/office/drawing/2014/main" id="{29A6EE91-3776-416A-2536-5FF8AD2B79E5}"/>
                  </a:ext>
                </a:extLst>
              </p:cNvPr>
              <p:cNvSpPr/>
              <p:nvPr/>
            </p:nvSpPr>
            <p:spPr>
              <a:xfrm rot="10800000">
                <a:off x="-5679734" y="-38790"/>
                <a:ext cx="4886956" cy="134302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CB450FE-25D9-4D05-8A11-9572A908D902}"/>
                </a:ext>
              </a:extLst>
            </p:cNvPr>
            <p:cNvGrpSpPr/>
            <p:nvPr/>
          </p:nvGrpSpPr>
          <p:grpSpPr>
            <a:xfrm rot="10800000">
              <a:off x="-14752949" y="6258151"/>
              <a:ext cx="4928514" cy="1527590"/>
              <a:chOff x="-5679734" y="-38790"/>
              <a:chExt cx="4928514" cy="1527590"/>
            </a:xfrm>
          </p:grpSpPr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9CE58742-B268-E9C3-1C57-7A4698EF3A94}"/>
                  </a:ext>
                </a:extLst>
              </p:cNvPr>
              <p:cNvSpPr/>
              <p:nvPr/>
            </p:nvSpPr>
            <p:spPr>
              <a:xfrm rot="21188361">
                <a:off x="-3318964" y="323851"/>
                <a:ext cx="2567744" cy="1164949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C825BF4E-A7D3-1E2B-237B-AAD8CB7FE0C6}"/>
                  </a:ext>
                </a:extLst>
              </p:cNvPr>
              <p:cNvSpPr/>
              <p:nvPr/>
            </p:nvSpPr>
            <p:spPr>
              <a:xfrm rot="10800000">
                <a:off x="-5679734" y="-38790"/>
                <a:ext cx="4886956" cy="134302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779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hyperlink" Target="https://shockerinseat.com/product/chicken-strips/" TargetMode="External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7.pn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luspng.com/cargo-box-png-9431.html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reepik.com/free-photos-vectors/boxes-piles" TargetMode="External"/><Relationship Id="rId5" Type="http://schemas.microsoft.com/office/2007/relationships/hdphoto" Target="../media/hdphoto8.wdp"/><Relationship Id="rId10" Type="http://schemas.openxmlformats.org/officeDocument/2006/relationships/hyperlink" Target="https://www.pinterest.com/pin/326792516716480965/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ebstockreview.net/explore/clipboard-clipart-brown/" TargetMode="External"/><Relationship Id="rId5" Type="http://schemas.openxmlformats.org/officeDocument/2006/relationships/image" Target="../media/image24.png"/><Relationship Id="rId10" Type="http://schemas.microsoft.com/office/2007/relationships/hdphoto" Target="../media/hdphoto9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hyperlink" Target="https://webstockreview.net/explore/clipboard-clipart-brown/" TargetMode="Externa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cteezy.com/vector-art/1844347-antique-columns-vector-design-illustration-isolated-on-white-background" TargetMode="External"/><Relationship Id="rId13" Type="http://schemas.microsoft.com/office/2007/relationships/hdphoto" Target="../media/hdphoto9.wdp"/><Relationship Id="rId3" Type="http://schemas.openxmlformats.org/officeDocument/2006/relationships/notesSlide" Target="../notesSlides/notesSlide17.xml"/><Relationship Id="rId7" Type="http://schemas.microsoft.com/office/2007/relationships/hdphoto" Target="../media/hdphoto10.wdp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11" Type="http://schemas.openxmlformats.org/officeDocument/2006/relationships/hyperlink" Target="https://www.pinterest.co.uk/pin/639089003386798306/" TargetMode="External"/><Relationship Id="rId5" Type="http://schemas.openxmlformats.org/officeDocument/2006/relationships/hyperlink" Target="https://webstockreview.net/explore/clipboard-clipart-brown/" TargetMode="External"/><Relationship Id="rId10" Type="http://schemas.microsoft.com/office/2007/relationships/hdphoto" Target="../media/hdphoto11.wdp"/><Relationship Id="rId4" Type="http://schemas.openxmlformats.org/officeDocument/2006/relationships/image" Target="../media/image24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cteezy.com/vector-art/1844347-antique-columns-vector-design-illustration-isolated-on-white-background" TargetMode="External"/><Relationship Id="rId13" Type="http://schemas.openxmlformats.org/officeDocument/2006/relationships/hyperlink" Target="https://www.pngwing.com/en/free-png-yysij" TargetMode="External"/><Relationship Id="rId3" Type="http://schemas.openxmlformats.org/officeDocument/2006/relationships/notesSlide" Target="../notesSlides/notesSlide18.xml"/><Relationship Id="rId7" Type="http://schemas.microsoft.com/office/2007/relationships/hdphoto" Target="../media/hdphoto10.wdp"/><Relationship Id="rId12" Type="http://schemas.microsoft.com/office/2007/relationships/hdphoto" Target="../media/hdphoto1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hyperlink" Target="https://webstockreview.net/explore/clipboard-clipart-brown/" TargetMode="External"/><Relationship Id="rId15" Type="http://schemas.microsoft.com/office/2007/relationships/hdphoto" Target="../media/hdphoto9.wdp"/><Relationship Id="rId10" Type="http://schemas.openxmlformats.org/officeDocument/2006/relationships/hyperlink" Target="https://www.pinclipart.com/downpngs/hoxwTJ_number-3-transparent-clipart/" TargetMode="External"/><Relationship Id="rId4" Type="http://schemas.openxmlformats.org/officeDocument/2006/relationships/image" Target="../media/image24.png"/><Relationship Id="rId9" Type="http://schemas.openxmlformats.org/officeDocument/2006/relationships/image" Target="../media/image39.png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hyperlink" Target="https://www.vecteezy.com/vector-art/1844347-antique-columns-vector-design-illustration-isolated-on-white-background" TargetMode="External"/><Relationship Id="rId11" Type="http://schemas.microsoft.com/office/2007/relationships/hdphoto" Target="../media/hdphoto14.wdp"/><Relationship Id="rId5" Type="http://schemas.microsoft.com/office/2007/relationships/hdphoto" Target="../media/hdphoto10.wdp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hyperlink" Target="https://transparentdbleo123.z19.web.core.windows.net/7-eleven-logo-font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19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hyperlink" Target="https://foto.wuestenigel.com/hand-holding-empty-yellow-paper/" TargetMode="External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46.png"/><Relationship Id="rId1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ebstockreview.net/explore/clipboard-clipart-brown/" TargetMode="External"/><Relationship Id="rId5" Type="http://schemas.openxmlformats.org/officeDocument/2006/relationships/image" Target="../media/image24.png"/><Relationship Id="rId10" Type="http://schemas.microsoft.com/office/2007/relationships/hdphoto" Target="../media/hdphoto9.wdp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3" Type="http://schemas.microsoft.com/office/2007/relationships/hdphoto" Target="../media/hdphoto24.wdp"/><Relationship Id="rId18" Type="http://schemas.microsoft.com/office/2007/relationships/hdphoto" Target="../media/hdphoto25.wdp"/><Relationship Id="rId26" Type="http://schemas.openxmlformats.org/officeDocument/2006/relationships/image" Target="../media/image60.png"/><Relationship Id="rId39" Type="http://schemas.openxmlformats.org/officeDocument/2006/relationships/image" Target="../media/image66.png"/><Relationship Id="rId21" Type="http://schemas.microsoft.com/office/2007/relationships/hdphoto" Target="../media/hdphoto26.wdp"/><Relationship Id="rId34" Type="http://schemas.microsoft.com/office/2007/relationships/hdphoto" Target="../media/hdphoto31.wdp"/><Relationship Id="rId42" Type="http://schemas.microsoft.com/office/2007/relationships/hdphoto" Target="../media/hdphoto35.wdp"/><Relationship Id="rId47" Type="http://schemas.openxmlformats.org/officeDocument/2006/relationships/image" Target="../media/image69.png"/><Relationship Id="rId50" Type="http://schemas.openxmlformats.org/officeDocument/2006/relationships/image" Target="../media/image70.png"/><Relationship Id="rId55" Type="http://schemas.openxmlformats.org/officeDocument/2006/relationships/hyperlink" Target="https://www.hubert.com/product/54797/Clear-Polyethylene-Powder-Free-Disposable-Gloves---Medium" TargetMode="External"/><Relationship Id="rId7" Type="http://schemas.microsoft.com/office/2007/relationships/hdphoto" Target="../media/hdphoto21.wdp"/><Relationship Id="rId2" Type="http://schemas.openxmlformats.org/officeDocument/2006/relationships/notesSlide" Target="../notesSlides/notesSlide23.xml"/><Relationship Id="rId16" Type="http://schemas.openxmlformats.org/officeDocument/2006/relationships/hyperlink" Target="https://pixabay.com/en/steel-brushed-metal-metallic-499897/" TargetMode="External"/><Relationship Id="rId29" Type="http://schemas.microsoft.com/office/2007/relationships/hdphoto" Target="../media/hdphoto29.wdp"/><Relationship Id="rId11" Type="http://schemas.microsoft.com/office/2007/relationships/hdphoto" Target="../media/hdphoto23.wdp"/><Relationship Id="rId24" Type="http://schemas.microsoft.com/office/2007/relationships/hdphoto" Target="../media/hdphoto27.wdp"/><Relationship Id="rId32" Type="http://schemas.microsoft.com/office/2007/relationships/hdphoto" Target="../media/hdphoto30.wdp"/><Relationship Id="rId37" Type="http://schemas.openxmlformats.org/officeDocument/2006/relationships/image" Target="../media/image65.png"/><Relationship Id="rId40" Type="http://schemas.microsoft.com/office/2007/relationships/hdphoto" Target="../media/hdphoto34.wdp"/><Relationship Id="rId45" Type="http://schemas.microsoft.com/office/2007/relationships/hdphoto" Target="../media/hdphoto36.wdp"/><Relationship Id="rId53" Type="http://schemas.openxmlformats.org/officeDocument/2006/relationships/image" Target="../media/image72.png"/><Relationship Id="rId58" Type="http://schemas.openxmlformats.org/officeDocument/2006/relationships/hyperlink" Target="https://www.vectorstock.com/royalty-free-vector/red-apron-icon-flat-style-vector-13578460" TargetMode="External"/><Relationship Id="rId5" Type="http://schemas.openxmlformats.org/officeDocument/2006/relationships/image" Target="../media/image51.png"/><Relationship Id="rId61" Type="http://schemas.openxmlformats.org/officeDocument/2006/relationships/image" Target="../media/image76.png"/><Relationship Id="rId19" Type="http://schemas.openxmlformats.org/officeDocument/2006/relationships/hyperlink" Target="https://www.aliexpress.com/item/Adeeing-Square-Stainless-Steel-Pan-Bakeware-Oven-Sheet-Nonstick-Cooking-Pan-Tray-for-Pizza-Fries-and/32883050784.html?src=bing&amp;albslr=231169345&amp;isdl=y" TargetMode="External"/><Relationship Id="rId14" Type="http://schemas.openxmlformats.org/officeDocument/2006/relationships/hyperlink" Target="https://www.pngwing.com/en/search?q=tray" TargetMode="External"/><Relationship Id="rId22" Type="http://schemas.openxmlformats.org/officeDocument/2006/relationships/hyperlink" Target="https://www.ebay.com.au/itm/375155109806" TargetMode="External"/><Relationship Id="rId27" Type="http://schemas.microsoft.com/office/2007/relationships/hdphoto" Target="../media/hdphoto28.wdp"/><Relationship Id="rId30" Type="http://schemas.openxmlformats.org/officeDocument/2006/relationships/hyperlink" Target="https://www.istockphoto.com/illustrations/american-cheese-slices" TargetMode="External"/><Relationship Id="rId35" Type="http://schemas.openxmlformats.org/officeDocument/2006/relationships/image" Target="../media/image64.png"/><Relationship Id="rId43" Type="http://schemas.openxmlformats.org/officeDocument/2006/relationships/hyperlink" Target="https://www.freepik.com/premium-vector/black-polo-t-shirt-design-front-back-vector-technical-sketch-unisex-polo-t-shirt_4391936.htm" TargetMode="External"/><Relationship Id="rId48" Type="http://schemas.microsoft.com/office/2007/relationships/hdphoto" Target="../media/hdphoto37.wdp"/><Relationship Id="rId56" Type="http://schemas.openxmlformats.org/officeDocument/2006/relationships/image" Target="../media/image73.png"/><Relationship Id="rId8" Type="http://schemas.openxmlformats.org/officeDocument/2006/relationships/image" Target="../media/image53.png"/><Relationship Id="rId51" Type="http://schemas.openxmlformats.org/officeDocument/2006/relationships/hyperlink" Target="https://www.pngarts.com/explore/tag/hairnet" TargetMode="External"/><Relationship Id="rId3" Type="http://schemas.openxmlformats.org/officeDocument/2006/relationships/image" Target="../media/image49.png"/><Relationship Id="rId12" Type="http://schemas.openxmlformats.org/officeDocument/2006/relationships/image" Target="../media/image55.png"/><Relationship Id="rId17" Type="http://schemas.openxmlformats.org/officeDocument/2006/relationships/image" Target="../media/image57.png"/><Relationship Id="rId25" Type="http://schemas.openxmlformats.org/officeDocument/2006/relationships/hyperlink" Target="https://www.vecteezy.com/vector-art/509204-bread" TargetMode="External"/><Relationship Id="rId33" Type="http://schemas.openxmlformats.org/officeDocument/2006/relationships/image" Target="../media/image63.png"/><Relationship Id="rId38" Type="http://schemas.microsoft.com/office/2007/relationships/hdphoto" Target="../media/hdphoto33.wdp"/><Relationship Id="rId46" Type="http://schemas.openxmlformats.org/officeDocument/2006/relationships/hyperlink" Target="https://www.pngkit.com/view/u2w7o0o0y3t4u2u2_2996-bitmoji-boy/" TargetMode="External"/><Relationship Id="rId59" Type="http://schemas.openxmlformats.org/officeDocument/2006/relationships/image" Target="../media/image74.png"/><Relationship Id="rId20" Type="http://schemas.openxmlformats.org/officeDocument/2006/relationships/image" Target="../media/image58.png"/><Relationship Id="rId41" Type="http://schemas.openxmlformats.org/officeDocument/2006/relationships/image" Target="../media/image67.png"/><Relationship Id="rId54" Type="http://schemas.microsoft.com/office/2007/relationships/hdphoto" Target="../media/hdphoto3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5" Type="http://schemas.openxmlformats.org/officeDocument/2006/relationships/image" Target="../media/image56.jpeg"/><Relationship Id="rId23" Type="http://schemas.openxmlformats.org/officeDocument/2006/relationships/image" Target="../media/image59.png"/><Relationship Id="rId28" Type="http://schemas.openxmlformats.org/officeDocument/2006/relationships/image" Target="../media/image61.png"/><Relationship Id="rId36" Type="http://schemas.microsoft.com/office/2007/relationships/hdphoto" Target="../media/hdphoto32.wdp"/><Relationship Id="rId49" Type="http://schemas.openxmlformats.org/officeDocument/2006/relationships/hyperlink" Target="https://imgbin.com/png/4GgvB8eX/arm-muscle-png" TargetMode="External"/><Relationship Id="rId57" Type="http://schemas.microsoft.com/office/2007/relationships/hdphoto" Target="../media/hdphoto39.wdp"/><Relationship Id="rId10" Type="http://schemas.openxmlformats.org/officeDocument/2006/relationships/image" Target="../media/image54.png"/><Relationship Id="rId31" Type="http://schemas.openxmlformats.org/officeDocument/2006/relationships/image" Target="../media/image62.png"/><Relationship Id="rId44" Type="http://schemas.openxmlformats.org/officeDocument/2006/relationships/image" Target="../media/image68.png"/><Relationship Id="rId52" Type="http://schemas.openxmlformats.org/officeDocument/2006/relationships/image" Target="../media/image71.png"/><Relationship Id="rId60" Type="http://schemas.openxmlformats.org/officeDocument/2006/relationships/image" Target="../media/image75.png"/><Relationship Id="rId4" Type="http://schemas.openxmlformats.org/officeDocument/2006/relationships/image" Target="../media/image50.png"/><Relationship Id="rId9" Type="http://schemas.microsoft.com/office/2007/relationships/hdphoto" Target="../media/hdphoto22.wdp"/></Relationships>
</file>

<file path=ppt/slides/_rels/slide24.xml.rels><?xml version="1.0" encoding="UTF-8" standalone="yes"?>
<Relationships xmlns="http://schemas.openxmlformats.org/package/2006/relationships"><Relationship Id="rId13" Type="http://schemas.microsoft.com/office/2007/relationships/hdphoto" Target="../media/hdphoto23.wdp"/><Relationship Id="rId18" Type="http://schemas.openxmlformats.org/officeDocument/2006/relationships/hyperlink" Target="https://pixabay.com/en/steel-brushed-metal-metallic-499897/" TargetMode="External"/><Relationship Id="rId26" Type="http://schemas.openxmlformats.org/officeDocument/2006/relationships/hyperlink" Target="https://www.waterandnature.org/clear-plastic-gift-bags-with-handles-uk/" TargetMode="External"/><Relationship Id="rId39" Type="http://schemas.openxmlformats.org/officeDocument/2006/relationships/image" Target="../media/image68.png"/><Relationship Id="rId21" Type="http://schemas.openxmlformats.org/officeDocument/2006/relationships/hyperlink" Target="https://www.aliexpress.com/item/Adeeing-Square-Stainless-Steel-Pan-Bakeware-Oven-Sheet-Nonstick-Cooking-Pan-Tray-for-Pizza-Fries-and/32883050784.html?src=bing&amp;albslr=231169345&amp;isdl=y" TargetMode="External"/><Relationship Id="rId34" Type="http://schemas.microsoft.com/office/2007/relationships/hdphoto" Target="../media/hdphoto42.wdp"/><Relationship Id="rId42" Type="http://schemas.openxmlformats.org/officeDocument/2006/relationships/image" Target="../media/image69.png"/><Relationship Id="rId47" Type="http://schemas.openxmlformats.org/officeDocument/2006/relationships/image" Target="../media/image71.png"/><Relationship Id="rId50" Type="http://schemas.openxmlformats.org/officeDocument/2006/relationships/hyperlink" Target="https://www.hubert.com/product/54797/Clear-Polyethylene-Powder-Free-Disposable-Gloves---Medium" TargetMode="External"/><Relationship Id="rId55" Type="http://schemas.openxmlformats.org/officeDocument/2006/relationships/image" Target="../media/image7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6" Type="http://schemas.openxmlformats.org/officeDocument/2006/relationships/hyperlink" Target="https://www.pngwing.com/en/search?q=tray" TargetMode="External"/><Relationship Id="rId29" Type="http://schemas.openxmlformats.org/officeDocument/2006/relationships/image" Target="../media/image82.png"/><Relationship Id="rId11" Type="http://schemas.microsoft.com/office/2007/relationships/hdphoto" Target="../media/hdphoto22.wdp"/><Relationship Id="rId24" Type="http://schemas.openxmlformats.org/officeDocument/2006/relationships/image" Target="../media/image79.png"/><Relationship Id="rId32" Type="http://schemas.openxmlformats.org/officeDocument/2006/relationships/hyperlink" Target="https://www.kindpng.com/free/open-box/" TargetMode="External"/><Relationship Id="rId37" Type="http://schemas.microsoft.com/office/2007/relationships/hdphoto" Target="../media/hdphoto35.wdp"/><Relationship Id="rId40" Type="http://schemas.microsoft.com/office/2007/relationships/hdphoto" Target="../media/hdphoto36.wdp"/><Relationship Id="rId45" Type="http://schemas.openxmlformats.org/officeDocument/2006/relationships/image" Target="../media/image70.png"/><Relationship Id="rId53" Type="http://schemas.openxmlformats.org/officeDocument/2006/relationships/hyperlink" Target="https://www.vectorstock.com/royalty-free-vector/red-apron-icon-flat-style-vector-13578460" TargetMode="External"/><Relationship Id="rId5" Type="http://schemas.openxmlformats.org/officeDocument/2006/relationships/hyperlink" Target="https://wallpapersafari.com/chrome-metal-wallpaper/" TargetMode="External"/><Relationship Id="rId19" Type="http://schemas.openxmlformats.org/officeDocument/2006/relationships/image" Target="../media/image57.png"/><Relationship Id="rId4" Type="http://schemas.openxmlformats.org/officeDocument/2006/relationships/image" Target="../media/image77.jpeg"/><Relationship Id="rId9" Type="http://schemas.microsoft.com/office/2007/relationships/hdphoto" Target="../media/hdphoto21.wdp"/><Relationship Id="rId14" Type="http://schemas.openxmlformats.org/officeDocument/2006/relationships/image" Target="../media/image55.png"/><Relationship Id="rId22" Type="http://schemas.openxmlformats.org/officeDocument/2006/relationships/image" Target="../media/image78.png"/><Relationship Id="rId27" Type="http://schemas.openxmlformats.org/officeDocument/2006/relationships/image" Target="../media/image80.png"/><Relationship Id="rId30" Type="http://schemas.openxmlformats.org/officeDocument/2006/relationships/image" Target="../media/image83.png"/><Relationship Id="rId35" Type="http://schemas.openxmlformats.org/officeDocument/2006/relationships/hyperlink" Target="https://es.pngtree.com/free-png-vectors/pizza-vector" TargetMode="External"/><Relationship Id="rId43" Type="http://schemas.microsoft.com/office/2007/relationships/hdphoto" Target="../media/hdphoto37.wdp"/><Relationship Id="rId48" Type="http://schemas.openxmlformats.org/officeDocument/2006/relationships/image" Target="../media/image72.png"/><Relationship Id="rId56" Type="http://schemas.openxmlformats.org/officeDocument/2006/relationships/image" Target="../media/image76.png"/><Relationship Id="rId8" Type="http://schemas.openxmlformats.org/officeDocument/2006/relationships/image" Target="../media/image52.png"/><Relationship Id="rId51" Type="http://schemas.openxmlformats.org/officeDocument/2006/relationships/image" Target="../media/image73.png"/><Relationship Id="rId3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6.jpeg"/><Relationship Id="rId25" Type="http://schemas.microsoft.com/office/2007/relationships/hdphoto" Target="../media/hdphoto40.wdp"/><Relationship Id="rId33" Type="http://schemas.openxmlformats.org/officeDocument/2006/relationships/image" Target="../media/image84.png"/><Relationship Id="rId38" Type="http://schemas.openxmlformats.org/officeDocument/2006/relationships/hyperlink" Target="https://www.freepik.com/premium-vector/black-polo-t-shirt-design-front-back-vector-technical-sketch-unisex-polo-t-shirt_4391936.htm" TargetMode="External"/><Relationship Id="rId46" Type="http://schemas.openxmlformats.org/officeDocument/2006/relationships/hyperlink" Target="https://www.pngarts.com/explore/tag/hairnet" TargetMode="External"/><Relationship Id="rId20" Type="http://schemas.microsoft.com/office/2007/relationships/hdphoto" Target="../media/hdphoto25.wdp"/><Relationship Id="rId41" Type="http://schemas.openxmlformats.org/officeDocument/2006/relationships/hyperlink" Target="https://www.pngkit.com/view/u2w7o0o0y3t4u2u2_2996-bitmoji-boy/" TargetMode="External"/><Relationship Id="rId54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5" Type="http://schemas.microsoft.com/office/2007/relationships/hdphoto" Target="../media/hdphoto24.wdp"/><Relationship Id="rId23" Type="http://schemas.openxmlformats.org/officeDocument/2006/relationships/hyperlink" Target="https://pixabay.com/en/pizza-pepperoni-food-cheese-dinner-576085/" TargetMode="External"/><Relationship Id="rId28" Type="http://schemas.openxmlformats.org/officeDocument/2006/relationships/image" Target="../media/image81.png"/><Relationship Id="rId36" Type="http://schemas.openxmlformats.org/officeDocument/2006/relationships/image" Target="../media/image67.png"/><Relationship Id="rId49" Type="http://schemas.microsoft.com/office/2007/relationships/hdphoto" Target="../media/hdphoto38.wdp"/><Relationship Id="rId57" Type="http://schemas.openxmlformats.org/officeDocument/2006/relationships/image" Target="../media/image85.jpeg"/><Relationship Id="rId10" Type="http://schemas.openxmlformats.org/officeDocument/2006/relationships/image" Target="../media/image53.png"/><Relationship Id="rId31" Type="http://schemas.microsoft.com/office/2007/relationships/hdphoto" Target="../media/hdphoto41.wdp"/><Relationship Id="rId44" Type="http://schemas.openxmlformats.org/officeDocument/2006/relationships/hyperlink" Target="https://imgbin.com/png/4GgvB8eX/arm-muscle-png" TargetMode="External"/><Relationship Id="rId52" Type="http://schemas.microsoft.com/office/2007/relationships/hdphoto" Target="../media/hdphoto39.wdp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hyperlink" Target="https://pixabay.com/en/steel-brushed-metal-metallic-499897/" TargetMode="External"/><Relationship Id="rId26" Type="http://schemas.microsoft.com/office/2007/relationships/hdphoto" Target="../media/hdphoto45.wdp"/><Relationship Id="rId39" Type="http://schemas.openxmlformats.org/officeDocument/2006/relationships/hyperlink" Target="https://imgbin.com/png/4GgvB8eX/arm-muscle-png" TargetMode="External"/><Relationship Id="rId21" Type="http://schemas.openxmlformats.org/officeDocument/2006/relationships/hyperlink" Target="https://shop.vieleandsons.com/item/slp40s/" TargetMode="External"/><Relationship Id="rId34" Type="http://schemas.openxmlformats.org/officeDocument/2006/relationships/hyperlink" Target="https://www.dreamstime.com/grated-parmesan-cheese-isolated-white-background-grated-parmesan-cheese-isolated-white-background-isometric-view-vector-image235150731" TargetMode="External"/><Relationship Id="rId42" Type="http://schemas.openxmlformats.org/officeDocument/2006/relationships/hyperlink" Target="https://www.vectorstock.com/royalty-free-vector/yellow-polo-shirt-outline-vector-3737800" TargetMode="External"/><Relationship Id="rId47" Type="http://schemas.microsoft.com/office/2007/relationships/hdphoto" Target="../media/hdphoto51.wdp"/><Relationship Id="rId50" Type="http://schemas.openxmlformats.org/officeDocument/2006/relationships/hyperlink" Target="https://www.pngarts.com/explore/tag/hairnet" TargetMode="External"/><Relationship Id="rId55" Type="http://schemas.openxmlformats.org/officeDocument/2006/relationships/image" Target="../media/image7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1.png"/><Relationship Id="rId29" Type="http://schemas.openxmlformats.org/officeDocument/2006/relationships/image" Target="../media/image90.png"/><Relationship Id="rId11" Type="http://schemas.openxmlformats.org/officeDocument/2006/relationships/image" Target="../media/image54.png"/><Relationship Id="rId24" Type="http://schemas.openxmlformats.org/officeDocument/2006/relationships/hyperlink" Target="https://myfresh.delivery/veg-fruit-boxes/prepared-lettuce-bags/" TargetMode="External"/><Relationship Id="rId32" Type="http://schemas.openxmlformats.org/officeDocument/2006/relationships/image" Target="../media/image91.png"/><Relationship Id="rId37" Type="http://schemas.openxmlformats.org/officeDocument/2006/relationships/image" Target="../media/image69.png"/><Relationship Id="rId40" Type="http://schemas.openxmlformats.org/officeDocument/2006/relationships/image" Target="../media/image93.png"/><Relationship Id="rId45" Type="http://schemas.openxmlformats.org/officeDocument/2006/relationships/hyperlink" Target="https://www.nicepng.com/ourpic/u2w7i1y3y3i1e6o0_the-bitmoji-app-lets-you-pick-your-facial/" TargetMode="External"/><Relationship Id="rId53" Type="http://schemas.openxmlformats.org/officeDocument/2006/relationships/image" Target="../media/image98.png"/><Relationship Id="rId58" Type="http://schemas.openxmlformats.org/officeDocument/2006/relationships/image" Target="../media/image71.png"/><Relationship Id="rId5" Type="http://schemas.openxmlformats.org/officeDocument/2006/relationships/image" Target="../media/image49.png"/><Relationship Id="rId19" Type="http://schemas.openxmlformats.org/officeDocument/2006/relationships/image" Target="../media/image86.png"/><Relationship Id="rId4" Type="http://schemas.openxmlformats.org/officeDocument/2006/relationships/image" Target="../media/image76.png"/><Relationship Id="rId9" Type="http://schemas.openxmlformats.org/officeDocument/2006/relationships/image" Target="../media/image53.png"/><Relationship Id="rId14" Type="http://schemas.microsoft.com/office/2007/relationships/hdphoto" Target="../media/hdphoto24.wdp"/><Relationship Id="rId22" Type="http://schemas.openxmlformats.org/officeDocument/2006/relationships/image" Target="../media/image87.png"/><Relationship Id="rId27" Type="http://schemas.openxmlformats.org/officeDocument/2006/relationships/image" Target="../media/image89.png"/><Relationship Id="rId30" Type="http://schemas.microsoft.com/office/2007/relationships/hdphoto" Target="../media/hdphoto46.wdp"/><Relationship Id="rId35" Type="http://schemas.openxmlformats.org/officeDocument/2006/relationships/image" Target="../media/image92.png"/><Relationship Id="rId43" Type="http://schemas.openxmlformats.org/officeDocument/2006/relationships/image" Target="../media/image94.png"/><Relationship Id="rId48" Type="http://schemas.openxmlformats.org/officeDocument/2006/relationships/hyperlink" Target="https://www.vectorstock.com/royalty-free-vector/black-apron-with-outsets-and-pocket-vector-8874831" TargetMode="External"/><Relationship Id="rId56" Type="http://schemas.microsoft.com/office/2007/relationships/hdphoto" Target="../media/hdphoto38.wdp"/><Relationship Id="rId8" Type="http://schemas.microsoft.com/office/2007/relationships/hdphoto" Target="../media/hdphoto21.wdp"/><Relationship Id="rId51" Type="http://schemas.openxmlformats.org/officeDocument/2006/relationships/image" Target="../media/image96.png"/><Relationship Id="rId3" Type="http://schemas.openxmlformats.org/officeDocument/2006/relationships/image" Target="../media/image50.png"/><Relationship Id="rId12" Type="http://schemas.microsoft.com/office/2007/relationships/hdphoto" Target="../media/hdphoto23.wdp"/><Relationship Id="rId17" Type="http://schemas.openxmlformats.org/officeDocument/2006/relationships/image" Target="../media/image56.jpeg"/><Relationship Id="rId25" Type="http://schemas.openxmlformats.org/officeDocument/2006/relationships/image" Target="../media/image88.png"/><Relationship Id="rId33" Type="http://schemas.microsoft.com/office/2007/relationships/hdphoto" Target="../media/hdphoto47.wdp"/><Relationship Id="rId38" Type="http://schemas.microsoft.com/office/2007/relationships/hdphoto" Target="../media/hdphoto37.wdp"/><Relationship Id="rId46" Type="http://schemas.openxmlformats.org/officeDocument/2006/relationships/image" Target="../media/image95.png"/><Relationship Id="rId59" Type="http://schemas.openxmlformats.org/officeDocument/2006/relationships/image" Target="../media/image100.png"/><Relationship Id="rId20" Type="http://schemas.microsoft.com/office/2007/relationships/hdphoto" Target="../media/hdphoto43.wdp"/><Relationship Id="rId41" Type="http://schemas.microsoft.com/office/2007/relationships/hdphoto" Target="../media/hdphoto49.wdp"/><Relationship Id="rId54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5" Type="http://schemas.openxmlformats.org/officeDocument/2006/relationships/hyperlink" Target="https://www.pngwing.com/en/search?q=tray" TargetMode="External"/><Relationship Id="rId23" Type="http://schemas.microsoft.com/office/2007/relationships/hdphoto" Target="../media/hdphoto44.wdp"/><Relationship Id="rId28" Type="http://schemas.openxmlformats.org/officeDocument/2006/relationships/hyperlink" Target="http://icecreamstand.wikia.com/wiki/File:Croutons.png" TargetMode="External"/><Relationship Id="rId36" Type="http://schemas.microsoft.com/office/2007/relationships/hdphoto" Target="../media/hdphoto48.wdp"/><Relationship Id="rId49" Type="http://schemas.openxmlformats.org/officeDocument/2006/relationships/image" Target="../media/image70.png"/><Relationship Id="rId57" Type="http://schemas.openxmlformats.org/officeDocument/2006/relationships/hyperlink" Target="https://www.hubert.com/product/54797/Clear-Polyethylene-Powder-Free-Disposable-Gloves---Medium" TargetMode="External"/><Relationship Id="rId10" Type="http://schemas.microsoft.com/office/2007/relationships/hdphoto" Target="../media/hdphoto22.wdp"/><Relationship Id="rId31" Type="http://schemas.openxmlformats.org/officeDocument/2006/relationships/hyperlink" Target="https://www.waterandnature.org/clear-plastic-gift-bags-with-handles-uk/" TargetMode="External"/><Relationship Id="rId44" Type="http://schemas.microsoft.com/office/2007/relationships/hdphoto" Target="../media/hdphoto50.wdp"/><Relationship Id="rId52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hyperlink" Target="https://www.ebay.com.au/itm/375155109806" TargetMode="External"/><Relationship Id="rId26" Type="http://schemas.openxmlformats.org/officeDocument/2006/relationships/hyperlink" Target="https://www.istockphoto.com/illustrations/burger-bun" TargetMode="External"/><Relationship Id="rId39" Type="http://schemas.openxmlformats.org/officeDocument/2006/relationships/image" Target="../media/image68.png"/><Relationship Id="rId21" Type="http://schemas.openxmlformats.org/officeDocument/2006/relationships/image" Target="../media/image57.png"/><Relationship Id="rId34" Type="http://schemas.microsoft.com/office/2007/relationships/hdphoto" Target="../media/hdphoto56.wdp"/><Relationship Id="rId42" Type="http://schemas.openxmlformats.org/officeDocument/2006/relationships/image" Target="../media/image69.png"/><Relationship Id="rId47" Type="http://schemas.openxmlformats.org/officeDocument/2006/relationships/image" Target="../media/image71.png"/><Relationship Id="rId50" Type="http://schemas.openxmlformats.org/officeDocument/2006/relationships/hyperlink" Target="https://www.hubert.com/product/54797/Clear-Polyethylene-Powder-Free-Disposable-Gloves---Medium" TargetMode="External"/><Relationship Id="rId55" Type="http://schemas.openxmlformats.org/officeDocument/2006/relationships/image" Target="../media/image10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8.png"/><Relationship Id="rId29" Type="http://schemas.openxmlformats.org/officeDocument/2006/relationships/image" Target="../media/image103.png"/><Relationship Id="rId11" Type="http://schemas.openxmlformats.org/officeDocument/2006/relationships/image" Target="../media/image54.png"/><Relationship Id="rId24" Type="http://schemas.openxmlformats.org/officeDocument/2006/relationships/image" Target="../media/image101.png"/><Relationship Id="rId32" Type="http://schemas.microsoft.com/office/2007/relationships/hdphoto" Target="../media/hdphoto55.wdp"/><Relationship Id="rId37" Type="http://schemas.microsoft.com/office/2007/relationships/hdphoto" Target="../media/hdphoto35.wdp"/><Relationship Id="rId40" Type="http://schemas.microsoft.com/office/2007/relationships/hdphoto" Target="../media/hdphoto36.wdp"/><Relationship Id="rId45" Type="http://schemas.openxmlformats.org/officeDocument/2006/relationships/image" Target="../media/image70.png"/><Relationship Id="rId53" Type="http://schemas.openxmlformats.org/officeDocument/2006/relationships/hyperlink" Target="https://www.vectorstock.com/royalty-free-vector/red-apron-icon-flat-style-vector-13578460" TargetMode="External"/><Relationship Id="rId5" Type="http://schemas.openxmlformats.org/officeDocument/2006/relationships/image" Target="../media/image50.png"/><Relationship Id="rId19" Type="http://schemas.openxmlformats.org/officeDocument/2006/relationships/image" Target="../media/image56.jpe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microsoft.com/office/2007/relationships/hdphoto" Target="../media/hdphoto24.wdp"/><Relationship Id="rId22" Type="http://schemas.microsoft.com/office/2007/relationships/hdphoto" Target="../media/hdphoto25.wdp"/><Relationship Id="rId27" Type="http://schemas.openxmlformats.org/officeDocument/2006/relationships/image" Target="../media/image102.png"/><Relationship Id="rId30" Type="http://schemas.microsoft.com/office/2007/relationships/hdphoto" Target="../media/hdphoto54.wdp"/><Relationship Id="rId35" Type="http://schemas.openxmlformats.org/officeDocument/2006/relationships/hyperlink" Target="https://www.vectorstock.com/royalty-free-vector/beef-patty-ingredient-for-burger-flat-cartoon-vector-34194950" TargetMode="External"/><Relationship Id="rId43" Type="http://schemas.microsoft.com/office/2007/relationships/hdphoto" Target="../media/hdphoto37.wdp"/><Relationship Id="rId48" Type="http://schemas.openxmlformats.org/officeDocument/2006/relationships/image" Target="../media/image72.png"/><Relationship Id="rId56" Type="http://schemas.microsoft.com/office/2007/relationships/hdphoto" Target="../media/hdphoto57.wdp"/><Relationship Id="rId8" Type="http://schemas.microsoft.com/office/2007/relationships/hdphoto" Target="../media/hdphoto21.wdp"/><Relationship Id="rId51" Type="http://schemas.openxmlformats.org/officeDocument/2006/relationships/image" Target="../media/image73.png"/><Relationship Id="rId3" Type="http://schemas.openxmlformats.org/officeDocument/2006/relationships/image" Target="../media/image75.png"/><Relationship Id="rId12" Type="http://schemas.microsoft.com/office/2007/relationships/hdphoto" Target="../media/hdphoto23.wdp"/><Relationship Id="rId17" Type="http://schemas.microsoft.com/office/2007/relationships/hdphoto" Target="../media/hdphoto26.wdp"/><Relationship Id="rId25" Type="http://schemas.microsoft.com/office/2007/relationships/hdphoto" Target="../media/hdphoto52.wdp"/><Relationship Id="rId33" Type="http://schemas.openxmlformats.org/officeDocument/2006/relationships/image" Target="../media/image105.png"/><Relationship Id="rId38" Type="http://schemas.openxmlformats.org/officeDocument/2006/relationships/hyperlink" Target="https://www.freepik.com/premium-vector/black-polo-t-shirt-design-front-back-vector-technical-sketch-unisex-polo-t-shirt_4391936.htm" TargetMode="External"/><Relationship Id="rId46" Type="http://schemas.openxmlformats.org/officeDocument/2006/relationships/hyperlink" Target="https://www.pngarts.com/explore/tag/hairnet" TargetMode="External"/><Relationship Id="rId20" Type="http://schemas.openxmlformats.org/officeDocument/2006/relationships/hyperlink" Target="https://pixabay.com/en/steel-brushed-metal-metallic-499897/" TargetMode="External"/><Relationship Id="rId41" Type="http://schemas.openxmlformats.org/officeDocument/2006/relationships/hyperlink" Target="https://www.pngkit.com/view/u2w7o0o0y3t4u2u2_2996-bitmoji-boy/" TargetMode="External"/><Relationship Id="rId54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5" Type="http://schemas.openxmlformats.org/officeDocument/2006/relationships/hyperlink" Target="https://www.pngwing.com/en/search?q=tray" TargetMode="External"/><Relationship Id="rId23" Type="http://schemas.openxmlformats.org/officeDocument/2006/relationships/hyperlink" Target="https://www.aliexpress.com/item/Adeeing-Square-Stainless-Steel-Pan-Bakeware-Oven-Sheet-Nonstick-Cooking-Pan-Tray-for-Pizza-Fries-and/32883050784.html?src=bing&amp;albslr=231169345&amp;isdl=y" TargetMode="External"/><Relationship Id="rId28" Type="http://schemas.microsoft.com/office/2007/relationships/hdphoto" Target="../media/hdphoto53.wdp"/><Relationship Id="rId36" Type="http://schemas.openxmlformats.org/officeDocument/2006/relationships/image" Target="../media/image67.png"/><Relationship Id="rId49" Type="http://schemas.microsoft.com/office/2007/relationships/hdphoto" Target="../media/hdphoto38.wdp"/><Relationship Id="rId57" Type="http://schemas.openxmlformats.org/officeDocument/2006/relationships/image" Target="../media/image76.png"/><Relationship Id="rId10" Type="http://schemas.microsoft.com/office/2007/relationships/hdphoto" Target="../media/hdphoto22.wdp"/><Relationship Id="rId31" Type="http://schemas.openxmlformats.org/officeDocument/2006/relationships/image" Target="../media/image104.png"/><Relationship Id="rId44" Type="http://schemas.openxmlformats.org/officeDocument/2006/relationships/hyperlink" Target="https://imgbin.com/png/4GgvB8eX/arm-muscle-png" TargetMode="External"/><Relationship Id="rId52" Type="http://schemas.microsoft.com/office/2007/relationships/hdphoto" Target="../media/hdphoto39.wdp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image" Target="../media/image57.png"/><Relationship Id="rId26" Type="http://schemas.openxmlformats.org/officeDocument/2006/relationships/hyperlink" Target="https://www.pinterest.co.kr/pin/231583605825731809/" TargetMode="External"/><Relationship Id="rId39" Type="http://schemas.openxmlformats.org/officeDocument/2006/relationships/hyperlink" Target="https://www.pngarts.com/explore/tag/hairnet" TargetMode="External"/><Relationship Id="rId21" Type="http://schemas.openxmlformats.org/officeDocument/2006/relationships/image" Target="../media/image107.png"/><Relationship Id="rId34" Type="http://schemas.openxmlformats.org/officeDocument/2006/relationships/hyperlink" Target="https://www.pngkit.com/view/u2w7o0o0y3t4u2u2_2996-bitmoji-boy/" TargetMode="External"/><Relationship Id="rId42" Type="http://schemas.microsoft.com/office/2007/relationships/hdphoto" Target="../media/hdphoto38.wdp"/><Relationship Id="rId47" Type="http://schemas.openxmlformats.org/officeDocument/2006/relationships/image" Target="../media/image7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6.jpe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24" Type="http://schemas.openxmlformats.org/officeDocument/2006/relationships/image" Target="../media/image108.png"/><Relationship Id="rId32" Type="http://schemas.openxmlformats.org/officeDocument/2006/relationships/image" Target="../media/image68.png"/><Relationship Id="rId37" Type="http://schemas.openxmlformats.org/officeDocument/2006/relationships/hyperlink" Target="https://imgbin.com/png/4GgvB8eX/arm-muscle-png" TargetMode="External"/><Relationship Id="rId40" Type="http://schemas.openxmlformats.org/officeDocument/2006/relationships/image" Target="../media/image71.png"/><Relationship Id="rId45" Type="http://schemas.microsoft.com/office/2007/relationships/hdphoto" Target="../media/hdphoto39.wdp"/><Relationship Id="rId5" Type="http://schemas.openxmlformats.org/officeDocument/2006/relationships/image" Target="../media/image50.png"/><Relationship Id="rId15" Type="http://schemas.openxmlformats.org/officeDocument/2006/relationships/hyperlink" Target="https://www.pngwing.com/en/search?q=tray" TargetMode="External"/><Relationship Id="rId23" Type="http://schemas.openxmlformats.org/officeDocument/2006/relationships/hyperlink" Target="https://bandkbarsupplies.com/2-lb-food-boat.html" TargetMode="External"/><Relationship Id="rId28" Type="http://schemas.microsoft.com/office/2007/relationships/hdphoto" Target="../media/hdphoto60.wdp"/><Relationship Id="rId36" Type="http://schemas.microsoft.com/office/2007/relationships/hdphoto" Target="../media/hdphoto37.wdp"/><Relationship Id="rId10" Type="http://schemas.microsoft.com/office/2007/relationships/hdphoto" Target="../media/hdphoto22.wdp"/><Relationship Id="rId19" Type="http://schemas.microsoft.com/office/2007/relationships/hdphoto" Target="../media/hdphoto25.wdp"/><Relationship Id="rId31" Type="http://schemas.openxmlformats.org/officeDocument/2006/relationships/hyperlink" Target="https://www.freepik.com/premium-vector/black-polo-t-shirt-design-front-back-vector-technical-sketch-unisex-polo-t-shirt_4391936.htm" TargetMode="External"/><Relationship Id="rId44" Type="http://schemas.openxmlformats.org/officeDocument/2006/relationships/image" Target="../media/image73.png"/><Relationship Id="rId4" Type="http://schemas.openxmlformats.org/officeDocument/2006/relationships/image" Target="../media/image75.png"/><Relationship Id="rId9" Type="http://schemas.openxmlformats.org/officeDocument/2006/relationships/image" Target="../media/image53.png"/><Relationship Id="rId14" Type="http://schemas.microsoft.com/office/2007/relationships/hdphoto" Target="../media/hdphoto24.wdp"/><Relationship Id="rId22" Type="http://schemas.microsoft.com/office/2007/relationships/hdphoto" Target="../media/hdphoto58.wdp"/><Relationship Id="rId27" Type="http://schemas.openxmlformats.org/officeDocument/2006/relationships/image" Target="../media/image109.png"/><Relationship Id="rId30" Type="http://schemas.microsoft.com/office/2007/relationships/hdphoto" Target="../media/hdphoto35.wdp"/><Relationship Id="rId35" Type="http://schemas.openxmlformats.org/officeDocument/2006/relationships/image" Target="../media/image69.png"/><Relationship Id="rId43" Type="http://schemas.openxmlformats.org/officeDocument/2006/relationships/hyperlink" Target="https://www.hubert.com/product/54797/Clear-Polyethylene-Powder-Free-Disposable-Gloves---Medium" TargetMode="External"/><Relationship Id="rId48" Type="http://schemas.openxmlformats.org/officeDocument/2006/relationships/image" Target="../media/image76.png"/><Relationship Id="rId8" Type="http://schemas.microsoft.com/office/2007/relationships/hdphoto" Target="../media/hdphoto21.wdp"/><Relationship Id="rId3" Type="http://schemas.openxmlformats.org/officeDocument/2006/relationships/image" Target="../media/image49.png"/><Relationship Id="rId12" Type="http://schemas.microsoft.com/office/2007/relationships/hdphoto" Target="../media/hdphoto23.wdp"/><Relationship Id="rId17" Type="http://schemas.openxmlformats.org/officeDocument/2006/relationships/hyperlink" Target="https://pixabay.com/en/steel-brushed-metal-metallic-499897/" TargetMode="External"/><Relationship Id="rId25" Type="http://schemas.microsoft.com/office/2007/relationships/hdphoto" Target="../media/hdphoto59.wdp"/><Relationship Id="rId33" Type="http://schemas.microsoft.com/office/2007/relationships/hdphoto" Target="../media/hdphoto36.wdp"/><Relationship Id="rId38" Type="http://schemas.openxmlformats.org/officeDocument/2006/relationships/image" Target="../media/image70.png"/><Relationship Id="rId46" Type="http://schemas.openxmlformats.org/officeDocument/2006/relationships/hyperlink" Target="https://www.vectorstock.com/royalty-free-vector/red-apron-icon-flat-style-vector-13578460" TargetMode="External"/><Relationship Id="rId20" Type="http://schemas.openxmlformats.org/officeDocument/2006/relationships/hyperlink" Target="https://www.aliexpress.com/item/Adeeing-Square-Stainless-Steel-Pan-Bakeware-Oven-Sheet-Nonstick-Cooking-Pan-Tray-for-Pizza-Fries-and/32883050784.html?src=bing&amp;albslr=231169345&amp;isdl=y" TargetMode="External"/><Relationship Id="rId41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powersequipment.com/refrigerators/milk-coolers/" TargetMode="External"/><Relationship Id="rId18" Type="http://schemas.openxmlformats.org/officeDocument/2006/relationships/image" Target="../media/image117.jpeg"/><Relationship Id="rId26" Type="http://schemas.openxmlformats.org/officeDocument/2006/relationships/oleObject" Target="../embeddings/oleObject1.bin"/><Relationship Id="rId39" Type="http://schemas.openxmlformats.org/officeDocument/2006/relationships/hyperlink" Target="https://pngtree.com/free-png-vectors/red-apples" TargetMode="External"/><Relationship Id="rId21" Type="http://schemas.microsoft.com/office/2007/relationships/hdphoto" Target="../media/hdphoto65.wdp"/><Relationship Id="rId34" Type="http://schemas.openxmlformats.org/officeDocument/2006/relationships/image" Target="../media/image124.png"/><Relationship Id="rId42" Type="http://schemas.openxmlformats.org/officeDocument/2006/relationships/image" Target="../media/image127.png"/><Relationship Id="rId47" Type="http://schemas.microsoft.com/office/2007/relationships/hdphoto" Target="../media/hdphoto72.wdp"/><Relationship Id="rId50" Type="http://schemas.microsoft.com/office/2007/relationships/hdphoto" Target="../media/hdphoto73.wdp"/><Relationship Id="rId55" Type="http://schemas.openxmlformats.org/officeDocument/2006/relationships/image" Target="../media/image132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8.xml"/><Relationship Id="rId16" Type="http://schemas.openxmlformats.org/officeDocument/2006/relationships/hyperlink" Target="https://www.walmart.com/ip/Steel-Frame-AV-Cart-Wheels-Classrooms-Offices-Audio-Visual-Printer-Projector-TV-Laptop-Three-Shelf-Rolling-Power-Outlets-Adjustable-Shelves/953239121" TargetMode="External"/><Relationship Id="rId29" Type="http://schemas.openxmlformats.org/officeDocument/2006/relationships/image" Target="../media/image122.png"/><Relationship Id="rId11" Type="http://schemas.openxmlformats.org/officeDocument/2006/relationships/image" Target="../media/image114.png"/><Relationship Id="rId24" Type="http://schemas.microsoft.com/office/2007/relationships/hdphoto" Target="../media/hdphoto66.wdp"/><Relationship Id="rId32" Type="http://schemas.microsoft.com/office/2007/relationships/hdphoto" Target="../media/hdphoto68.wdp"/><Relationship Id="rId37" Type="http://schemas.openxmlformats.org/officeDocument/2006/relationships/image" Target="../media/image125.png"/><Relationship Id="rId40" Type="http://schemas.openxmlformats.org/officeDocument/2006/relationships/image" Target="../media/image126.png"/><Relationship Id="rId45" Type="http://schemas.openxmlformats.org/officeDocument/2006/relationships/image" Target="../media/image128.png"/><Relationship Id="rId53" Type="http://schemas.microsoft.com/office/2007/relationships/hdphoto" Target="../media/hdphoto74.wdp"/><Relationship Id="rId58" Type="http://schemas.openxmlformats.org/officeDocument/2006/relationships/image" Target="../media/image133.png"/><Relationship Id="rId5" Type="http://schemas.microsoft.com/office/2007/relationships/hdphoto" Target="../media/hdphoto61.wdp"/><Relationship Id="rId19" Type="http://schemas.openxmlformats.org/officeDocument/2006/relationships/hyperlink" Target="https://printable.esad.edu.br/en/justice-for-all-poster-printable.html" TargetMode="External"/><Relationship Id="rId4" Type="http://schemas.openxmlformats.org/officeDocument/2006/relationships/image" Target="../media/image111.png"/><Relationship Id="rId9" Type="http://schemas.openxmlformats.org/officeDocument/2006/relationships/hyperlink" Target="https://www.walmart.com/ip/Trendware-Translucent-Green-Serving-Tray/302853872" TargetMode="External"/><Relationship Id="rId14" Type="http://schemas.openxmlformats.org/officeDocument/2006/relationships/image" Target="../media/image115.png"/><Relationship Id="rId22" Type="http://schemas.openxmlformats.org/officeDocument/2006/relationships/hyperlink" Target="https://www.ebay.com/itm/Food-Warmer-Bain-Marie-Food-Steamer-3-12pans-Steam-Table-Buffet-Countertop-1500W/274454760524" TargetMode="External"/><Relationship Id="rId27" Type="http://schemas.openxmlformats.org/officeDocument/2006/relationships/image" Target="../media/image120.emf"/><Relationship Id="rId30" Type="http://schemas.microsoft.com/office/2007/relationships/hdphoto" Target="../media/hdphoto67.wdp"/><Relationship Id="rId35" Type="http://schemas.microsoft.com/office/2007/relationships/hdphoto" Target="../media/hdphoto69.wdp"/><Relationship Id="rId43" Type="http://schemas.microsoft.com/office/2007/relationships/hdphoto" Target="../media/hdphoto71.wdp"/><Relationship Id="rId48" Type="http://schemas.openxmlformats.org/officeDocument/2006/relationships/hyperlink" Target="https://www.pinclipart.com/downpngs/Thmiho_orange-fruit-clipart-orane-orange-fruit-orange-silhouette/" TargetMode="External"/><Relationship Id="rId56" Type="http://schemas.microsoft.com/office/2007/relationships/hdphoto" Target="../media/hdphoto75.wdp"/><Relationship Id="rId8" Type="http://schemas.microsoft.com/office/2007/relationships/hdphoto" Target="../media/hdphoto62.wdp"/><Relationship Id="rId51" Type="http://schemas.openxmlformats.org/officeDocument/2006/relationships/hyperlink" Target="https://www.freepik.com/premium-vector/vector-illustration-golden-key-isolated_4985758.htm" TargetMode="External"/><Relationship Id="rId3" Type="http://schemas.openxmlformats.org/officeDocument/2006/relationships/image" Target="../media/image110.jpeg"/><Relationship Id="rId12" Type="http://schemas.microsoft.com/office/2007/relationships/hdphoto" Target="../media/hdphoto63.wdp"/><Relationship Id="rId17" Type="http://schemas.openxmlformats.org/officeDocument/2006/relationships/image" Target="../media/image116.png"/><Relationship Id="rId25" Type="http://schemas.openxmlformats.org/officeDocument/2006/relationships/image" Target="../media/image75.png"/><Relationship Id="rId33" Type="http://schemas.openxmlformats.org/officeDocument/2006/relationships/hyperlink" Target="https://clipground.com/chocolate-milk-carton-clipart.html" TargetMode="External"/><Relationship Id="rId38" Type="http://schemas.microsoft.com/office/2007/relationships/hdphoto" Target="../media/hdphoto70.wdp"/><Relationship Id="rId46" Type="http://schemas.openxmlformats.org/officeDocument/2006/relationships/image" Target="../media/image129.png"/><Relationship Id="rId59" Type="http://schemas.microsoft.com/office/2007/relationships/hdphoto" Target="../media/hdphoto76.wdp"/><Relationship Id="rId20" Type="http://schemas.openxmlformats.org/officeDocument/2006/relationships/image" Target="../media/image118.png"/><Relationship Id="rId41" Type="http://schemas.openxmlformats.org/officeDocument/2006/relationships/hyperlink" Target="https://openclipart.org/detail/22259/open%20box" TargetMode="External"/><Relationship Id="rId54" Type="http://schemas.openxmlformats.org/officeDocument/2006/relationships/hyperlink" Target="https://www.vectorstock.com/royalty-free-vector/logo-for-los-angeles-vector-2937080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atalog.calpia.ca.gov/product/food-service-table-w-casters-96w-x-30d-831/" TargetMode="External"/><Relationship Id="rId15" Type="http://schemas.microsoft.com/office/2007/relationships/hdphoto" Target="../media/hdphoto64.wdp"/><Relationship Id="rId23" Type="http://schemas.openxmlformats.org/officeDocument/2006/relationships/image" Target="../media/image119.png"/><Relationship Id="rId28" Type="http://schemas.openxmlformats.org/officeDocument/2006/relationships/image" Target="../media/image121.png"/><Relationship Id="rId36" Type="http://schemas.openxmlformats.org/officeDocument/2006/relationships/hyperlink" Target="https://www.vecteezy.com/vector-art/439355-vector-milk-icon" TargetMode="External"/><Relationship Id="rId49" Type="http://schemas.openxmlformats.org/officeDocument/2006/relationships/image" Target="../media/image130.png"/><Relationship Id="rId57" Type="http://schemas.openxmlformats.org/officeDocument/2006/relationships/hyperlink" Target="https://www.qvc.com/Sportsman-Series-Rolling-Stainless-Steel-Work-Table--24%22-x-36%22.product.H327466.html" TargetMode="External"/><Relationship Id="rId10" Type="http://schemas.openxmlformats.org/officeDocument/2006/relationships/image" Target="../media/image113.jpeg"/><Relationship Id="rId31" Type="http://schemas.openxmlformats.org/officeDocument/2006/relationships/image" Target="../media/image123.png"/><Relationship Id="rId44" Type="http://schemas.openxmlformats.org/officeDocument/2006/relationships/hyperlink" Target="https://www.martinsgroceriestogo.com/shop/produce/bunny_luv_organic_peeled_baby_carrots_1_lb_bag/p/23508" TargetMode="External"/><Relationship Id="rId52" Type="http://schemas.openxmlformats.org/officeDocument/2006/relationships/image" Target="../media/image131.png"/><Relationship Id="rId60" Type="http://schemas.openxmlformats.org/officeDocument/2006/relationships/hyperlink" Target="https://www.desertcart.ae/products/104122159-small-brown-paper-cardboard-food-trays-400-ml-100-pcs-120-mm-x-170-mm-x-40-mm-nacho-burger-hotdog-paper-food-trays-cardboard-bowls-burger-tray-sandwich-tableware" TargetMode="External"/></Relationships>
</file>

<file path=ppt/slides/_rels/slide29.xml.rels><?xml version="1.0" encoding="UTF-8" standalone="yes"?>
<Relationships xmlns="http://schemas.openxmlformats.org/package/2006/relationships"><Relationship Id="rId13" Type="http://schemas.microsoft.com/office/2007/relationships/hdphoto" Target="../media/hdphoto79.wdp"/><Relationship Id="rId18" Type="http://schemas.openxmlformats.org/officeDocument/2006/relationships/image" Target="../media/image127.png"/><Relationship Id="rId26" Type="http://schemas.openxmlformats.org/officeDocument/2006/relationships/hyperlink" Target="https://www.vecteezy.com/vector-art/696306-sliced-orange-set" TargetMode="External"/><Relationship Id="rId39" Type="http://schemas.openxmlformats.org/officeDocument/2006/relationships/image" Target="../media/image141.png"/><Relationship Id="rId21" Type="http://schemas.openxmlformats.org/officeDocument/2006/relationships/image" Target="../media/image137.png"/><Relationship Id="rId34" Type="http://schemas.microsoft.com/office/2007/relationships/hdphoto" Target="../media/hdphoto68.wdp"/><Relationship Id="rId42" Type="http://schemas.openxmlformats.org/officeDocument/2006/relationships/image" Target="../media/image143.png"/><Relationship Id="rId47" Type="http://schemas.openxmlformats.org/officeDocument/2006/relationships/image" Target="../media/image131.png"/><Relationship Id="rId7" Type="http://schemas.microsoft.com/office/2007/relationships/hdphoto" Target="../media/hdphoto77.wdp"/><Relationship Id="rId2" Type="http://schemas.openxmlformats.org/officeDocument/2006/relationships/notesSlide" Target="../notesSlides/notesSlide29.xml"/><Relationship Id="rId16" Type="http://schemas.microsoft.com/office/2007/relationships/hdphoto" Target="../media/hdphoto72.wdp"/><Relationship Id="rId29" Type="http://schemas.openxmlformats.org/officeDocument/2006/relationships/hyperlink" Target="https://www.vectorstock.com/royalty-free-vector/stylized-carrot-vector-33201234" TargetMode="External"/><Relationship Id="rId11" Type="http://schemas.openxmlformats.org/officeDocument/2006/relationships/hyperlink" Target="https://www.walmart.com/ip/Trendware-Translucent-Green-Serving-Tray/302853872" TargetMode="External"/><Relationship Id="rId24" Type="http://schemas.openxmlformats.org/officeDocument/2006/relationships/image" Target="../media/image138.png"/><Relationship Id="rId32" Type="http://schemas.microsoft.com/office/2007/relationships/hdphoto" Target="../media/hdphoto67.wdp"/><Relationship Id="rId37" Type="http://schemas.microsoft.com/office/2007/relationships/hdphoto" Target="../media/hdphoto69.wdp"/><Relationship Id="rId40" Type="http://schemas.openxmlformats.org/officeDocument/2006/relationships/hyperlink" Target="https://pixabay.com/vectors/box-open-cardboard-box-cardboard-152428/" TargetMode="External"/><Relationship Id="rId45" Type="http://schemas.microsoft.com/office/2007/relationships/hdphoto" Target="../media/hdphoto73.wdp"/><Relationship Id="rId5" Type="http://schemas.openxmlformats.org/officeDocument/2006/relationships/image" Target="../media/image120.emf"/><Relationship Id="rId15" Type="http://schemas.openxmlformats.org/officeDocument/2006/relationships/image" Target="../media/image129.png"/><Relationship Id="rId23" Type="http://schemas.openxmlformats.org/officeDocument/2006/relationships/hyperlink" Target="https://www.psdgraphics.com/psd/red-apple-fruit-icon-psd/" TargetMode="External"/><Relationship Id="rId28" Type="http://schemas.microsoft.com/office/2007/relationships/hdphoto" Target="../media/hdphoto82.wdp"/><Relationship Id="rId36" Type="http://schemas.openxmlformats.org/officeDocument/2006/relationships/image" Target="../media/image124.png"/><Relationship Id="rId49" Type="http://schemas.openxmlformats.org/officeDocument/2006/relationships/hyperlink" Target="https://www.vectorstock.com/royalty-free-vector/logo-for-los-angeles-vector-29370808" TargetMode="External"/><Relationship Id="rId10" Type="http://schemas.microsoft.com/office/2007/relationships/hdphoto" Target="../media/hdphoto78.wdp"/><Relationship Id="rId19" Type="http://schemas.microsoft.com/office/2007/relationships/hdphoto" Target="../media/hdphoto71.wdp"/><Relationship Id="rId31" Type="http://schemas.openxmlformats.org/officeDocument/2006/relationships/image" Target="../media/image122.png"/><Relationship Id="rId44" Type="http://schemas.openxmlformats.org/officeDocument/2006/relationships/image" Target="../media/image13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5.png"/><Relationship Id="rId14" Type="http://schemas.openxmlformats.org/officeDocument/2006/relationships/hyperlink" Target="https://www.publicdomainpictures.net/view-image.php?image=36771&amp;picture=red-apple" TargetMode="External"/><Relationship Id="rId22" Type="http://schemas.microsoft.com/office/2007/relationships/hdphoto" Target="../media/hdphoto80.wdp"/><Relationship Id="rId27" Type="http://schemas.openxmlformats.org/officeDocument/2006/relationships/image" Target="../media/image139.png"/><Relationship Id="rId30" Type="http://schemas.openxmlformats.org/officeDocument/2006/relationships/image" Target="../media/image121.png"/><Relationship Id="rId35" Type="http://schemas.openxmlformats.org/officeDocument/2006/relationships/hyperlink" Target="https://clipground.com/chocolate-milk-carton-clipart.html" TargetMode="External"/><Relationship Id="rId43" Type="http://schemas.openxmlformats.org/officeDocument/2006/relationships/image" Target="../media/image75.png"/><Relationship Id="rId48" Type="http://schemas.microsoft.com/office/2007/relationships/hdphoto" Target="../media/hdphoto74.wdp"/><Relationship Id="rId8" Type="http://schemas.openxmlformats.org/officeDocument/2006/relationships/hyperlink" Target="https://www.pinterest.com/pin/27866091430774978/" TargetMode="External"/><Relationship Id="rId3" Type="http://schemas.openxmlformats.org/officeDocument/2006/relationships/image" Target="../media/image110.jpeg"/><Relationship Id="rId12" Type="http://schemas.openxmlformats.org/officeDocument/2006/relationships/image" Target="../media/image136.png"/><Relationship Id="rId17" Type="http://schemas.openxmlformats.org/officeDocument/2006/relationships/hyperlink" Target="https://www.pinclipart.com/downpngs/Thmiho_orange-fruit-clipart-orane-orange-fruit-orange-silhouette/" TargetMode="External"/><Relationship Id="rId25" Type="http://schemas.microsoft.com/office/2007/relationships/hdphoto" Target="../media/hdphoto81.wdp"/><Relationship Id="rId33" Type="http://schemas.openxmlformats.org/officeDocument/2006/relationships/image" Target="../media/image140.png"/><Relationship Id="rId38" Type="http://schemas.openxmlformats.org/officeDocument/2006/relationships/hyperlink" Target="https://www.vecteezy.com/vector-art/439355-vector-milk-icon" TargetMode="External"/><Relationship Id="rId46" Type="http://schemas.openxmlformats.org/officeDocument/2006/relationships/hyperlink" Target="https://www.freepik.com/premium-vector/vector-illustration-golden-key-isolated_4985758.htm" TargetMode="External"/><Relationship Id="rId20" Type="http://schemas.openxmlformats.org/officeDocument/2006/relationships/hyperlink" Target="https://www.martinsgroceriestogo.com/shop/produce/bunny_luv_organic_peeled_baby_carrots_1_lb_bag/p/23508" TargetMode="External"/><Relationship Id="rId41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hyperlink" Target="https://www.pinclipart.com/maxpin/ibxiRmw/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hyperlink" Target="https://bandkbarsupplies.com/2-lb-food-boat.html" TargetMode="External"/><Relationship Id="rId18" Type="http://schemas.microsoft.com/office/2007/relationships/hdphoto" Target="../media/hdphoto85.wdp"/><Relationship Id="rId26" Type="http://schemas.openxmlformats.org/officeDocument/2006/relationships/image" Target="../media/image122.png"/><Relationship Id="rId39" Type="http://schemas.openxmlformats.org/officeDocument/2006/relationships/image" Target="../media/image151.png"/><Relationship Id="rId21" Type="http://schemas.openxmlformats.org/officeDocument/2006/relationships/hyperlink" Target="https://www.pinterest.co.kr/pin/231583605825731809/" TargetMode="External"/><Relationship Id="rId34" Type="http://schemas.openxmlformats.org/officeDocument/2006/relationships/image" Target="../media/image149.png"/><Relationship Id="rId42" Type="http://schemas.microsoft.com/office/2007/relationships/hdphoto" Target="../media/hdphoto91.wdp"/><Relationship Id="rId47" Type="http://schemas.microsoft.com/office/2007/relationships/hdphoto" Target="../media/hdphoto74.wdp"/><Relationship Id="rId7" Type="http://schemas.openxmlformats.org/officeDocument/2006/relationships/hyperlink" Target="https://www.ebay.com/itm/Food-Warmer-Bain-Marie-Food-Steamer-3-12pans-Steam-Table-Buffet-Countertop-1500W/274454760524" TargetMode="External"/><Relationship Id="rId2" Type="http://schemas.openxmlformats.org/officeDocument/2006/relationships/notesSlide" Target="../notesSlides/notesSlide30.xml"/><Relationship Id="rId16" Type="http://schemas.openxmlformats.org/officeDocument/2006/relationships/hyperlink" Target="https://www.istockphoto.com/illustrations/pizza-slice" TargetMode="External"/><Relationship Id="rId29" Type="http://schemas.microsoft.com/office/2007/relationships/hdphoto" Target="../media/hdphoto6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65.wdp"/><Relationship Id="rId11" Type="http://schemas.openxmlformats.org/officeDocument/2006/relationships/image" Target="../media/image144.png"/><Relationship Id="rId24" Type="http://schemas.openxmlformats.org/officeDocument/2006/relationships/hyperlink" Target="https://www.istockphoto.com/illustrations/burger" TargetMode="External"/><Relationship Id="rId32" Type="http://schemas.microsoft.com/office/2007/relationships/hdphoto" Target="../media/hdphoto69.wdp"/><Relationship Id="rId37" Type="http://schemas.openxmlformats.org/officeDocument/2006/relationships/image" Target="../media/image150.png"/><Relationship Id="rId40" Type="http://schemas.microsoft.com/office/2007/relationships/hdphoto" Target="../media/hdphoto90.wdp"/><Relationship Id="rId45" Type="http://schemas.openxmlformats.org/officeDocument/2006/relationships/hyperlink" Target="https://www.freepik.com/premium-vector/vector-illustration-golden-key-isolated_4985758.htm" TargetMode="External"/><Relationship Id="rId5" Type="http://schemas.openxmlformats.org/officeDocument/2006/relationships/image" Target="../media/image118.png"/><Relationship Id="rId15" Type="http://schemas.microsoft.com/office/2007/relationships/hdphoto" Target="../media/hdphoto84.wdp"/><Relationship Id="rId23" Type="http://schemas.microsoft.com/office/2007/relationships/hdphoto" Target="../media/hdphoto87.wdp"/><Relationship Id="rId28" Type="http://schemas.openxmlformats.org/officeDocument/2006/relationships/image" Target="../media/image140.png"/><Relationship Id="rId36" Type="http://schemas.openxmlformats.org/officeDocument/2006/relationships/hyperlink" Target="https://www.dreamstime.com/illustration/silver-serving-tray.html" TargetMode="External"/><Relationship Id="rId10" Type="http://schemas.openxmlformats.org/officeDocument/2006/relationships/hyperlink" Target="https://www.walmart.com/ip/Trendware-Translucent-Green-Serving-Tray/302853872" TargetMode="External"/><Relationship Id="rId19" Type="http://schemas.openxmlformats.org/officeDocument/2006/relationships/image" Target="../media/image147.png"/><Relationship Id="rId31" Type="http://schemas.openxmlformats.org/officeDocument/2006/relationships/image" Target="../media/image124.png"/><Relationship Id="rId44" Type="http://schemas.microsoft.com/office/2007/relationships/hdphoto" Target="../media/hdphoto73.wdp"/><Relationship Id="rId4" Type="http://schemas.openxmlformats.org/officeDocument/2006/relationships/image" Target="../media/image110.jpeg"/><Relationship Id="rId9" Type="http://schemas.microsoft.com/office/2007/relationships/hdphoto" Target="../media/hdphoto78.wdp"/><Relationship Id="rId14" Type="http://schemas.openxmlformats.org/officeDocument/2006/relationships/image" Target="../media/image145.png"/><Relationship Id="rId22" Type="http://schemas.openxmlformats.org/officeDocument/2006/relationships/image" Target="../media/image148.png"/><Relationship Id="rId27" Type="http://schemas.microsoft.com/office/2007/relationships/hdphoto" Target="../media/hdphoto67.wdp"/><Relationship Id="rId30" Type="http://schemas.openxmlformats.org/officeDocument/2006/relationships/hyperlink" Target="https://clipground.com/chocolate-milk-carton-clipart.html" TargetMode="External"/><Relationship Id="rId35" Type="http://schemas.microsoft.com/office/2007/relationships/hdphoto" Target="../media/hdphoto88.wdp"/><Relationship Id="rId43" Type="http://schemas.openxmlformats.org/officeDocument/2006/relationships/image" Target="../media/image130.png"/><Relationship Id="rId48" Type="http://schemas.openxmlformats.org/officeDocument/2006/relationships/hyperlink" Target="https://www.vectorstock.com/royalty-free-vector/logo-for-los-angeles-vector-29370808" TargetMode="External"/><Relationship Id="rId8" Type="http://schemas.openxmlformats.org/officeDocument/2006/relationships/image" Target="../media/image135.png"/><Relationship Id="rId3" Type="http://schemas.openxmlformats.org/officeDocument/2006/relationships/image" Target="../media/image75.png"/><Relationship Id="rId12" Type="http://schemas.microsoft.com/office/2007/relationships/hdphoto" Target="../media/hdphoto83.wdp"/><Relationship Id="rId17" Type="http://schemas.openxmlformats.org/officeDocument/2006/relationships/image" Target="../media/image146.png"/><Relationship Id="rId25" Type="http://schemas.openxmlformats.org/officeDocument/2006/relationships/image" Target="../media/image121.png"/><Relationship Id="rId33" Type="http://schemas.openxmlformats.org/officeDocument/2006/relationships/hyperlink" Target="https://www.vecteezy.com/vector-art/439355-vector-milk-icon" TargetMode="External"/><Relationship Id="rId38" Type="http://schemas.microsoft.com/office/2007/relationships/hdphoto" Target="../media/hdphoto89.wdp"/><Relationship Id="rId46" Type="http://schemas.openxmlformats.org/officeDocument/2006/relationships/image" Target="../media/image131.png"/><Relationship Id="rId20" Type="http://schemas.microsoft.com/office/2007/relationships/hdphoto" Target="../media/hdphoto86.wdp"/><Relationship Id="rId41" Type="http://schemas.openxmlformats.org/officeDocument/2006/relationships/image" Target="../media/image152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5.png"/><Relationship Id="rId18" Type="http://schemas.openxmlformats.org/officeDocument/2006/relationships/image" Target="../media/image157.png"/><Relationship Id="rId26" Type="http://schemas.openxmlformats.org/officeDocument/2006/relationships/image" Target="../media/image124.png"/><Relationship Id="rId39" Type="http://schemas.microsoft.com/office/2007/relationships/hdphoto" Target="../media/hdphoto100.wdp"/><Relationship Id="rId21" Type="http://schemas.openxmlformats.org/officeDocument/2006/relationships/image" Target="../media/image122.png"/><Relationship Id="rId34" Type="http://schemas.openxmlformats.org/officeDocument/2006/relationships/image" Target="../media/image159.png"/><Relationship Id="rId42" Type="http://schemas.openxmlformats.org/officeDocument/2006/relationships/image" Target="../media/image130.png"/><Relationship Id="rId47" Type="http://schemas.openxmlformats.org/officeDocument/2006/relationships/hyperlink" Target="https://www.vectorstock.com/royalty-free-vector/logo-for-los-angeles-vector-29370808" TargetMode="External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1.xml"/><Relationship Id="rId16" Type="http://schemas.microsoft.com/office/2007/relationships/hdphoto" Target="../media/hdphoto95.wdp"/><Relationship Id="rId29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5.wdp"/><Relationship Id="rId11" Type="http://schemas.microsoft.com/office/2007/relationships/hdphoto" Target="../media/hdphoto93.wdp"/><Relationship Id="rId24" Type="http://schemas.microsoft.com/office/2007/relationships/hdphoto" Target="../media/hdphoto68.wdp"/><Relationship Id="rId32" Type="http://schemas.openxmlformats.org/officeDocument/2006/relationships/image" Target="../media/image158.png"/><Relationship Id="rId37" Type="http://schemas.microsoft.com/office/2007/relationships/hdphoto" Target="../media/hdphoto99.wdp"/><Relationship Id="rId40" Type="http://schemas.openxmlformats.org/officeDocument/2006/relationships/image" Target="../media/image162.png"/><Relationship Id="rId45" Type="http://schemas.openxmlformats.org/officeDocument/2006/relationships/image" Target="../media/image131.png"/><Relationship Id="rId5" Type="http://schemas.openxmlformats.org/officeDocument/2006/relationships/image" Target="../media/image88.png"/><Relationship Id="rId15" Type="http://schemas.openxmlformats.org/officeDocument/2006/relationships/image" Target="../media/image156.png"/><Relationship Id="rId23" Type="http://schemas.openxmlformats.org/officeDocument/2006/relationships/image" Target="../media/image140.png"/><Relationship Id="rId28" Type="http://schemas.openxmlformats.org/officeDocument/2006/relationships/hyperlink" Target="https://www.vecteezy.com/vector-art/439355-vector-milk-icon" TargetMode="External"/><Relationship Id="rId36" Type="http://schemas.openxmlformats.org/officeDocument/2006/relationships/image" Target="../media/image160.png"/><Relationship Id="rId10" Type="http://schemas.openxmlformats.org/officeDocument/2006/relationships/image" Target="../media/image154.png"/><Relationship Id="rId19" Type="http://schemas.microsoft.com/office/2007/relationships/hdphoto" Target="../media/hdphoto96.wdp"/><Relationship Id="rId31" Type="http://schemas.openxmlformats.org/officeDocument/2006/relationships/hyperlink" Target="https://www.dreamstime.com/illustration/silver-serving-tray.html" TargetMode="External"/><Relationship Id="rId44" Type="http://schemas.openxmlformats.org/officeDocument/2006/relationships/hyperlink" Target="https://www.freepik.com/premium-vector/vector-illustration-golden-key-isolated_4985758.htm" TargetMode="External"/><Relationship Id="rId4" Type="http://schemas.openxmlformats.org/officeDocument/2006/relationships/image" Target="../media/image113.jpeg"/><Relationship Id="rId9" Type="http://schemas.openxmlformats.org/officeDocument/2006/relationships/hyperlink" Target="https://bandkbarsupplies.com/2-lb-food-boat.html" TargetMode="External"/><Relationship Id="rId14" Type="http://schemas.microsoft.com/office/2007/relationships/hdphoto" Target="../media/hdphoto94.wdp"/><Relationship Id="rId22" Type="http://schemas.microsoft.com/office/2007/relationships/hdphoto" Target="../media/hdphoto67.wdp"/><Relationship Id="rId27" Type="http://schemas.microsoft.com/office/2007/relationships/hdphoto" Target="../media/hdphoto69.wdp"/><Relationship Id="rId30" Type="http://schemas.microsoft.com/office/2007/relationships/hdphoto" Target="../media/hdphoto88.wdp"/><Relationship Id="rId35" Type="http://schemas.microsoft.com/office/2007/relationships/hdphoto" Target="../media/hdphoto98.wdp"/><Relationship Id="rId43" Type="http://schemas.microsoft.com/office/2007/relationships/hdphoto" Target="../media/hdphoto73.wdp"/><Relationship Id="rId8" Type="http://schemas.microsoft.com/office/2007/relationships/hdphoto" Target="../media/hdphoto92.wdp"/><Relationship Id="rId3" Type="http://schemas.openxmlformats.org/officeDocument/2006/relationships/image" Target="../media/image110.jpeg"/><Relationship Id="rId12" Type="http://schemas.openxmlformats.org/officeDocument/2006/relationships/hyperlink" Target="https://www.vecteezy.com/vector-art/509204-bread" TargetMode="External"/><Relationship Id="rId17" Type="http://schemas.openxmlformats.org/officeDocument/2006/relationships/hyperlink" Target="https://www.istockphoto.com/illustrations/american-cheese-slices" TargetMode="External"/><Relationship Id="rId25" Type="http://schemas.openxmlformats.org/officeDocument/2006/relationships/hyperlink" Target="https://clipground.com/chocolate-milk-carton-clipart.html" TargetMode="External"/><Relationship Id="rId33" Type="http://schemas.microsoft.com/office/2007/relationships/hdphoto" Target="../media/hdphoto97.wdp"/><Relationship Id="rId38" Type="http://schemas.openxmlformats.org/officeDocument/2006/relationships/image" Target="../media/image161.png"/><Relationship Id="rId46" Type="http://schemas.microsoft.com/office/2007/relationships/hdphoto" Target="../media/hdphoto74.wdp"/><Relationship Id="rId20" Type="http://schemas.openxmlformats.org/officeDocument/2006/relationships/image" Target="../media/image121.png"/><Relationship Id="rId41" Type="http://schemas.microsoft.com/office/2007/relationships/hdphoto" Target="../media/hdphoto101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68.wdp"/><Relationship Id="rId13" Type="http://schemas.microsoft.com/office/2007/relationships/hdphoto" Target="../media/hdphoto69.wdp"/><Relationship Id="rId3" Type="http://schemas.openxmlformats.org/officeDocument/2006/relationships/image" Target="../media/image110.jpeg"/><Relationship Id="rId7" Type="http://schemas.openxmlformats.org/officeDocument/2006/relationships/image" Target="../media/image140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owersequipment.com/refrigerators/milk-coolers/" TargetMode="External"/><Relationship Id="rId11" Type="http://schemas.microsoft.com/office/2007/relationships/hdphoto" Target="../media/hdphoto67.wdp"/><Relationship Id="rId5" Type="http://schemas.microsoft.com/office/2007/relationships/hdphoto" Target="../media/hdphoto63.wdp"/><Relationship Id="rId15" Type="http://schemas.openxmlformats.org/officeDocument/2006/relationships/image" Target="../media/image121.png"/><Relationship Id="rId10" Type="http://schemas.openxmlformats.org/officeDocument/2006/relationships/image" Target="../media/image122.png"/><Relationship Id="rId4" Type="http://schemas.openxmlformats.org/officeDocument/2006/relationships/image" Target="../media/image114.png"/><Relationship Id="rId9" Type="http://schemas.openxmlformats.org/officeDocument/2006/relationships/hyperlink" Target="https://clipground.com/chocolate-milk-carton-clipart.html" TargetMode="External"/><Relationship Id="rId14" Type="http://schemas.openxmlformats.org/officeDocument/2006/relationships/hyperlink" Target="https://www.vecteezy.com/vector-art/439355-vector-milk-icon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3" Type="http://schemas.microsoft.com/office/2007/relationships/hdphoto" Target="../media/hdphoto37.wdp"/><Relationship Id="rId18" Type="http://schemas.openxmlformats.org/officeDocument/2006/relationships/image" Target="../media/image73.png"/><Relationship Id="rId26" Type="http://schemas.openxmlformats.org/officeDocument/2006/relationships/image" Target="../media/image94.png"/><Relationship Id="rId39" Type="http://schemas.microsoft.com/office/2007/relationships/hdphoto" Target="../media/hdphoto102.wdp"/><Relationship Id="rId21" Type="http://schemas.openxmlformats.org/officeDocument/2006/relationships/image" Target="../media/image74.png"/><Relationship Id="rId34" Type="http://schemas.openxmlformats.org/officeDocument/2006/relationships/image" Target="../media/image97.png"/><Relationship Id="rId42" Type="http://schemas.microsoft.com/office/2007/relationships/hdphoto" Target="../media/hdphoto103.wdp"/><Relationship Id="rId47" Type="http://schemas.openxmlformats.org/officeDocument/2006/relationships/image" Target="../media/image173.png"/><Relationship Id="rId50" Type="http://schemas.openxmlformats.org/officeDocument/2006/relationships/image" Target="../media/image88.png"/><Relationship Id="rId55" Type="http://schemas.openxmlformats.org/officeDocument/2006/relationships/image" Target="../media/image175.png"/><Relationship Id="rId63" Type="http://schemas.openxmlformats.org/officeDocument/2006/relationships/image" Target="../media/image177.png"/><Relationship Id="rId7" Type="http://schemas.microsoft.com/office/2007/relationships/hdphoto" Target="../media/hdphoto35.wdp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pngarts.com/explore/tag/hairnet" TargetMode="External"/><Relationship Id="rId29" Type="http://schemas.openxmlformats.org/officeDocument/2006/relationships/image" Target="../media/image95.png"/><Relationship Id="rId11" Type="http://schemas.openxmlformats.org/officeDocument/2006/relationships/hyperlink" Target="https://www.pngkit.com/view/u2w7o0o0y3t4u2u2_2996-bitmoji-boy/" TargetMode="External"/><Relationship Id="rId24" Type="http://schemas.microsoft.com/office/2007/relationships/hdphoto" Target="../media/hdphoto49.wdp"/><Relationship Id="rId32" Type="http://schemas.openxmlformats.org/officeDocument/2006/relationships/image" Target="../media/image70.png"/><Relationship Id="rId37" Type="http://schemas.openxmlformats.org/officeDocument/2006/relationships/image" Target="../media/image100.png"/><Relationship Id="rId40" Type="http://schemas.openxmlformats.org/officeDocument/2006/relationships/hyperlink" Target="https://www.vectorstock.com/royalty-free-vector/round-table-vector-1551546" TargetMode="External"/><Relationship Id="rId45" Type="http://schemas.microsoft.com/office/2007/relationships/hdphoto" Target="../media/hdphoto104.wdp"/><Relationship Id="rId53" Type="http://schemas.microsoft.com/office/2007/relationships/hdphoto" Target="../media/hdphoto71.wdp"/><Relationship Id="rId58" Type="http://schemas.openxmlformats.org/officeDocument/2006/relationships/image" Target="../media/image122.png"/><Relationship Id="rId5" Type="http://schemas.openxmlformats.org/officeDocument/2006/relationships/image" Target="../media/image168.png"/><Relationship Id="rId61" Type="http://schemas.microsoft.com/office/2007/relationships/hdphoto" Target="../media/hdphoto106.wdp"/><Relationship Id="rId19" Type="http://schemas.microsoft.com/office/2007/relationships/hdphoto" Target="../media/hdphoto39.wdp"/><Relationship Id="rId14" Type="http://schemas.openxmlformats.org/officeDocument/2006/relationships/hyperlink" Target="https://imgbin.com/png/4GgvB8eX/arm-muscle-png" TargetMode="External"/><Relationship Id="rId22" Type="http://schemas.openxmlformats.org/officeDocument/2006/relationships/image" Target="../media/image121.png"/><Relationship Id="rId27" Type="http://schemas.microsoft.com/office/2007/relationships/hdphoto" Target="../media/hdphoto50.wdp"/><Relationship Id="rId30" Type="http://schemas.microsoft.com/office/2007/relationships/hdphoto" Target="../media/hdphoto51.wdp"/><Relationship Id="rId35" Type="http://schemas.openxmlformats.org/officeDocument/2006/relationships/image" Target="../media/image98.png"/><Relationship Id="rId43" Type="http://schemas.openxmlformats.org/officeDocument/2006/relationships/hyperlink" Target="https://www.pinterest.com/pin/99360735516197748/" TargetMode="External"/><Relationship Id="rId48" Type="http://schemas.microsoft.com/office/2007/relationships/hdphoto" Target="../media/hdphoto105.wdp"/><Relationship Id="rId56" Type="http://schemas.microsoft.com/office/2007/relationships/hdphoto" Target="../media/hdphoto68.wdp"/><Relationship Id="rId8" Type="http://schemas.openxmlformats.org/officeDocument/2006/relationships/hyperlink" Target="https://www.freepik.com/premium-vector/black-polo-t-shirt-design-front-back-vector-technical-sketch-unisex-polo-t-shirt_4391936.htm" TargetMode="External"/><Relationship Id="rId51" Type="http://schemas.microsoft.com/office/2007/relationships/hdphoto" Target="../media/hdphoto45.wdp"/><Relationship Id="rId3" Type="http://schemas.openxmlformats.org/officeDocument/2006/relationships/notesSlide" Target="../notesSlides/notesSlide37.xml"/><Relationship Id="rId12" Type="http://schemas.openxmlformats.org/officeDocument/2006/relationships/image" Target="../media/image69.png"/><Relationship Id="rId17" Type="http://schemas.openxmlformats.org/officeDocument/2006/relationships/image" Target="../media/image71.png"/><Relationship Id="rId25" Type="http://schemas.openxmlformats.org/officeDocument/2006/relationships/hyperlink" Target="https://www.vectorstock.com/royalty-free-vector/yellow-polo-shirt-outline-vector-3737800" TargetMode="External"/><Relationship Id="rId33" Type="http://schemas.openxmlformats.org/officeDocument/2006/relationships/image" Target="../media/image96.png"/><Relationship Id="rId38" Type="http://schemas.openxmlformats.org/officeDocument/2006/relationships/image" Target="../media/image170.png"/><Relationship Id="rId46" Type="http://schemas.openxmlformats.org/officeDocument/2006/relationships/hyperlink" Target="https://similarpng.com/red-apple-vector-png/" TargetMode="External"/><Relationship Id="rId59" Type="http://schemas.microsoft.com/office/2007/relationships/hdphoto" Target="../media/hdphoto67.wdp"/><Relationship Id="rId20" Type="http://schemas.openxmlformats.org/officeDocument/2006/relationships/hyperlink" Target="https://www.vectorstock.com/royalty-free-vector/red-apron-icon-flat-style-vector-13578460" TargetMode="External"/><Relationship Id="rId41" Type="http://schemas.openxmlformats.org/officeDocument/2006/relationships/image" Target="../media/image171.png"/><Relationship Id="rId54" Type="http://schemas.openxmlformats.org/officeDocument/2006/relationships/hyperlink" Target="https://www.martinsgroceriestogo.com/shop/produce/bunny_luv_organic_peeled_baby_carrots_1_lb_bag/p/23508" TargetMode="External"/><Relationship Id="rId62" Type="http://schemas.openxmlformats.org/officeDocument/2006/relationships/hyperlink" Target="http://imagenesdegifsanimados.blogspot.com/2016/07/imagenes-de-naranjas.htm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67.png"/><Relationship Id="rId15" Type="http://schemas.openxmlformats.org/officeDocument/2006/relationships/image" Target="../media/image169.png"/><Relationship Id="rId23" Type="http://schemas.openxmlformats.org/officeDocument/2006/relationships/image" Target="../media/image93.png"/><Relationship Id="rId28" Type="http://schemas.openxmlformats.org/officeDocument/2006/relationships/hyperlink" Target="https://www.nicepng.com/ourpic/u2w7i1y3y3i1e6o0_the-bitmoji-app-lets-you-pick-your-facial/" TargetMode="External"/><Relationship Id="rId36" Type="http://schemas.openxmlformats.org/officeDocument/2006/relationships/image" Target="../media/image99.png"/><Relationship Id="rId49" Type="http://schemas.openxmlformats.org/officeDocument/2006/relationships/hyperlink" Target="https://es.vecteezy.com/arte-vectorial/553428-ilustracion-de-vector-de-dibujos-animados-de-hamburguesa" TargetMode="External"/><Relationship Id="rId57" Type="http://schemas.openxmlformats.org/officeDocument/2006/relationships/hyperlink" Target="https://clipground.com/chocolate-milk-carton-clipart.html" TargetMode="External"/><Relationship Id="rId10" Type="http://schemas.microsoft.com/office/2007/relationships/hdphoto" Target="../media/hdphoto36.wdp"/><Relationship Id="rId31" Type="http://schemas.openxmlformats.org/officeDocument/2006/relationships/hyperlink" Target="https://www.vectorstock.com/royalty-free-vector/black-apron-with-outsets-and-pocket-vector-8874831" TargetMode="External"/><Relationship Id="rId44" Type="http://schemas.openxmlformats.org/officeDocument/2006/relationships/image" Target="../media/image172.png"/><Relationship Id="rId52" Type="http://schemas.openxmlformats.org/officeDocument/2006/relationships/image" Target="../media/image174.png"/><Relationship Id="rId60" Type="http://schemas.openxmlformats.org/officeDocument/2006/relationships/image" Target="../media/image176.png"/><Relationship Id="rId4" Type="http://schemas.openxmlformats.org/officeDocument/2006/relationships/image" Target="../media/image167.jpeg"/><Relationship Id="rId9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ebstockreview.net/explore/clipboard-clipart-brown/" TargetMode="External"/><Relationship Id="rId5" Type="http://schemas.openxmlformats.org/officeDocument/2006/relationships/image" Target="../media/image24.png"/><Relationship Id="rId10" Type="http://schemas.microsoft.com/office/2007/relationships/hdphoto" Target="../media/hdphoto9.wdp"/><Relationship Id="rId4" Type="http://schemas.openxmlformats.org/officeDocument/2006/relationships/notesSlide" Target="../notesSlides/notesSlide38.xml"/><Relationship Id="rId9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wing.com/en/free-png-nhlhv" TargetMode="External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0.png"/><Relationship Id="rId21" Type="http://schemas.openxmlformats.org/officeDocument/2006/relationships/image" Target="../media/image186.jpeg"/><Relationship Id="rId42" Type="http://schemas.openxmlformats.org/officeDocument/2006/relationships/image" Target="../media/image194.png"/><Relationship Id="rId47" Type="http://schemas.openxmlformats.org/officeDocument/2006/relationships/hyperlink" Target="https://www.publicdomainpictures.net/view-image.php?image=36771&amp;picture=red-apple" TargetMode="External"/><Relationship Id="rId63" Type="http://schemas.microsoft.com/office/2007/relationships/hdphoto" Target="../media/hdphoto115.wdp"/><Relationship Id="rId68" Type="http://schemas.openxmlformats.org/officeDocument/2006/relationships/hyperlink" Target="https://pixabay.com/it/vectors/polo-maglietta-abiti-camicia-154158/" TargetMode="External"/><Relationship Id="rId2" Type="http://schemas.openxmlformats.org/officeDocument/2006/relationships/slideLayout" Target="../slideLayouts/slideLayout7.xml"/><Relationship Id="rId16" Type="http://schemas.openxmlformats.org/officeDocument/2006/relationships/hyperlink" Target="https://www.walmart.com/ip/Trendware-Translucent-Green-Serving-Tray/302853872" TargetMode="External"/><Relationship Id="rId29" Type="http://schemas.openxmlformats.org/officeDocument/2006/relationships/hyperlink" Target="https://bandkbarsupplies.com/2-lb-food-boat.html" TargetMode="External"/><Relationship Id="rId11" Type="http://schemas.openxmlformats.org/officeDocument/2006/relationships/hyperlink" Target="https://pixabay.com/th/%E0%B8%8A%E0%B8%B1%E0%B9%89%E0%B8%99%E0%B8%A7%E0%B8%B2%E0%B8%87%E0%B8%82%E0%B8%AD%E0%B8%87-%E0%B8%A5%E0%B8%AD%E0%B8%A2-%E0%B8%AB%E0%B9%89%E0%B8%AD%E0%B8%87%E0%B8%99%E0%B9%89%E0%B8%B3-%E0%B9%81%E0%B8%81%E0%B9%89%E0%B8%A7-576088/" TargetMode="External"/><Relationship Id="rId24" Type="http://schemas.openxmlformats.org/officeDocument/2006/relationships/image" Target="../media/image189.jpeg"/><Relationship Id="rId32" Type="http://schemas.openxmlformats.org/officeDocument/2006/relationships/hyperlink" Target="https://www.istockphoto.com/illustrations/pizza-slice" TargetMode="External"/><Relationship Id="rId37" Type="http://schemas.openxmlformats.org/officeDocument/2006/relationships/image" Target="../media/image192.png"/><Relationship Id="rId40" Type="http://schemas.openxmlformats.org/officeDocument/2006/relationships/image" Target="../media/image193.png"/><Relationship Id="rId45" Type="http://schemas.openxmlformats.org/officeDocument/2006/relationships/image" Target="../media/image136.png"/><Relationship Id="rId53" Type="http://schemas.openxmlformats.org/officeDocument/2006/relationships/hyperlink" Target="http://www.ebay.com/itm/Retail-All-In-One-Touch-Screen-POS-System-PC-America-Cash-Register-Express-/201438186748" TargetMode="External"/><Relationship Id="rId58" Type="http://schemas.microsoft.com/office/2007/relationships/hdphoto" Target="../media/hdphoto113.wdp"/><Relationship Id="rId66" Type="http://schemas.openxmlformats.org/officeDocument/2006/relationships/hyperlink" Target="http://www.istockphoto.com/illustrations/jogging-pants" TargetMode="External"/><Relationship Id="rId74" Type="http://schemas.openxmlformats.org/officeDocument/2006/relationships/image" Target="../media/image204.png"/><Relationship Id="rId5" Type="http://schemas.openxmlformats.org/officeDocument/2006/relationships/hyperlink" Target="https://printable.esad.edu.br/en/justice-for-all-poster-printable.html" TargetMode="External"/><Relationship Id="rId61" Type="http://schemas.openxmlformats.org/officeDocument/2006/relationships/hyperlink" Target="https://www.kisscc0.com/clipart/axilla-arm-drawing-body-odor-computer-icons-arm-pi-rqtvug/" TargetMode="External"/><Relationship Id="rId19" Type="http://schemas.openxmlformats.org/officeDocument/2006/relationships/image" Target="../media/image185.jpeg"/><Relationship Id="rId14" Type="http://schemas.openxmlformats.org/officeDocument/2006/relationships/image" Target="../media/image112.png"/><Relationship Id="rId22" Type="http://schemas.openxmlformats.org/officeDocument/2006/relationships/image" Target="../media/image187.jpeg"/><Relationship Id="rId27" Type="http://schemas.openxmlformats.org/officeDocument/2006/relationships/image" Target="../media/image144.png"/><Relationship Id="rId30" Type="http://schemas.openxmlformats.org/officeDocument/2006/relationships/image" Target="../media/image145.png"/><Relationship Id="rId35" Type="http://schemas.openxmlformats.org/officeDocument/2006/relationships/hyperlink" Target="https://www.vecteezy.com/vector-art/554805-clipboard-vector-icon" TargetMode="External"/><Relationship Id="rId43" Type="http://schemas.microsoft.com/office/2007/relationships/hdphoto" Target="../media/hdphoto111.wdp"/><Relationship Id="rId48" Type="http://schemas.openxmlformats.org/officeDocument/2006/relationships/image" Target="../media/image127.png"/><Relationship Id="rId56" Type="http://schemas.openxmlformats.org/officeDocument/2006/relationships/hyperlink" Target="https://www.vecteezy.com/vector-art/91096-mens-shoes-vectors" TargetMode="External"/><Relationship Id="rId64" Type="http://schemas.openxmlformats.org/officeDocument/2006/relationships/image" Target="../media/image201.png"/><Relationship Id="rId69" Type="http://schemas.openxmlformats.org/officeDocument/2006/relationships/image" Target="../media/image203.png"/><Relationship Id="rId8" Type="http://schemas.openxmlformats.org/officeDocument/2006/relationships/hyperlink" Target="http://www.whowhatwear.com/fashion-bitmoji" TargetMode="External"/><Relationship Id="rId51" Type="http://schemas.openxmlformats.org/officeDocument/2006/relationships/image" Target="../media/image195.jpeg"/><Relationship Id="rId72" Type="http://schemas.openxmlformats.org/officeDocument/2006/relationships/image" Target="../media/image70.png"/><Relationship Id="rId3" Type="http://schemas.openxmlformats.org/officeDocument/2006/relationships/notesSlide" Target="../notesSlides/notesSlide40.xml"/><Relationship Id="rId12" Type="http://schemas.openxmlformats.org/officeDocument/2006/relationships/image" Target="../media/image183.png"/><Relationship Id="rId17" Type="http://schemas.openxmlformats.org/officeDocument/2006/relationships/image" Target="../media/image184.jpeg"/><Relationship Id="rId25" Type="http://schemas.openxmlformats.org/officeDocument/2006/relationships/hyperlink" Target="https://www.banggood.com/30cm-5W-440LM-SMD2835-T5-LED-Fluorescent-Tube-Light-with-Switch-WarmPure-White-AC85-265V-p-1126346.html" TargetMode="External"/><Relationship Id="rId33" Type="http://schemas.openxmlformats.org/officeDocument/2006/relationships/image" Target="../media/image191.png"/><Relationship Id="rId38" Type="http://schemas.microsoft.com/office/2007/relationships/hdphoto" Target="../media/hdphoto109.wdp"/><Relationship Id="rId46" Type="http://schemas.microsoft.com/office/2007/relationships/hdphoto" Target="../media/hdphoto79.wdp"/><Relationship Id="rId59" Type="http://schemas.openxmlformats.org/officeDocument/2006/relationships/image" Target="../media/image199.png"/><Relationship Id="rId67" Type="http://schemas.openxmlformats.org/officeDocument/2006/relationships/image" Target="../media/image202.png"/><Relationship Id="rId20" Type="http://schemas.openxmlformats.org/officeDocument/2006/relationships/hyperlink" Target="https://wallpapercave.com/chrome-metal-wallpaper" TargetMode="External"/><Relationship Id="rId41" Type="http://schemas.microsoft.com/office/2007/relationships/hdphoto" Target="../media/hdphoto110.wdp"/><Relationship Id="rId54" Type="http://schemas.openxmlformats.org/officeDocument/2006/relationships/image" Target="../media/image197.png"/><Relationship Id="rId62" Type="http://schemas.openxmlformats.org/officeDocument/2006/relationships/image" Target="../media/image200.png"/><Relationship Id="rId70" Type="http://schemas.microsoft.com/office/2007/relationships/hdphoto" Target="../media/hdphoto117.wdp"/><Relationship Id="rId1" Type="http://schemas.openxmlformats.org/officeDocument/2006/relationships/tags" Target="../tags/tag6.xml"/><Relationship Id="rId6" Type="http://schemas.openxmlformats.org/officeDocument/2006/relationships/image" Target="../media/image181.png"/><Relationship Id="rId15" Type="http://schemas.microsoft.com/office/2007/relationships/hdphoto" Target="../media/hdphoto62.wdp"/><Relationship Id="rId23" Type="http://schemas.openxmlformats.org/officeDocument/2006/relationships/image" Target="../media/image188.jpeg"/><Relationship Id="rId28" Type="http://schemas.microsoft.com/office/2007/relationships/hdphoto" Target="../media/hdphoto83.wdp"/><Relationship Id="rId36" Type="http://schemas.openxmlformats.org/officeDocument/2006/relationships/image" Target="../media/image25.png"/><Relationship Id="rId49" Type="http://schemas.microsoft.com/office/2007/relationships/hdphoto" Target="../media/hdphoto71.wdp"/><Relationship Id="rId57" Type="http://schemas.openxmlformats.org/officeDocument/2006/relationships/image" Target="../media/image198.png"/><Relationship Id="rId10" Type="http://schemas.openxmlformats.org/officeDocument/2006/relationships/image" Target="../media/image182.png"/><Relationship Id="rId31" Type="http://schemas.microsoft.com/office/2007/relationships/hdphoto" Target="../media/hdphoto84.wdp"/><Relationship Id="rId44" Type="http://schemas.openxmlformats.org/officeDocument/2006/relationships/hyperlink" Target="https://clipground.com/chocolate-milk-carton-clipart.html" TargetMode="External"/><Relationship Id="rId52" Type="http://schemas.openxmlformats.org/officeDocument/2006/relationships/image" Target="../media/image196.png"/><Relationship Id="rId60" Type="http://schemas.microsoft.com/office/2007/relationships/hdphoto" Target="../media/hdphoto114.wdp"/><Relationship Id="rId65" Type="http://schemas.microsoft.com/office/2007/relationships/hdphoto" Target="../media/hdphoto116.wdp"/><Relationship Id="rId73" Type="http://schemas.openxmlformats.org/officeDocument/2006/relationships/hyperlink" Target="https://www.pngarts.com/explore/tag/hairnet" TargetMode="External"/><Relationship Id="rId4" Type="http://schemas.openxmlformats.org/officeDocument/2006/relationships/image" Target="../media/image117.jpeg"/><Relationship Id="rId9" Type="http://schemas.openxmlformats.org/officeDocument/2006/relationships/image" Target="../media/image110.jpeg"/><Relationship Id="rId13" Type="http://schemas.openxmlformats.org/officeDocument/2006/relationships/hyperlink" Target="https://pixabay.com/en/counter-stainless-steel-grey-gray-575944/" TargetMode="External"/><Relationship Id="rId18" Type="http://schemas.openxmlformats.org/officeDocument/2006/relationships/hyperlink" Target="http://wallpapersafari.com/chrome-metal-wallpaper/" TargetMode="External"/><Relationship Id="rId39" Type="http://schemas.openxmlformats.org/officeDocument/2006/relationships/hyperlink" Target="https://www.walmart.com/ip/Southern-Champion-Paper-Food-Trays-Paperboard-Brown-White-Check-5-Lb-Capacity-500-Count/948028358" TargetMode="External"/><Relationship Id="rId34" Type="http://schemas.microsoft.com/office/2007/relationships/hdphoto" Target="../media/hdphoto108.wdp"/><Relationship Id="rId50" Type="http://schemas.openxmlformats.org/officeDocument/2006/relationships/hyperlink" Target="https://www.martinsgroceriestogo.com/shop/produce/bunny_luv_organic_peeled_baby_carrots_1_lb_bag/p/23508" TargetMode="External"/><Relationship Id="rId55" Type="http://schemas.microsoft.com/office/2007/relationships/hdphoto" Target="../media/hdphoto112.wdp"/><Relationship Id="rId7" Type="http://schemas.microsoft.com/office/2007/relationships/hdphoto" Target="../media/hdphoto107.wdp"/><Relationship Id="rId71" Type="http://schemas.openxmlformats.org/officeDocument/2006/relationships/hyperlink" Target="https://www.freepik.com/premium-vector/woman-hairstyle-back-view_7850510.htm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187.jpeg"/><Relationship Id="rId3" Type="http://schemas.openxmlformats.org/officeDocument/2006/relationships/image" Target="../media/image110.jpeg"/><Relationship Id="rId7" Type="http://schemas.openxmlformats.org/officeDocument/2006/relationships/hyperlink" Target="https://pixabay.com/en/counter-stainless-steel-grey-gray-575944/" TargetMode="External"/><Relationship Id="rId12" Type="http://schemas.openxmlformats.org/officeDocument/2006/relationships/hyperlink" Target="http://wallpapersafari.com/chrome-metal-wallpaper/" TargetMode="External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11" Type="http://schemas.openxmlformats.org/officeDocument/2006/relationships/image" Target="../media/image186.jpeg"/><Relationship Id="rId5" Type="http://schemas.openxmlformats.org/officeDocument/2006/relationships/hyperlink" Target="https://pixabay.com/th/%E0%B8%8A%E0%B8%B1%E0%B9%89%E0%B8%99%E0%B8%A7%E0%B8%B2%E0%B8%87%E0%B8%82%E0%B8%AD%E0%B8%87-%E0%B8%A5%E0%B8%AD%E0%B8%A2-%E0%B8%AB%E0%B9%89%E0%B8%AD%E0%B8%87%E0%B8%99%E0%B9%89%E0%B8%B3-%E0%B9%81%E0%B8%81%E0%B9%89%E0%B8%A7-576088/" TargetMode="External"/><Relationship Id="rId15" Type="http://schemas.openxmlformats.org/officeDocument/2006/relationships/image" Target="../media/image206.png"/><Relationship Id="rId10" Type="http://schemas.openxmlformats.org/officeDocument/2006/relationships/hyperlink" Target="http://vecteezy.com/sports/56460-clipboard-vector" TargetMode="External"/><Relationship Id="rId4" Type="http://schemas.openxmlformats.org/officeDocument/2006/relationships/image" Target="../media/image182.png"/><Relationship Id="rId9" Type="http://schemas.microsoft.com/office/2007/relationships/hdphoto" Target="../media/hdphoto118.wdp"/><Relationship Id="rId14" Type="http://schemas.openxmlformats.org/officeDocument/2006/relationships/image" Target="../media/image188.jpe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2.png"/><Relationship Id="rId18" Type="http://schemas.openxmlformats.org/officeDocument/2006/relationships/image" Target="../media/image185.jpeg"/><Relationship Id="rId26" Type="http://schemas.openxmlformats.org/officeDocument/2006/relationships/image" Target="../media/image144.png"/><Relationship Id="rId39" Type="http://schemas.openxmlformats.org/officeDocument/2006/relationships/hyperlink" Target="https://www.kisscc0.com/clipart/axilla-arm-drawing-body-odor-computer-icons-arm-pi-rqtvug/" TargetMode="External"/><Relationship Id="rId21" Type="http://schemas.openxmlformats.org/officeDocument/2006/relationships/image" Target="../media/image187.jpeg"/><Relationship Id="rId34" Type="http://schemas.openxmlformats.org/officeDocument/2006/relationships/hyperlink" Target="https://www.vecteezy.com/vector-art/91096-mens-shoes-vectors" TargetMode="External"/><Relationship Id="rId42" Type="http://schemas.openxmlformats.org/officeDocument/2006/relationships/image" Target="../media/image201.png"/><Relationship Id="rId47" Type="http://schemas.openxmlformats.org/officeDocument/2006/relationships/image" Target="../media/image203.png"/><Relationship Id="rId50" Type="http://schemas.openxmlformats.org/officeDocument/2006/relationships/image" Target="../media/image70.png"/><Relationship Id="rId55" Type="http://schemas.openxmlformats.org/officeDocument/2006/relationships/hyperlink" Target="https://www.vecteezy.com/vector-art/554805-clipboard-vector-icon" TargetMode="External"/><Relationship Id="rId7" Type="http://schemas.openxmlformats.org/officeDocument/2006/relationships/image" Target="../media/image18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4.jpeg"/><Relationship Id="rId29" Type="http://schemas.openxmlformats.org/officeDocument/2006/relationships/image" Target="../media/image145.png"/><Relationship Id="rId11" Type="http://schemas.openxmlformats.org/officeDocument/2006/relationships/image" Target="../media/image196.png"/><Relationship Id="rId24" Type="http://schemas.openxmlformats.org/officeDocument/2006/relationships/hyperlink" Target="https://www.banggood.com/30cm-5W-440LM-SMD2835-T5-LED-Fluorescent-Tube-Light-with-Switch-WarmPure-White-AC85-265V-p-1126346.html" TargetMode="External"/><Relationship Id="rId32" Type="http://schemas.openxmlformats.org/officeDocument/2006/relationships/image" Target="../media/image197.png"/><Relationship Id="rId37" Type="http://schemas.openxmlformats.org/officeDocument/2006/relationships/image" Target="../media/image199.png"/><Relationship Id="rId40" Type="http://schemas.openxmlformats.org/officeDocument/2006/relationships/image" Target="../media/image200.png"/><Relationship Id="rId45" Type="http://schemas.openxmlformats.org/officeDocument/2006/relationships/image" Target="../media/image202.png"/><Relationship Id="rId53" Type="http://schemas.openxmlformats.org/officeDocument/2006/relationships/image" Target="../media/image191.png"/><Relationship Id="rId58" Type="http://schemas.microsoft.com/office/2007/relationships/hdphoto" Target="../media/hdphoto72.wdp"/><Relationship Id="rId5" Type="http://schemas.openxmlformats.org/officeDocument/2006/relationships/image" Target="../media/image207.png"/><Relationship Id="rId61" Type="http://schemas.openxmlformats.org/officeDocument/2006/relationships/image" Target="../media/image117.jpeg"/><Relationship Id="rId19" Type="http://schemas.openxmlformats.org/officeDocument/2006/relationships/hyperlink" Target="https://wallpapercave.com/chrome-metal-wallpaper" TargetMode="External"/><Relationship Id="rId14" Type="http://schemas.microsoft.com/office/2007/relationships/hdphoto" Target="../media/hdphoto62.wdp"/><Relationship Id="rId22" Type="http://schemas.openxmlformats.org/officeDocument/2006/relationships/image" Target="../media/image188.jpeg"/><Relationship Id="rId27" Type="http://schemas.microsoft.com/office/2007/relationships/hdphoto" Target="../media/hdphoto83.wdp"/><Relationship Id="rId30" Type="http://schemas.microsoft.com/office/2007/relationships/hdphoto" Target="../media/hdphoto84.wdp"/><Relationship Id="rId35" Type="http://schemas.openxmlformats.org/officeDocument/2006/relationships/image" Target="../media/image198.png"/><Relationship Id="rId43" Type="http://schemas.microsoft.com/office/2007/relationships/hdphoto" Target="../media/hdphoto116.wdp"/><Relationship Id="rId48" Type="http://schemas.microsoft.com/office/2007/relationships/hdphoto" Target="../media/hdphoto117.wdp"/><Relationship Id="rId56" Type="http://schemas.openxmlformats.org/officeDocument/2006/relationships/image" Target="../media/image25.png"/><Relationship Id="rId8" Type="http://schemas.openxmlformats.org/officeDocument/2006/relationships/hyperlink" Target="https://pixabay.com/th/%E0%B8%8A%E0%B8%B1%E0%B9%89%E0%B8%99%E0%B8%A7%E0%B8%B2%E0%B8%87%E0%B8%82%E0%B8%AD%E0%B8%87-%E0%B8%A5%E0%B8%AD%E0%B8%A2-%E0%B8%AB%E0%B9%89%E0%B8%AD%E0%B8%87%E0%B8%99%E0%B9%89%E0%B8%B3-%E0%B9%81%E0%B8%81%E0%B9%89%E0%B8%A7-576088/" TargetMode="External"/><Relationship Id="rId51" Type="http://schemas.openxmlformats.org/officeDocument/2006/relationships/hyperlink" Target="https://www.pngarts.com/explore/tag/hairnet" TargetMode="External"/><Relationship Id="rId3" Type="http://schemas.openxmlformats.org/officeDocument/2006/relationships/notesSlide" Target="../notesSlides/notesSlide42.xml"/><Relationship Id="rId12" Type="http://schemas.openxmlformats.org/officeDocument/2006/relationships/hyperlink" Target="http://www.ebay.com/itm/Retail-All-In-One-Touch-Screen-POS-System-PC-America-Cash-Register-Express-/201438186748" TargetMode="External"/><Relationship Id="rId17" Type="http://schemas.openxmlformats.org/officeDocument/2006/relationships/hyperlink" Target="http://wallpapersafari.com/chrome-metal-wallpaper/" TargetMode="External"/><Relationship Id="rId25" Type="http://schemas.openxmlformats.org/officeDocument/2006/relationships/image" Target="../media/image190.png"/><Relationship Id="rId33" Type="http://schemas.microsoft.com/office/2007/relationships/hdphoto" Target="../media/hdphoto112.wdp"/><Relationship Id="rId38" Type="http://schemas.microsoft.com/office/2007/relationships/hdphoto" Target="../media/hdphoto114.wdp"/><Relationship Id="rId46" Type="http://schemas.openxmlformats.org/officeDocument/2006/relationships/hyperlink" Target="https://pixabay.com/it/vectors/polo-maglietta-abiti-camicia-154158/" TargetMode="External"/><Relationship Id="rId59" Type="http://schemas.openxmlformats.org/officeDocument/2006/relationships/hyperlink" Target="https://www.pinclipart.com/downpngs/Thmiho_orange-fruit-clipart-orane-orange-fruit-orange-silhouette/" TargetMode="External"/><Relationship Id="rId20" Type="http://schemas.openxmlformats.org/officeDocument/2006/relationships/image" Target="../media/image186.jpeg"/><Relationship Id="rId41" Type="http://schemas.microsoft.com/office/2007/relationships/hdphoto" Target="../media/hdphoto115.wdp"/><Relationship Id="rId54" Type="http://schemas.microsoft.com/office/2007/relationships/hdphoto" Target="../media/hdphoto108.wdp"/><Relationship Id="rId62" Type="http://schemas.openxmlformats.org/officeDocument/2006/relationships/hyperlink" Target="https://printable.esad.edu.br/en/justice-for-all-poster-printable.html" TargetMode="External"/><Relationship Id="rId1" Type="http://schemas.openxmlformats.org/officeDocument/2006/relationships/tags" Target="../tags/tag7.xml"/><Relationship Id="rId6" Type="http://schemas.microsoft.com/office/2007/relationships/hdphoto" Target="../media/hdphoto119.wdp"/><Relationship Id="rId15" Type="http://schemas.openxmlformats.org/officeDocument/2006/relationships/hyperlink" Target="https://www.walmart.com/ip/Trendware-Translucent-Green-Serving-Tray/302853872" TargetMode="External"/><Relationship Id="rId23" Type="http://schemas.openxmlformats.org/officeDocument/2006/relationships/image" Target="../media/image189.jpeg"/><Relationship Id="rId28" Type="http://schemas.openxmlformats.org/officeDocument/2006/relationships/hyperlink" Target="https://bandkbarsupplies.com/2-lb-food-boat.html" TargetMode="External"/><Relationship Id="rId36" Type="http://schemas.microsoft.com/office/2007/relationships/hdphoto" Target="../media/hdphoto113.wdp"/><Relationship Id="rId49" Type="http://schemas.openxmlformats.org/officeDocument/2006/relationships/hyperlink" Target="https://www.freepik.com/premium-vector/woman-hairstyle-back-view_7850510.htm" TargetMode="External"/><Relationship Id="rId57" Type="http://schemas.openxmlformats.org/officeDocument/2006/relationships/image" Target="../media/image129.png"/><Relationship Id="rId10" Type="http://schemas.openxmlformats.org/officeDocument/2006/relationships/hyperlink" Target="https://pixabay.com/en/counter-stainless-steel-grey-gray-575944/" TargetMode="External"/><Relationship Id="rId31" Type="http://schemas.openxmlformats.org/officeDocument/2006/relationships/hyperlink" Target="https://www.istockphoto.com/illustrations/pizza-slice" TargetMode="External"/><Relationship Id="rId44" Type="http://schemas.openxmlformats.org/officeDocument/2006/relationships/hyperlink" Target="http://www.istockphoto.com/illustrations/jogging-pants" TargetMode="External"/><Relationship Id="rId52" Type="http://schemas.openxmlformats.org/officeDocument/2006/relationships/image" Target="../media/image204.png"/><Relationship Id="rId60" Type="http://schemas.openxmlformats.org/officeDocument/2006/relationships/image" Target="../media/image208.png"/><Relationship Id="rId4" Type="http://schemas.openxmlformats.org/officeDocument/2006/relationships/image" Target="../media/image110.jpeg"/><Relationship Id="rId9" Type="http://schemas.openxmlformats.org/officeDocument/2006/relationships/image" Target="../media/image18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110.jpeg"/><Relationship Id="rId7" Type="http://schemas.openxmlformats.org/officeDocument/2006/relationships/hyperlink" Target="https://pixabay.com/en/counter-stainless-steel-grey-gray-575944/" TargetMode="External"/><Relationship Id="rId12" Type="http://schemas.openxmlformats.org/officeDocument/2006/relationships/image" Target="../media/image19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11" Type="http://schemas.openxmlformats.org/officeDocument/2006/relationships/image" Target="../media/image206.png"/><Relationship Id="rId5" Type="http://schemas.openxmlformats.org/officeDocument/2006/relationships/hyperlink" Target="https://pixabay.com/th/%E0%B8%8A%E0%B8%B1%E0%B9%89%E0%B8%99%E0%B8%A7%E0%B8%B2%E0%B8%87%E0%B8%82%E0%B8%AD%E0%B8%87-%E0%B8%A5%E0%B8%AD%E0%B8%A2-%E0%B8%AB%E0%B9%89%E0%B8%AD%E0%B8%87%E0%B8%99%E0%B9%89%E0%B8%B3-%E0%B9%81%E0%B8%81%E0%B9%89%E0%B8%A7-576088/" TargetMode="External"/><Relationship Id="rId10" Type="http://schemas.openxmlformats.org/officeDocument/2006/relationships/hyperlink" Target="http://vecteezy.com/sports/56460-clipboard-vector" TargetMode="External"/><Relationship Id="rId4" Type="http://schemas.openxmlformats.org/officeDocument/2006/relationships/image" Target="../media/image182.png"/><Relationship Id="rId9" Type="http://schemas.microsoft.com/office/2007/relationships/hdphoto" Target="../media/hdphoto118.wdp"/></Relationships>
</file>

<file path=ppt/slides/_rels/slide4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5.png"/><Relationship Id="rId21" Type="http://schemas.openxmlformats.org/officeDocument/2006/relationships/hyperlink" Target="https://www.vectorstock.com/royalty-free-vector/black-apron-with-outsets-and-pocket-vector-8874831" TargetMode="External"/><Relationship Id="rId42" Type="http://schemas.microsoft.com/office/2007/relationships/hdphoto" Target="../media/hdphoto62.wdp"/><Relationship Id="rId47" Type="http://schemas.microsoft.com/office/2007/relationships/hdphoto" Target="../media/hdphoto61.wdp"/><Relationship Id="rId63" Type="http://schemas.openxmlformats.org/officeDocument/2006/relationships/image" Target="../media/image127.png"/><Relationship Id="rId68" Type="http://schemas.openxmlformats.org/officeDocument/2006/relationships/image" Target="../media/image225.png"/><Relationship Id="rId84" Type="http://schemas.openxmlformats.org/officeDocument/2006/relationships/hyperlink" Target="https://www.qvc.com/Sportsman-Series-Rolling-Stainless-Steel-Work-Table--24%22-x-36%22.product.H327466.html" TargetMode="External"/><Relationship Id="rId89" Type="http://schemas.openxmlformats.org/officeDocument/2006/relationships/image" Target="../media/image227.png"/><Relationship Id="rId16" Type="http://schemas.openxmlformats.org/officeDocument/2006/relationships/image" Target="../media/image94.png"/><Relationship Id="rId11" Type="http://schemas.microsoft.com/office/2007/relationships/hdphoto" Target="../media/hdphoto120.wdp"/><Relationship Id="rId32" Type="http://schemas.microsoft.com/office/2007/relationships/hdphoto" Target="../media/hdphoto124.wdp"/><Relationship Id="rId37" Type="http://schemas.openxmlformats.org/officeDocument/2006/relationships/image" Target="../media/image113.jpeg"/><Relationship Id="rId53" Type="http://schemas.openxmlformats.org/officeDocument/2006/relationships/image" Target="../media/image222.png"/><Relationship Id="rId58" Type="http://schemas.openxmlformats.org/officeDocument/2006/relationships/image" Target="../media/image223.png"/><Relationship Id="rId74" Type="http://schemas.openxmlformats.org/officeDocument/2006/relationships/image" Target="../media/image121.png"/><Relationship Id="rId79" Type="http://schemas.openxmlformats.org/officeDocument/2006/relationships/image" Target="../media/image116.png"/><Relationship Id="rId102" Type="http://schemas.openxmlformats.org/officeDocument/2006/relationships/image" Target="../media/image131.png"/><Relationship Id="rId5" Type="http://schemas.microsoft.com/office/2007/relationships/hdphoto" Target="../media/hdphoto63.wdp"/><Relationship Id="rId90" Type="http://schemas.microsoft.com/office/2007/relationships/hdphoto" Target="../media/hdphoto103.wdp"/><Relationship Id="rId95" Type="http://schemas.microsoft.com/office/2007/relationships/hdphoto" Target="../media/hdphoto127.wdp"/><Relationship Id="rId22" Type="http://schemas.openxmlformats.org/officeDocument/2006/relationships/image" Target="../media/image212.png"/><Relationship Id="rId27" Type="http://schemas.openxmlformats.org/officeDocument/2006/relationships/image" Target="../media/image216.png"/><Relationship Id="rId43" Type="http://schemas.openxmlformats.org/officeDocument/2006/relationships/hyperlink" Target="https://www.walmart.com/ip/Trendware-Translucent-Green-Serving-Tray/302853872" TargetMode="External"/><Relationship Id="rId48" Type="http://schemas.openxmlformats.org/officeDocument/2006/relationships/hyperlink" Target="https://catalog.calpia.ca.gov/product/food-service-table-w-casters-96w-x-30d-831/" TargetMode="External"/><Relationship Id="rId64" Type="http://schemas.microsoft.com/office/2007/relationships/hdphoto" Target="../media/hdphoto71.wdp"/><Relationship Id="rId69" Type="http://schemas.microsoft.com/office/2007/relationships/hdphoto" Target="../media/hdphoto84.wdp"/><Relationship Id="rId80" Type="http://schemas.openxmlformats.org/officeDocument/2006/relationships/image" Target="../media/image117.jpeg"/><Relationship Id="rId85" Type="http://schemas.openxmlformats.org/officeDocument/2006/relationships/image" Target="../media/image133.png"/><Relationship Id="rId12" Type="http://schemas.openxmlformats.org/officeDocument/2006/relationships/hyperlink" Target="https://imgbin.com/png/4GgvB8eX/arm-muscle-png" TargetMode="External"/><Relationship Id="rId17" Type="http://schemas.microsoft.com/office/2007/relationships/hdphoto" Target="../media/hdphoto50.wdp"/><Relationship Id="rId25" Type="http://schemas.openxmlformats.org/officeDocument/2006/relationships/image" Target="../media/image214.png"/><Relationship Id="rId33" Type="http://schemas.openxmlformats.org/officeDocument/2006/relationships/image" Target="../media/image71.png"/><Relationship Id="rId38" Type="http://schemas.openxmlformats.org/officeDocument/2006/relationships/image" Target="../media/image118.png"/><Relationship Id="rId46" Type="http://schemas.openxmlformats.org/officeDocument/2006/relationships/image" Target="../media/image111.png"/><Relationship Id="rId59" Type="http://schemas.openxmlformats.org/officeDocument/2006/relationships/hyperlink" Target="https://zutheskunk.deviantart.com/art/MLP-Resource-Subway-Sandwich-273433395" TargetMode="External"/><Relationship Id="rId67" Type="http://schemas.openxmlformats.org/officeDocument/2006/relationships/image" Target="../media/image224.png"/><Relationship Id="rId103" Type="http://schemas.microsoft.com/office/2007/relationships/hdphoto" Target="../media/hdphoto74.wdp"/><Relationship Id="rId20" Type="http://schemas.microsoft.com/office/2007/relationships/hdphoto" Target="../media/hdphoto122.wdp"/><Relationship Id="rId41" Type="http://schemas.openxmlformats.org/officeDocument/2006/relationships/image" Target="../media/image112.png"/><Relationship Id="rId54" Type="http://schemas.microsoft.com/office/2007/relationships/hdphoto" Target="../media/hdphoto111.wdp"/><Relationship Id="rId62" Type="http://schemas.openxmlformats.org/officeDocument/2006/relationships/hyperlink" Target="https://www.publicdomainpictures.net/view-image.php?image=36771&amp;picture=red-apple" TargetMode="External"/><Relationship Id="rId70" Type="http://schemas.openxmlformats.org/officeDocument/2006/relationships/hyperlink" Target="https://www.istockphoto.com/illustrations/pizza-slice" TargetMode="External"/><Relationship Id="rId75" Type="http://schemas.openxmlformats.org/officeDocument/2006/relationships/image" Target="../media/image194.png"/><Relationship Id="rId83" Type="http://schemas.microsoft.com/office/2007/relationships/hdphoto" Target="../media/hdphoto75.wdp"/><Relationship Id="rId88" Type="http://schemas.openxmlformats.org/officeDocument/2006/relationships/image" Target="../media/image226.png"/><Relationship Id="rId91" Type="http://schemas.openxmlformats.org/officeDocument/2006/relationships/hyperlink" Target="https://www.pinterest.com/pin/99360735516197748/" TargetMode="External"/><Relationship Id="rId96" Type="http://schemas.openxmlformats.org/officeDocument/2006/relationships/hyperlink" Target="https://www.publicdomainpictures.net/en/view-image.php?image=123970&amp;picture=check-mark-ico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powersequipment.com/refrigerators/milk-coolers/" TargetMode="External"/><Relationship Id="rId15" Type="http://schemas.openxmlformats.org/officeDocument/2006/relationships/hyperlink" Target="https://www.vectorstock.com/royalty-free-vector/yellow-polo-shirt-outline-vector-3737800" TargetMode="External"/><Relationship Id="rId23" Type="http://schemas.openxmlformats.org/officeDocument/2006/relationships/hyperlink" Target="https://www.pngarts.com/explore/tag/hairnet" TargetMode="External"/><Relationship Id="rId28" Type="http://schemas.openxmlformats.org/officeDocument/2006/relationships/image" Target="../media/image217.png"/><Relationship Id="rId36" Type="http://schemas.openxmlformats.org/officeDocument/2006/relationships/image" Target="../media/image220.png"/><Relationship Id="rId49" Type="http://schemas.openxmlformats.org/officeDocument/2006/relationships/image" Target="../media/image119.png"/><Relationship Id="rId57" Type="http://schemas.microsoft.com/office/2007/relationships/hdphoto" Target="../media/hdphoto110.wdp"/><Relationship Id="rId10" Type="http://schemas.openxmlformats.org/officeDocument/2006/relationships/image" Target="../media/image209.png"/><Relationship Id="rId31" Type="http://schemas.openxmlformats.org/officeDocument/2006/relationships/image" Target="../media/image218.png"/><Relationship Id="rId44" Type="http://schemas.openxmlformats.org/officeDocument/2006/relationships/image" Target="../media/image221.png"/><Relationship Id="rId52" Type="http://schemas.microsoft.com/office/2007/relationships/hdphoto" Target="../media/hdphoto67.wdp"/><Relationship Id="rId60" Type="http://schemas.openxmlformats.org/officeDocument/2006/relationships/image" Target="../media/image136.png"/><Relationship Id="rId65" Type="http://schemas.openxmlformats.org/officeDocument/2006/relationships/hyperlink" Target="https://www.martinsgroceriestogo.com/shop/produce/bunny_luv_organic_peeled_baby_carrots_1_lb_bag/p/23508" TargetMode="External"/><Relationship Id="rId73" Type="http://schemas.openxmlformats.org/officeDocument/2006/relationships/hyperlink" Target="https://www.pinclipart.com/downpngs/Thmiho_orange-fruit-clipart-orane-orange-fruit-orange-silhouette/" TargetMode="External"/><Relationship Id="rId78" Type="http://schemas.openxmlformats.org/officeDocument/2006/relationships/hyperlink" Target="https://www.walmart.com/ip/Steel-Frame-AV-Cart-Wheels-Classrooms-Offices-Audio-Visual-Printer-Projector-TV-Laptop-Three-Shelf-Rolling-Power-Outlets-Adjustable-Shelves/953239121" TargetMode="External"/><Relationship Id="rId81" Type="http://schemas.openxmlformats.org/officeDocument/2006/relationships/hyperlink" Target="https://printable.esad.edu.br/en/justice-for-all-poster-printable.html" TargetMode="External"/><Relationship Id="rId86" Type="http://schemas.microsoft.com/office/2007/relationships/hdphoto" Target="../media/hdphoto76.wdp"/><Relationship Id="rId94" Type="http://schemas.openxmlformats.org/officeDocument/2006/relationships/image" Target="../media/image229.png"/><Relationship Id="rId99" Type="http://schemas.openxmlformats.org/officeDocument/2006/relationships/image" Target="../media/image130.png"/><Relationship Id="rId101" Type="http://schemas.openxmlformats.org/officeDocument/2006/relationships/hyperlink" Target="https://www.freepik.com/premium-vector/vector-illustration-golden-key-isolated_4985758.htm" TargetMode="External"/><Relationship Id="rId4" Type="http://schemas.openxmlformats.org/officeDocument/2006/relationships/image" Target="../media/image114.png"/><Relationship Id="rId9" Type="http://schemas.openxmlformats.org/officeDocument/2006/relationships/hyperlink" Target="https://www.vecteezy.com/vector-art/439355-vector-milk-icon" TargetMode="External"/><Relationship Id="rId13" Type="http://schemas.openxmlformats.org/officeDocument/2006/relationships/image" Target="../media/image210.png"/><Relationship Id="rId18" Type="http://schemas.openxmlformats.org/officeDocument/2006/relationships/hyperlink" Target="https://www.nicepng.com/ourpic/u2w7i1y3y3i1e6o0_the-bitmoji-app-lets-you-pick-your-facial/" TargetMode="External"/><Relationship Id="rId39" Type="http://schemas.microsoft.com/office/2007/relationships/hdphoto" Target="../media/hdphoto65.wdp"/><Relationship Id="rId34" Type="http://schemas.openxmlformats.org/officeDocument/2006/relationships/image" Target="../media/image219.png"/><Relationship Id="rId50" Type="http://schemas.microsoft.com/office/2007/relationships/hdphoto" Target="../media/hdphoto66.wdp"/><Relationship Id="rId55" Type="http://schemas.openxmlformats.org/officeDocument/2006/relationships/hyperlink" Target="https://clipground.com/chocolate-milk-carton-clipart.html" TargetMode="External"/><Relationship Id="rId76" Type="http://schemas.openxmlformats.org/officeDocument/2006/relationships/image" Target="../media/image115.png"/><Relationship Id="rId97" Type="http://schemas.openxmlformats.org/officeDocument/2006/relationships/oleObject" Target="../embeddings/oleObject1.bin"/><Relationship Id="rId104" Type="http://schemas.openxmlformats.org/officeDocument/2006/relationships/hyperlink" Target="https://www.vectorstock.com/royalty-free-vector/logo-for-los-angeles-vector-29370808" TargetMode="External"/><Relationship Id="rId7" Type="http://schemas.openxmlformats.org/officeDocument/2006/relationships/image" Target="../media/image124.png"/><Relationship Id="rId71" Type="http://schemas.openxmlformats.org/officeDocument/2006/relationships/image" Target="../media/image129.png"/><Relationship Id="rId92" Type="http://schemas.openxmlformats.org/officeDocument/2006/relationships/image" Target="../media/image228.png"/><Relationship Id="rId2" Type="http://schemas.openxmlformats.org/officeDocument/2006/relationships/notesSlide" Target="../notesSlides/notesSlide44.xml"/><Relationship Id="rId29" Type="http://schemas.microsoft.com/office/2007/relationships/hdphoto" Target="../media/hdphoto123.wdp"/><Relationship Id="rId24" Type="http://schemas.openxmlformats.org/officeDocument/2006/relationships/image" Target="../media/image213.png"/><Relationship Id="rId40" Type="http://schemas.openxmlformats.org/officeDocument/2006/relationships/hyperlink" Target="https://www.ebay.com/itm/Food-Warmer-Bain-Marie-Food-Steamer-3-12pans-Steam-Table-Buffet-Countertop-1500W/274454760524" TargetMode="External"/><Relationship Id="rId45" Type="http://schemas.microsoft.com/office/2007/relationships/hdphoto" Target="../media/hdphoto126.wdp"/><Relationship Id="rId66" Type="http://schemas.openxmlformats.org/officeDocument/2006/relationships/image" Target="../media/image190.png"/><Relationship Id="rId87" Type="http://schemas.openxmlformats.org/officeDocument/2006/relationships/hyperlink" Target="https://www.desertcart.ae/products/104122159-small-brown-paper-cardboard-food-trays-400-ml-100-pcs-120-mm-x-170-mm-x-40-mm-nacho-burger-hotdog-paper-food-trays-cardboard-bowls-burger-tray-sandwich-tableware" TargetMode="External"/><Relationship Id="rId61" Type="http://schemas.microsoft.com/office/2007/relationships/hdphoto" Target="../media/hdphoto79.wdp"/><Relationship Id="rId82" Type="http://schemas.openxmlformats.org/officeDocument/2006/relationships/image" Target="../media/image132.png"/><Relationship Id="rId19" Type="http://schemas.openxmlformats.org/officeDocument/2006/relationships/image" Target="../media/image211.png"/><Relationship Id="rId14" Type="http://schemas.microsoft.com/office/2007/relationships/hdphoto" Target="../media/hdphoto121.wdp"/><Relationship Id="rId30" Type="http://schemas.openxmlformats.org/officeDocument/2006/relationships/hyperlink" Target="https://www.hubert.com/product/54797/Clear-Polyethylene-Powder-Free-Disposable-Gloves---Medium" TargetMode="External"/><Relationship Id="rId35" Type="http://schemas.microsoft.com/office/2007/relationships/hdphoto" Target="../media/hdphoto125.wdp"/><Relationship Id="rId56" Type="http://schemas.openxmlformats.org/officeDocument/2006/relationships/image" Target="../media/image193.png"/><Relationship Id="rId77" Type="http://schemas.microsoft.com/office/2007/relationships/hdphoto" Target="../media/hdphoto64.wdp"/><Relationship Id="rId100" Type="http://schemas.microsoft.com/office/2007/relationships/hdphoto" Target="../media/hdphoto73.wdp"/><Relationship Id="rId8" Type="http://schemas.microsoft.com/office/2007/relationships/hdphoto" Target="../media/hdphoto69.wdp"/><Relationship Id="rId51" Type="http://schemas.openxmlformats.org/officeDocument/2006/relationships/image" Target="../media/image122.png"/><Relationship Id="rId72" Type="http://schemas.microsoft.com/office/2007/relationships/hdphoto" Target="../media/hdphoto72.wdp"/><Relationship Id="rId93" Type="http://schemas.openxmlformats.org/officeDocument/2006/relationships/hyperlink" Target="https://tmcgeedesign.com/post/green-png-light.html" TargetMode="External"/><Relationship Id="rId98" Type="http://schemas.openxmlformats.org/officeDocument/2006/relationships/image" Target="../media/image120.emf"/><Relationship Id="rId3" Type="http://schemas.openxmlformats.org/officeDocument/2006/relationships/image" Target="../media/image11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ebstockreview.net/explore/clipboard-clipart-brown/" TargetMode="External"/><Relationship Id="rId5" Type="http://schemas.openxmlformats.org/officeDocument/2006/relationships/image" Target="../media/image24.png"/><Relationship Id="rId10" Type="http://schemas.microsoft.com/office/2007/relationships/hdphoto" Target="../media/hdphoto9.wdp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13" Type="http://schemas.openxmlformats.org/officeDocument/2006/relationships/image" Target="../media/image69.png"/><Relationship Id="rId18" Type="http://schemas.openxmlformats.org/officeDocument/2006/relationships/image" Target="../media/image71.png"/><Relationship Id="rId26" Type="http://schemas.openxmlformats.org/officeDocument/2006/relationships/image" Target="../media/image231.png"/><Relationship Id="rId3" Type="http://schemas.openxmlformats.org/officeDocument/2006/relationships/notesSlide" Target="../notesSlides/notesSlide46.xml"/><Relationship Id="rId21" Type="http://schemas.openxmlformats.org/officeDocument/2006/relationships/hyperlink" Target="https://www.vectorstock.com/royalty-free-vector/red-apron-icon-flat-style-vector-13578460" TargetMode="External"/><Relationship Id="rId7" Type="http://schemas.openxmlformats.org/officeDocument/2006/relationships/image" Target="../media/image67.png"/><Relationship Id="rId12" Type="http://schemas.openxmlformats.org/officeDocument/2006/relationships/hyperlink" Target="https://www.pngkit.com/view/u2w7o0o0y3t4u2u2_2996-bitmoji-boy/" TargetMode="External"/><Relationship Id="rId17" Type="http://schemas.openxmlformats.org/officeDocument/2006/relationships/hyperlink" Target="https://www.pngarts.com/explore/tag/hairnet" TargetMode="External"/><Relationship Id="rId25" Type="http://schemas.openxmlformats.org/officeDocument/2006/relationships/hyperlink" Target="https://www.vectorstock.com/royalty-free-vector/round-table-vector-1551546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9.png"/><Relationship Id="rId20" Type="http://schemas.microsoft.com/office/2007/relationships/hdphoto" Target="../media/hdphoto39.wdp"/><Relationship Id="rId29" Type="http://schemas.openxmlformats.org/officeDocument/2006/relationships/image" Target="../media/image233.png"/><Relationship Id="rId1" Type="http://schemas.openxmlformats.org/officeDocument/2006/relationships/tags" Target="../tags/tag8.xml"/><Relationship Id="rId6" Type="http://schemas.openxmlformats.org/officeDocument/2006/relationships/image" Target="../media/image195.jpeg"/><Relationship Id="rId11" Type="http://schemas.microsoft.com/office/2007/relationships/hdphoto" Target="../media/hdphoto36.wdp"/><Relationship Id="rId24" Type="http://schemas.microsoft.com/office/2007/relationships/hdphoto" Target="../media/hdphoto102.wdp"/><Relationship Id="rId5" Type="http://schemas.openxmlformats.org/officeDocument/2006/relationships/image" Target="../media/image230.png"/><Relationship Id="rId15" Type="http://schemas.openxmlformats.org/officeDocument/2006/relationships/hyperlink" Target="https://imgbin.com/png/4GgvB8eX/arm-muscle-png" TargetMode="External"/><Relationship Id="rId23" Type="http://schemas.openxmlformats.org/officeDocument/2006/relationships/image" Target="../media/image170.png"/><Relationship Id="rId28" Type="http://schemas.openxmlformats.org/officeDocument/2006/relationships/image" Target="../media/image232.jpeg"/><Relationship Id="rId10" Type="http://schemas.openxmlformats.org/officeDocument/2006/relationships/image" Target="../media/image68.png"/><Relationship Id="rId19" Type="http://schemas.openxmlformats.org/officeDocument/2006/relationships/image" Target="../media/image73.png"/><Relationship Id="rId4" Type="http://schemas.openxmlformats.org/officeDocument/2006/relationships/image" Target="../media/image167.jpeg"/><Relationship Id="rId9" Type="http://schemas.openxmlformats.org/officeDocument/2006/relationships/hyperlink" Target="https://www.freepik.com/premium-vector/black-polo-t-shirt-design-front-back-vector-technical-sketch-unisex-polo-t-shirt_4391936.htm" TargetMode="External"/><Relationship Id="rId14" Type="http://schemas.microsoft.com/office/2007/relationships/hdphoto" Target="../media/hdphoto37.wdp"/><Relationship Id="rId22" Type="http://schemas.openxmlformats.org/officeDocument/2006/relationships/image" Target="../media/image74.png"/><Relationship Id="rId27" Type="http://schemas.openxmlformats.org/officeDocument/2006/relationships/hyperlink" Target="https://freesvg.org/clipboard-vector-clip-art" TargetMode="External"/><Relationship Id="rId30" Type="http://schemas.openxmlformats.org/officeDocument/2006/relationships/image" Target="../media/image2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hyperlink" Target="https://bandkbarsupplies.com/2-lb-food-boat.html" TargetMode="External"/><Relationship Id="rId18" Type="http://schemas.openxmlformats.org/officeDocument/2006/relationships/image" Target="../media/image237.png"/><Relationship Id="rId3" Type="http://schemas.openxmlformats.org/officeDocument/2006/relationships/image" Target="../media/image110.jpeg"/><Relationship Id="rId21" Type="http://schemas.openxmlformats.org/officeDocument/2006/relationships/image" Target="../media/image75.png"/><Relationship Id="rId7" Type="http://schemas.openxmlformats.org/officeDocument/2006/relationships/hyperlink" Target="https://www.ebay.com/itm/Food-Warmer-Bain-Marie-Food-Steamer-3-12pans-Steam-Table-Buffet-Countertop-1500W/274454760524" TargetMode="External"/><Relationship Id="rId12" Type="http://schemas.microsoft.com/office/2007/relationships/hdphoto" Target="../media/hdphoto85.wdp"/><Relationship Id="rId17" Type="http://schemas.openxmlformats.org/officeDocument/2006/relationships/image" Target="../media/image121.png"/><Relationship Id="rId2" Type="http://schemas.openxmlformats.org/officeDocument/2006/relationships/notesSlide" Target="../notesSlides/notesSlide48.xml"/><Relationship Id="rId16" Type="http://schemas.openxmlformats.org/officeDocument/2006/relationships/hyperlink" Target="https://www.pinterest.co.kr/pin/231583605825731809/" TargetMode="External"/><Relationship Id="rId20" Type="http://schemas.openxmlformats.org/officeDocument/2006/relationships/hyperlink" Target="https://www.vecteezy.com/sports/56460-clipboard-vector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65.wdp"/><Relationship Id="rId11" Type="http://schemas.openxmlformats.org/officeDocument/2006/relationships/image" Target="../media/image146.png"/><Relationship Id="rId5" Type="http://schemas.openxmlformats.org/officeDocument/2006/relationships/image" Target="../media/image118.png"/><Relationship Id="rId15" Type="http://schemas.microsoft.com/office/2007/relationships/hdphoto" Target="../media/hdphoto86.wdp"/><Relationship Id="rId10" Type="http://schemas.openxmlformats.org/officeDocument/2006/relationships/hyperlink" Target="https://www.walmart.com/ip/Trendware-Translucent-Green-Serving-Tray/302853872" TargetMode="External"/><Relationship Id="rId19" Type="http://schemas.microsoft.com/office/2007/relationships/hdphoto" Target="../media/hdphoto128.wdp"/><Relationship Id="rId4" Type="http://schemas.openxmlformats.org/officeDocument/2006/relationships/image" Target="../media/image235.png"/><Relationship Id="rId9" Type="http://schemas.microsoft.com/office/2007/relationships/hdphoto" Target="../media/hdphoto78.wdp"/><Relationship Id="rId14" Type="http://schemas.openxmlformats.org/officeDocument/2006/relationships/image" Target="../media/image236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png"/><Relationship Id="rId18" Type="http://schemas.openxmlformats.org/officeDocument/2006/relationships/hyperlink" Target="https://printable.esad.edu.br/en/justice-for-all-poster-printable.html" TargetMode="External"/><Relationship Id="rId26" Type="http://schemas.microsoft.com/office/2007/relationships/hdphoto" Target="../media/hdphoto126.wdp"/><Relationship Id="rId39" Type="http://schemas.openxmlformats.org/officeDocument/2006/relationships/hyperlink" Target="https://clipground.com/chocolate-milk-carton-clipart.html" TargetMode="External"/><Relationship Id="rId21" Type="http://schemas.openxmlformats.org/officeDocument/2006/relationships/hyperlink" Target="https://www.ebay.com/itm/Food-Warmer-Bain-Marie-Food-Steamer-3-12pans-Steam-Table-Buffet-Countertop-1500W/274454760524" TargetMode="External"/><Relationship Id="rId34" Type="http://schemas.openxmlformats.org/officeDocument/2006/relationships/image" Target="../media/image124.png"/><Relationship Id="rId42" Type="http://schemas.openxmlformats.org/officeDocument/2006/relationships/image" Target="../media/image223.png"/><Relationship Id="rId47" Type="http://schemas.openxmlformats.org/officeDocument/2006/relationships/image" Target="../media/image127.png"/><Relationship Id="rId50" Type="http://schemas.openxmlformats.org/officeDocument/2006/relationships/image" Target="../media/image190.png"/><Relationship Id="rId55" Type="http://schemas.openxmlformats.org/officeDocument/2006/relationships/image" Target="../media/image129.png"/><Relationship Id="rId63" Type="http://schemas.openxmlformats.org/officeDocument/2006/relationships/image" Target="../media/image239.png"/><Relationship Id="rId7" Type="http://schemas.microsoft.com/office/2007/relationships/hdphoto" Target="../media/hdphoto129.wdp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16.png"/><Relationship Id="rId29" Type="http://schemas.openxmlformats.org/officeDocument/2006/relationships/hyperlink" Target="https://catalog.calpia.ca.gov/product/food-service-table-w-casters-96w-x-30d-831/" TargetMode="External"/><Relationship Id="rId11" Type="http://schemas.microsoft.com/office/2007/relationships/hdphoto" Target="../media/hdphoto63.wdp"/><Relationship Id="rId24" Type="http://schemas.openxmlformats.org/officeDocument/2006/relationships/hyperlink" Target="https://www.walmart.com/ip/Trendware-Translucent-Green-Serving-Tray/302853872" TargetMode="External"/><Relationship Id="rId32" Type="http://schemas.openxmlformats.org/officeDocument/2006/relationships/image" Target="../media/image122.png"/><Relationship Id="rId37" Type="http://schemas.openxmlformats.org/officeDocument/2006/relationships/image" Target="../media/image222.png"/><Relationship Id="rId40" Type="http://schemas.openxmlformats.org/officeDocument/2006/relationships/image" Target="../media/image193.png"/><Relationship Id="rId45" Type="http://schemas.microsoft.com/office/2007/relationships/hdphoto" Target="../media/hdphoto79.wdp"/><Relationship Id="rId53" Type="http://schemas.microsoft.com/office/2007/relationships/hdphoto" Target="../media/hdphoto84.wdp"/><Relationship Id="rId58" Type="http://schemas.openxmlformats.org/officeDocument/2006/relationships/image" Target="../media/image121.png"/><Relationship Id="rId5" Type="http://schemas.openxmlformats.org/officeDocument/2006/relationships/image" Target="../media/image120.emf"/><Relationship Id="rId61" Type="http://schemas.openxmlformats.org/officeDocument/2006/relationships/hyperlink" Target="https://www.vecteezy.com/vector-art/554805-clipboard-vector-icon" TargetMode="External"/><Relationship Id="rId19" Type="http://schemas.openxmlformats.org/officeDocument/2006/relationships/image" Target="../media/image118.png"/><Relationship Id="rId14" Type="http://schemas.microsoft.com/office/2007/relationships/hdphoto" Target="../media/hdphoto64.wdp"/><Relationship Id="rId22" Type="http://schemas.openxmlformats.org/officeDocument/2006/relationships/image" Target="../media/image112.png"/><Relationship Id="rId27" Type="http://schemas.openxmlformats.org/officeDocument/2006/relationships/image" Target="../media/image111.png"/><Relationship Id="rId30" Type="http://schemas.openxmlformats.org/officeDocument/2006/relationships/image" Target="../media/image119.png"/><Relationship Id="rId35" Type="http://schemas.microsoft.com/office/2007/relationships/hdphoto" Target="../media/hdphoto69.wdp"/><Relationship Id="rId43" Type="http://schemas.openxmlformats.org/officeDocument/2006/relationships/hyperlink" Target="https://zutheskunk.deviantart.com/art/MLP-Resource-Subway-Sandwich-273433395" TargetMode="External"/><Relationship Id="rId48" Type="http://schemas.microsoft.com/office/2007/relationships/hdphoto" Target="../media/hdphoto71.wdp"/><Relationship Id="rId56" Type="http://schemas.microsoft.com/office/2007/relationships/hdphoto" Target="../media/hdphoto72.wdp"/><Relationship Id="rId8" Type="http://schemas.openxmlformats.org/officeDocument/2006/relationships/hyperlink" Target="https://www.pinterest.ca/pin/383368987016679614/" TargetMode="External"/><Relationship Id="rId51" Type="http://schemas.openxmlformats.org/officeDocument/2006/relationships/image" Target="../media/image224.png"/><Relationship Id="rId3" Type="http://schemas.openxmlformats.org/officeDocument/2006/relationships/image" Target="../media/image110.jpeg"/><Relationship Id="rId12" Type="http://schemas.openxmlformats.org/officeDocument/2006/relationships/hyperlink" Target="https://www.powersequipment.com/refrigerators/milk-coolers/" TargetMode="External"/><Relationship Id="rId17" Type="http://schemas.openxmlformats.org/officeDocument/2006/relationships/image" Target="../media/image117.jpeg"/><Relationship Id="rId25" Type="http://schemas.openxmlformats.org/officeDocument/2006/relationships/image" Target="../media/image221.png"/><Relationship Id="rId33" Type="http://schemas.microsoft.com/office/2007/relationships/hdphoto" Target="../media/hdphoto67.wdp"/><Relationship Id="rId38" Type="http://schemas.microsoft.com/office/2007/relationships/hdphoto" Target="../media/hdphoto111.wdp"/><Relationship Id="rId46" Type="http://schemas.openxmlformats.org/officeDocument/2006/relationships/hyperlink" Target="https://www.publicdomainpictures.net/view-image.php?image=36771&amp;picture=red-apple" TargetMode="External"/><Relationship Id="rId59" Type="http://schemas.openxmlformats.org/officeDocument/2006/relationships/image" Target="../media/image191.png"/><Relationship Id="rId20" Type="http://schemas.microsoft.com/office/2007/relationships/hdphoto" Target="../media/hdphoto65.wdp"/><Relationship Id="rId41" Type="http://schemas.microsoft.com/office/2007/relationships/hdphoto" Target="../media/hdphoto110.wdp"/><Relationship Id="rId54" Type="http://schemas.openxmlformats.org/officeDocument/2006/relationships/hyperlink" Target="https://www.istockphoto.com/illustrations/pizza-slice" TargetMode="External"/><Relationship Id="rId6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15" Type="http://schemas.openxmlformats.org/officeDocument/2006/relationships/hyperlink" Target="https://www.walmart.com/ip/Steel-Frame-AV-Cart-Wheels-Classrooms-Offices-Audio-Visual-Printer-Projector-TV-Laptop-Three-Shelf-Rolling-Power-Outlets-Adjustable-Shelves/953239121" TargetMode="External"/><Relationship Id="rId23" Type="http://schemas.microsoft.com/office/2007/relationships/hdphoto" Target="../media/hdphoto62.wdp"/><Relationship Id="rId28" Type="http://schemas.microsoft.com/office/2007/relationships/hdphoto" Target="../media/hdphoto61.wdp"/><Relationship Id="rId36" Type="http://schemas.openxmlformats.org/officeDocument/2006/relationships/hyperlink" Target="https://www.vecteezy.com/vector-art/439355-vector-milk-icon" TargetMode="External"/><Relationship Id="rId49" Type="http://schemas.openxmlformats.org/officeDocument/2006/relationships/hyperlink" Target="https://www.martinsgroceriestogo.com/shop/produce/bunny_luv_organic_peeled_baby_carrots_1_lb_bag/p/23508" TargetMode="External"/><Relationship Id="rId57" Type="http://schemas.openxmlformats.org/officeDocument/2006/relationships/hyperlink" Target="https://www.pinclipart.com/downpngs/Thmiho_orange-fruit-clipart-orane-orange-fruit-orange-silhouette/" TargetMode="External"/><Relationship Id="rId10" Type="http://schemas.openxmlformats.org/officeDocument/2006/relationships/image" Target="../media/image114.png"/><Relationship Id="rId31" Type="http://schemas.microsoft.com/office/2007/relationships/hdphoto" Target="../media/hdphoto66.wdp"/><Relationship Id="rId44" Type="http://schemas.openxmlformats.org/officeDocument/2006/relationships/image" Target="../media/image136.png"/><Relationship Id="rId52" Type="http://schemas.openxmlformats.org/officeDocument/2006/relationships/image" Target="../media/image225.png"/><Relationship Id="rId60" Type="http://schemas.microsoft.com/office/2007/relationships/hdphoto" Target="../media/hdphoto108.wdp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FE00DFE-8707-67D1-064B-8002F118EC55}"/>
              </a:ext>
            </a:extLst>
          </p:cNvPr>
          <p:cNvGrpSpPr/>
          <p:nvPr/>
        </p:nvGrpSpPr>
        <p:grpSpPr>
          <a:xfrm>
            <a:off x="0" y="-18486"/>
            <a:ext cx="13963650" cy="7856200"/>
            <a:chOff x="-3762" y="-28902"/>
            <a:chExt cx="13825124" cy="780937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C7420ED-AD85-A7B0-37C4-825538C47CB4}"/>
                </a:ext>
              </a:extLst>
            </p:cNvPr>
            <p:cNvSpPr/>
            <p:nvPr/>
          </p:nvSpPr>
          <p:spPr>
            <a:xfrm>
              <a:off x="0" y="0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29C4AD9-2F71-7977-C605-FF2C689CFF6E}"/>
                </a:ext>
              </a:extLst>
            </p:cNvPr>
            <p:cNvGrpSpPr/>
            <p:nvPr/>
          </p:nvGrpSpPr>
          <p:grpSpPr>
            <a:xfrm rot="10800000">
              <a:off x="-3762" y="-28902"/>
              <a:ext cx="13821362" cy="1929879"/>
              <a:chOff x="-47304" y="722896"/>
              <a:chExt cx="13825124" cy="2476465"/>
            </a:xfrm>
          </p:grpSpPr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D57B4B14-1B41-84E4-FA28-AF465AD223A4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C31E6ACE-40D5-3E2A-36FD-4627BC81CB09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032F7A-1EE1-CC2D-2193-155500A7F895}"/>
                </a:ext>
              </a:extLst>
            </p:cNvPr>
            <p:cNvGrpSpPr/>
            <p:nvPr/>
          </p:nvGrpSpPr>
          <p:grpSpPr>
            <a:xfrm>
              <a:off x="0" y="5850591"/>
              <a:ext cx="13821362" cy="1929879"/>
              <a:chOff x="-47304" y="722896"/>
              <a:chExt cx="13825124" cy="2476465"/>
            </a:xfrm>
          </p:grpSpPr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3E9CF60F-838F-E912-F5AB-031EAA630771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Triangle 15">
                <a:extLst>
                  <a:ext uri="{FF2B5EF4-FFF2-40B4-BE49-F238E27FC236}">
                    <a16:creationId xmlns:a16="http://schemas.microsoft.com/office/drawing/2014/main" id="{2477BDAA-51E9-1DA6-23F2-36D0F4E5D152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61067" y="2267130"/>
            <a:ext cx="11033915" cy="22800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60"/>
              </a:spcBef>
            </a:pPr>
            <a:r>
              <a:rPr lang="en-US" sz="7000" cap="none">
                <a:latin typeface="Book Antiqua" panose="02040602050305030304" pitchFamily="18" charset="0"/>
                <a:cs typeface="Calibri" panose="020F0502020204030204" pitchFamily="34" charset="0"/>
              </a:rPr>
              <a:t>Production Worksheet And </a:t>
            </a:r>
            <a:br>
              <a:rPr lang="en-US" sz="7000" cap="none">
                <a:latin typeface="Book Antiqua" panose="02040602050305030304" pitchFamily="18" charset="0"/>
                <a:cs typeface="Calibri" panose="020F0502020204030204" pitchFamily="34" charset="0"/>
              </a:rPr>
            </a:br>
            <a:r>
              <a:rPr lang="en-US" sz="7000" cap="none">
                <a:latin typeface="Book Antiqua" panose="02040602050305030304" pitchFamily="18" charset="0"/>
                <a:cs typeface="Calibri" panose="020F0502020204030204" pitchFamily="34" charset="0"/>
              </a:rPr>
              <a:t>Production Records</a:t>
            </a:r>
            <a:br>
              <a:rPr lang="en-US" sz="7000" cap="none">
                <a:latin typeface="Book Antiqua" panose="02040602050305030304" pitchFamily="18" charset="0"/>
                <a:cs typeface="Calibri" panose="020F0502020204030204" pitchFamily="34" charset="0"/>
              </a:rPr>
            </a:br>
            <a:r>
              <a:rPr lang="en-US" sz="7000" cap="none">
                <a:latin typeface="Book Antiqua" panose="02040602050305030304" pitchFamily="18" charset="0"/>
                <a:cs typeface="Calibri" panose="020F0502020204030204" pitchFamily="34" charset="0"/>
              </a:rPr>
              <a:t>for FSD Staff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8738" y="7132432"/>
            <a:ext cx="644400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>
              <a:defRPr/>
            </a:pPr>
            <a:r>
              <a:rPr lang="en-US" sz="2640">
                <a:solidFill>
                  <a:schemeClr val="bg1"/>
                </a:solidFill>
                <a:latin typeface="Calibri"/>
              </a:rPr>
              <a:t>Provided by the LAUSD Food Services Division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E23037-056E-6A77-3871-2009429F7A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75" y="1272368"/>
            <a:ext cx="5920251" cy="101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7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93374" y="1382404"/>
            <a:ext cx="9230852" cy="1362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The central office makes menu substitutions for a variety of reasons. When a substitution is made through the central office, they post it through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Daily Updates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816917" y="2790729"/>
            <a:ext cx="10857221" cy="2046597"/>
          </a:xfrm>
          <a:prstGeom prst="rect">
            <a:avLst/>
          </a:prstGeom>
        </p:spPr>
        <p:txBody>
          <a:bodyPr vert="horz" lIns="100584" tIns="50292" rIns="100584" bIns="50292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8463" indent="-214313" defTabSz="1005840">
              <a:spcBef>
                <a:spcPts val="990"/>
              </a:spcBef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If necessary, shopping lists should be updated so that menu substitutions are ordered</a:t>
            </a:r>
          </a:p>
          <a:p>
            <a:pPr marL="398463" indent="-214313" defTabSz="1005840">
              <a:spcBef>
                <a:spcPts val="990"/>
              </a:spcBef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Substitutions should be reflected on the </a:t>
            </a:r>
            <a:r>
              <a:rPr lang="en-US" sz="2800" i="1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Production Worksheet</a:t>
            </a:r>
          </a:p>
          <a:p>
            <a:pPr marL="0" indent="0" defTabSz="1005840">
              <a:spcBef>
                <a:spcPts val="990"/>
              </a:spcBef>
              <a:buClr>
                <a:srgbClr val="0F6FC6"/>
              </a:buClr>
              <a:buNone/>
            </a:pPr>
            <a:endParaRPr lang="en-US" sz="2800">
              <a:solidFill>
                <a:prstClr val="black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09FE1-1C70-2BD0-CA92-516E718C84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6" t="15857"/>
          <a:stretch/>
        </p:blipFill>
        <p:spPr>
          <a:xfrm>
            <a:off x="4193378" y="4562384"/>
            <a:ext cx="6104297" cy="26628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4CA1D12-DE58-3DFB-FF78-61D34B339194}"/>
              </a:ext>
            </a:extLst>
          </p:cNvPr>
          <p:cNvSpPr txBox="1">
            <a:spLocks/>
          </p:cNvSpPr>
          <p:nvPr/>
        </p:nvSpPr>
        <p:spPr>
          <a:xfrm>
            <a:off x="2440432" y="650035"/>
            <a:ext cx="8449056" cy="507513"/>
          </a:xfrm>
          <a:prstGeom prst="rect">
            <a:avLst/>
          </a:prstGeom>
        </p:spPr>
        <p:txBody>
          <a:bodyPr>
            <a:noAutofit/>
          </a:bodyPr>
          <a:lstStyle>
            <a:lvl1pPr algn="l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8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Menu Substitutions</a:t>
            </a:r>
          </a:p>
        </p:txBody>
      </p:sp>
    </p:spTree>
    <p:extLst>
      <p:ext uri="{BB962C8B-B14F-4D97-AF65-F5344CB8AC3E}">
        <p14:creationId xmlns:p14="http://schemas.microsoft.com/office/powerpoint/2010/main" val="2438732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310" y="629249"/>
            <a:ext cx="10296513" cy="804137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When to Make Substitutions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44275" y="1727583"/>
            <a:ext cx="9407548" cy="9969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Cafeteria managers can make menu substitutions for the following reasons:</a:t>
            </a:r>
          </a:p>
          <a:p>
            <a:pPr marL="0" indent="0" algn="ctr">
              <a:buNone/>
            </a:pPr>
            <a:endParaRPr lang="en-US" sz="280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044275" y="2651444"/>
            <a:ext cx="8806604" cy="1154092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indent="-227013" defTabSz="1005840">
              <a:spcBef>
                <a:spcPts val="990"/>
              </a:spcBef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Substitutions because of missed orders or deliveries.</a:t>
            </a:r>
          </a:p>
          <a:p>
            <a:pPr marL="227013" indent="-227013" defTabSz="1005840">
              <a:spcBef>
                <a:spcPts val="990"/>
              </a:spcBef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To use up excess product sitting on shelves or near expiration.</a:t>
            </a:r>
          </a:p>
          <a:p>
            <a:pPr marL="0" indent="0" defTabSz="1005840">
              <a:spcBef>
                <a:spcPts val="990"/>
              </a:spcBef>
              <a:buClr>
                <a:srgbClr val="0F6FC6"/>
              </a:buClr>
              <a:buNone/>
            </a:pPr>
            <a:endParaRPr lang="en-US" sz="2800">
              <a:solidFill>
                <a:prstClr val="black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2722952" y="4480295"/>
            <a:ext cx="9596049" cy="1377100"/>
          </a:xfrm>
          <a:prstGeom prst="rect">
            <a:avLst/>
          </a:prstGeom>
        </p:spPr>
        <p:txBody>
          <a:bodyPr vert="horz" lIns="100584" tIns="50292" rIns="100584" bIns="50292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05840">
              <a:spcBef>
                <a:spcPts val="990"/>
              </a:spcBef>
              <a:buClr>
                <a:prstClr val="black">
                  <a:lumMod val="85000"/>
                  <a:lumOff val="15000"/>
                </a:prstClr>
              </a:buClr>
              <a:buNone/>
            </a:pPr>
            <a:r>
              <a:rPr lang="en-US" sz="2640">
                <a:solidFill>
                  <a:srgbClr val="242424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When making substitutions, refer to the </a:t>
            </a:r>
            <a:r>
              <a:rPr lang="en-US" sz="2640" i="1">
                <a:solidFill>
                  <a:srgbClr val="242424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Menu Contribution List </a:t>
            </a:r>
            <a:r>
              <a:rPr lang="en-US" sz="2640">
                <a:solidFill>
                  <a:srgbClr val="242424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to ensure the meal pattern requirements are met.</a:t>
            </a:r>
            <a:endParaRPr lang="en-US" sz="2640">
              <a:solidFill>
                <a:prstClr val="black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78587" y="5424297"/>
            <a:ext cx="2766060" cy="1751331"/>
            <a:chOff x="400050" y="4825316"/>
            <a:chExt cx="2514600" cy="1592119"/>
          </a:xfrm>
          <a:solidFill>
            <a:schemeClr val="bg1"/>
          </a:solidFill>
        </p:grpSpPr>
        <p:sp>
          <p:nvSpPr>
            <p:cNvPr id="4" name="Rectangle 3"/>
            <p:cNvSpPr/>
            <p:nvPr/>
          </p:nvSpPr>
          <p:spPr>
            <a:xfrm>
              <a:off x="400050" y="4825316"/>
              <a:ext cx="2514600" cy="1592119"/>
            </a:xfrm>
            <a:prstGeom prst="rect">
              <a:avLst/>
            </a:prstGeom>
            <a:grpFill/>
            <a:ln w="38100">
              <a:solidFill>
                <a:srgbClr val="0F6F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9" name="Equal 18"/>
            <p:cNvSpPr/>
            <p:nvPr/>
          </p:nvSpPr>
          <p:spPr>
            <a:xfrm>
              <a:off x="1183635" y="5264021"/>
              <a:ext cx="733146" cy="601206"/>
            </a:xfrm>
            <a:prstGeom prst="mathEqual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524366" y="5424297"/>
            <a:ext cx="2843447" cy="1751331"/>
            <a:chOff x="6229348" y="4825316"/>
            <a:chExt cx="2584952" cy="1592119"/>
          </a:xfrm>
        </p:grpSpPr>
        <p:sp>
          <p:nvSpPr>
            <p:cNvPr id="23" name="Rectangle 22"/>
            <p:cNvSpPr/>
            <p:nvPr/>
          </p:nvSpPr>
          <p:spPr>
            <a:xfrm>
              <a:off x="6229348" y="4825316"/>
              <a:ext cx="2584952" cy="15921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F6F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pic>
          <p:nvPicPr>
            <p:cNvPr id="3078" name="Picture 6" descr="Amazon.com : Red Gold Naturally Balanced Salsa Cups, 264 - 1.5oz :  Everything Els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47" b="89647" l="0" r="100000"/>
                      </a14:imgEffect>
                      <a14:imgEffect>
                        <a14:artisticPaintBrush trans="76000" brushSize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17" b="10857"/>
            <a:stretch/>
          </p:blipFill>
          <p:spPr bwMode="auto">
            <a:xfrm rot="20909113">
              <a:off x="6279503" y="5322716"/>
              <a:ext cx="816275" cy="71554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Carrots Png Mini - Baby Carrots Png, Transparent Png - kind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049" l="407" r="98374">
                          <a14:backgroundMark x1="42683" y1="66829" x2="37398" y2="86829"/>
                          <a14:backgroundMark x1="42276" y1="66341" x2="50813" y2="75610"/>
                          <a14:backgroundMark x1="46341" y1="66341" x2="52033" y2="736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" t="1696" r="1645" b="5202"/>
            <a:stretch/>
          </p:blipFill>
          <p:spPr bwMode="auto">
            <a:xfrm rot="20734372">
              <a:off x="7742568" y="5269583"/>
              <a:ext cx="988013" cy="797093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Equal 17"/>
            <p:cNvSpPr/>
            <p:nvPr/>
          </p:nvSpPr>
          <p:spPr>
            <a:xfrm>
              <a:off x="7080092" y="5264021"/>
              <a:ext cx="733146" cy="601206"/>
            </a:xfrm>
            <a:prstGeom prst="mathEqual">
              <a:avLst/>
            </a:prstGeom>
            <a:solidFill>
              <a:srgbClr val="DF532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09D9C7C-8F86-62A1-9BCA-F6F45C637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64" b="94118" l="9602" r="96019">
                        <a14:foregroundMark x1="10304" y1="36975" x2="10304" y2="36975"/>
                        <a14:foregroundMark x1="11475" y1="11765" x2="11475" y2="11765"/>
                        <a14:foregroundMark x1="10070" y1="11345" x2="10070" y2="11345"/>
                        <a14:foregroundMark x1="39578" y1="94118" x2="39578" y2="94118"/>
                        <a14:foregroundMark x1="94145" y1="52941" x2="94145" y2="52941"/>
                        <a14:foregroundMark x1="11944" y1="51261" x2="11944" y2="51261"/>
                        <a14:foregroundMark x1="9602" y1="57563" x2="9602" y2="57563"/>
                        <a14:foregroundMark x1="96019" y1="41597" x2="96019" y2="41597"/>
                        <a14:foregroundMark x1="12881" y1="12185" x2="12881" y2="121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15586">
            <a:off x="2996633" y="5988068"/>
            <a:ext cx="1352463" cy="753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C5BC25-7360-0BAC-2194-09F5164884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7" b="93867" l="10000" r="90000">
                        <a14:foregroundMark x1="52000" y1="93867" x2="52000" y2="93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7448" y="5797602"/>
            <a:ext cx="1041625" cy="97652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303567" y="5410200"/>
            <a:ext cx="2766060" cy="1751331"/>
            <a:chOff x="3358260" y="4812500"/>
            <a:chExt cx="2514600" cy="1592119"/>
          </a:xfrm>
        </p:grpSpPr>
        <p:sp>
          <p:nvSpPr>
            <p:cNvPr id="22" name="Rectangle 21"/>
            <p:cNvSpPr/>
            <p:nvPr/>
          </p:nvSpPr>
          <p:spPr>
            <a:xfrm>
              <a:off x="3358260" y="4812500"/>
              <a:ext cx="2514600" cy="15921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F6F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7" name="Equal 16"/>
            <p:cNvSpPr/>
            <p:nvPr/>
          </p:nvSpPr>
          <p:spPr>
            <a:xfrm>
              <a:off x="4333874" y="5320772"/>
              <a:ext cx="733146" cy="601206"/>
            </a:xfrm>
            <a:prstGeom prst="mathEqual">
              <a:avLst/>
            </a:prstGeom>
            <a:solidFill>
              <a:srgbClr val="DF532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  <p:pic>
          <p:nvPicPr>
            <p:cNvPr id="3082" name="Picture 10" descr="Chicken Burger Png - Chicken Sandwich Clip Art, Transparent Png ,  Transparent Png Image - PNGitem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30" b="78557" l="20000" r="76977"/>
                      </a14:imgEffect>
                      <a14:imgEffect>
                        <a14:artisticPaintBrush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25" t="6299" r="24424" b="21595"/>
            <a:stretch/>
          </p:blipFill>
          <p:spPr bwMode="auto">
            <a:xfrm flipH="1">
              <a:off x="3431902" y="5283419"/>
              <a:ext cx="918938" cy="68251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7" descr="A pile of fried chicken&#10;&#10;Description automatically generated">
            <a:extLst>
              <a:ext uri="{FF2B5EF4-FFF2-40B4-BE49-F238E27FC236}">
                <a16:creationId xmlns:a16="http://schemas.microsoft.com/office/drawing/2014/main" id="{1729EF15-B8E3-3F06-4CE1-E42ADCFD44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51953" y1="89587" x2="51953" y2="89587"/>
                        <a14:backgroundMark x1="60840" y1="89048" x2="60840" y2="89048"/>
                        <a14:backgroundMark x1="57715" y1="89408" x2="57715" y2="89408"/>
                        <a14:backgroundMark x1="55664" y1="89767" x2="55664" y2="89767"/>
                        <a14:backgroundMark x1="58887" y1="89587" x2="58887" y2="89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22026" t="30951" r="24849" b="8642"/>
          <a:stretch/>
        </p:blipFill>
        <p:spPr>
          <a:xfrm>
            <a:off x="8127218" y="5982200"/>
            <a:ext cx="920561" cy="6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92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1F37AC-D292-F232-F05F-C01268FE79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752"/>
          <a:stretch/>
        </p:blipFill>
        <p:spPr>
          <a:xfrm>
            <a:off x="2522370" y="2585802"/>
            <a:ext cx="9171020" cy="35851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359674" y="617937"/>
            <a:ext cx="4697389" cy="1767185"/>
          </a:xfrm>
          <a:prstGeom prst="rect">
            <a:avLst/>
          </a:prstGeom>
          <a:solidFill>
            <a:schemeClr val="bg1"/>
          </a:solidFill>
          <a:ln w="28575">
            <a:solidFill>
              <a:srgbClr val="0F6FC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5840">
              <a:defRPr/>
            </a:pPr>
            <a:r>
              <a:rPr lang="en-US" sz="2860" kern="0">
                <a:solidFill>
                  <a:schemeClr val="tx1"/>
                </a:solidFill>
                <a:latin typeface="Book Antiqua" panose="02040602050305030304" pitchFamily="18" charset="0"/>
              </a:rPr>
              <a:t>Cross out the item to be substituted and write in the item to be served.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 flipV="1">
            <a:off x="7935123" y="3631621"/>
            <a:ext cx="1362143" cy="100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836588" y="5949674"/>
            <a:ext cx="2026589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935">
                <a:solidFill>
                  <a:srgbClr val="FF0000"/>
                </a:solidFill>
                <a:latin typeface="Comic Sans MS" panose="030F0702030302020204" pitchFamily="66" charset="0"/>
              </a:rPr>
              <a:t>Crispy Chicken Filet Sandwich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4A0EFD1-FFC3-4295-8EFF-3FB7630DF32A}"/>
              </a:ext>
            </a:extLst>
          </p:cNvPr>
          <p:cNvGrpSpPr/>
          <p:nvPr/>
        </p:nvGrpSpPr>
        <p:grpSpPr>
          <a:xfrm flipH="1">
            <a:off x="7743973" y="691095"/>
            <a:ext cx="6073418" cy="3394689"/>
            <a:chOff x="2105519" y="1279032"/>
            <a:chExt cx="3089340" cy="1709945"/>
          </a:xfrm>
        </p:grpSpPr>
        <p:sp>
          <p:nvSpPr>
            <p:cNvPr id="10" name="Freeform: Shape 65">
              <a:extLst>
                <a:ext uri="{FF2B5EF4-FFF2-40B4-BE49-F238E27FC236}">
                  <a16:creationId xmlns:a16="http://schemas.microsoft.com/office/drawing/2014/main" id="{67AC4C0C-72B1-43A4-B196-79BD72C7FD66}"/>
                </a:ext>
              </a:extLst>
            </p:cNvPr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66">
              <a:extLst>
                <a:ext uri="{FF2B5EF4-FFF2-40B4-BE49-F238E27FC236}">
                  <a16:creationId xmlns:a16="http://schemas.microsoft.com/office/drawing/2014/main" id="{60F70DE1-5065-4F0C-AF50-0B424EFDA42E}"/>
                </a:ext>
              </a:extLst>
            </p:cNvPr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4512473-7E00-44C8-BBD4-60E5FF366B76}"/>
                </a:ext>
              </a:extLst>
            </p:cNvPr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15" name="Freeform: Shape 70">
                <a:extLst>
                  <a:ext uri="{FF2B5EF4-FFF2-40B4-BE49-F238E27FC236}">
                    <a16:creationId xmlns:a16="http://schemas.microsoft.com/office/drawing/2014/main" id="{02DFEB8E-E65C-4562-A7E4-79B8DA76983F}"/>
                  </a:ext>
                </a:extLst>
              </p:cNvPr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E7C83EA7-DC59-4DD9-9192-4B783BC0EA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5A9E221-831B-4F47-9BF4-D146326A53AC}"/>
                  </a:ext>
                </a:extLst>
              </p:cNvPr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4105179-7F05-4B6F-973A-7984DED95129}"/>
                  </a:ext>
                </a:extLst>
              </p:cNvPr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A6A33D7-24D0-40E5-A574-A9CC1BF37698}"/>
                  </a:ext>
                </a:extLst>
              </p:cNvPr>
              <p:cNvSpPr/>
              <p:nvPr/>
            </p:nvSpPr>
            <p:spPr>
              <a:xfrm rot="2396975">
                <a:off x="4076723" y="4820931"/>
                <a:ext cx="623887" cy="21464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6A68C6C-4983-4D75-8C5A-492A1CFBBD06}"/>
                  </a:ext>
                </a:extLst>
              </p:cNvPr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B60C489-5616-4515-880B-ACF23CFE92F2}"/>
                  </a:ext>
                </a:extLst>
              </p:cNvPr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ctangle 38">
                <a:extLst>
                  <a:ext uri="{FF2B5EF4-FFF2-40B4-BE49-F238E27FC236}">
                    <a16:creationId xmlns:a16="http://schemas.microsoft.com/office/drawing/2014/main" id="{7D297EA4-1167-4D22-A91A-71D27DBD4999}"/>
                  </a:ext>
                </a:extLst>
              </p:cNvPr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30B0E4-6362-451C-ABD2-40FA9BE2E9A8}"/>
                </a:ext>
              </a:extLst>
            </p:cNvPr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D8CDAEA5-70BC-434B-866F-DECFEC426255}"/>
                </a:ext>
              </a:extLst>
            </p:cNvPr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 flipH="1">
            <a:off x="7767378" y="3158512"/>
            <a:ext cx="6073418" cy="3394689"/>
            <a:chOff x="2105519" y="1279032"/>
            <a:chExt cx="3089340" cy="1709945"/>
          </a:xfrm>
        </p:grpSpPr>
        <p:sp>
          <p:nvSpPr>
            <p:cNvPr id="24" name="Freeform: Shape 9"/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5" name="Freeform: Shape 7"/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29" name="Freeform: Shape 44"/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2396975">
                <a:off x="4076723" y="4820930"/>
                <a:ext cx="623887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Rectangle 38"/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8" name="Oval 10"/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5589686-30F6-AAF3-D26B-B5BAB9B723C9}"/>
              </a:ext>
            </a:extLst>
          </p:cNvPr>
          <p:cNvSpPr txBox="1"/>
          <p:nvPr/>
        </p:nvSpPr>
        <p:spPr>
          <a:xfrm>
            <a:off x="3937000" y="6400801"/>
            <a:ext cx="594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800">
                <a:solidFill>
                  <a:srgbClr val="FF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Note: Substitutions should be made manually with a red pen.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FF4AF7-8B14-1C6E-A0CB-231D249C0DB0}"/>
              </a:ext>
            </a:extLst>
          </p:cNvPr>
          <p:cNvSpPr txBox="1"/>
          <p:nvPr/>
        </p:nvSpPr>
        <p:spPr>
          <a:xfrm>
            <a:off x="2750807" y="2665600"/>
            <a:ext cx="19085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>
                <a:latin typeface="+mj-lt"/>
              </a:rPr>
              <a:t>Los Angeles El. (PREP)</a:t>
            </a:r>
          </a:p>
        </p:txBody>
      </p:sp>
    </p:spTree>
    <p:extLst>
      <p:ext uri="{BB962C8B-B14F-4D97-AF65-F5344CB8AC3E}">
        <p14:creationId xmlns:p14="http://schemas.microsoft.com/office/powerpoint/2010/main" val="344875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50"/>
                            </p:stCondLst>
                            <p:childTnLst>
                              <p:par>
                                <p:cTn id="2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1" t="3476" r="50115" b="21078"/>
          <a:stretch/>
        </p:blipFill>
        <p:spPr>
          <a:xfrm>
            <a:off x="5994401" y="2377626"/>
            <a:ext cx="5596265" cy="47951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4272" y="508765"/>
            <a:ext cx="8449056" cy="755190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Menu Substitutions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01446" y="1386205"/>
            <a:ext cx="9214711" cy="8878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Update the </a:t>
            </a:r>
            <a:r>
              <a:rPr lang="en-US" sz="2800" i="1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Production Worksheet </a:t>
            </a:r>
            <a:r>
              <a:rPr lang="en-US" sz="280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to reflect the substituted items that will be prepared for service.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7040097" y="6023775"/>
            <a:ext cx="1466850" cy="137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37068" y="5782671"/>
            <a:ext cx="2119733" cy="270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1155" b="1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Chicken Filet Sandwich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685408-37A1-4C94-87D8-CE6E2FC4CD31}"/>
              </a:ext>
            </a:extLst>
          </p:cNvPr>
          <p:cNvCxnSpPr>
            <a:cxnSpLocks/>
          </p:cNvCxnSpPr>
          <p:nvPr/>
        </p:nvCxnSpPr>
        <p:spPr>
          <a:xfrm>
            <a:off x="7030256" y="6086719"/>
            <a:ext cx="193594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A0EFD1-FFC3-4295-8EFF-3FB7630DF32A}"/>
              </a:ext>
            </a:extLst>
          </p:cNvPr>
          <p:cNvGrpSpPr/>
          <p:nvPr/>
        </p:nvGrpSpPr>
        <p:grpSpPr>
          <a:xfrm flipH="1">
            <a:off x="6961915" y="3244433"/>
            <a:ext cx="6073418" cy="3394689"/>
            <a:chOff x="2105519" y="1279032"/>
            <a:chExt cx="3089340" cy="1709945"/>
          </a:xfrm>
        </p:grpSpPr>
        <p:sp>
          <p:nvSpPr>
            <p:cNvPr id="11" name="Freeform: Shape 65">
              <a:extLst>
                <a:ext uri="{FF2B5EF4-FFF2-40B4-BE49-F238E27FC236}">
                  <a16:creationId xmlns:a16="http://schemas.microsoft.com/office/drawing/2014/main" id="{67AC4C0C-72B1-43A4-B196-79BD72C7FD66}"/>
                </a:ext>
              </a:extLst>
            </p:cNvPr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2" name="Freeform: Shape 66">
              <a:extLst>
                <a:ext uri="{FF2B5EF4-FFF2-40B4-BE49-F238E27FC236}">
                  <a16:creationId xmlns:a16="http://schemas.microsoft.com/office/drawing/2014/main" id="{60F70DE1-5065-4F0C-AF50-0B424EFDA42E}"/>
                </a:ext>
              </a:extLst>
            </p:cNvPr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512473-7E00-44C8-BBD4-60E5FF366B76}"/>
                </a:ext>
              </a:extLst>
            </p:cNvPr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16" name="Freeform: Shape 70">
                <a:extLst>
                  <a:ext uri="{FF2B5EF4-FFF2-40B4-BE49-F238E27FC236}">
                    <a16:creationId xmlns:a16="http://schemas.microsoft.com/office/drawing/2014/main" id="{02DFEB8E-E65C-4562-A7E4-79B8DA76983F}"/>
                  </a:ext>
                </a:extLst>
              </p:cNvPr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7C83EA7-DC59-4DD9-9192-4B783BC0EA6E}"/>
                  </a:ext>
                </a:extLst>
              </p:cNvPr>
              <p:cNvCxnSpPr/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5A9E221-831B-4F47-9BF4-D146326A53AC}"/>
                  </a:ext>
                </a:extLst>
              </p:cNvPr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4105179-7F05-4B6F-973A-7984DED95129}"/>
                  </a:ext>
                </a:extLst>
              </p:cNvPr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A6A33D7-24D0-40E5-A574-A9CC1BF37698}"/>
                  </a:ext>
                </a:extLst>
              </p:cNvPr>
              <p:cNvSpPr/>
              <p:nvPr/>
            </p:nvSpPr>
            <p:spPr>
              <a:xfrm rot="2396975">
                <a:off x="4076723" y="4820930"/>
                <a:ext cx="623887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6A68C6C-4983-4D75-8C5A-492A1CFBBD06}"/>
                  </a:ext>
                </a:extLst>
              </p:cNvPr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B60C489-5616-4515-880B-ACF23CFE92F2}"/>
                  </a:ext>
                </a:extLst>
              </p:cNvPr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Rectangle 38">
                <a:extLst>
                  <a:ext uri="{FF2B5EF4-FFF2-40B4-BE49-F238E27FC236}">
                    <a16:creationId xmlns:a16="http://schemas.microsoft.com/office/drawing/2014/main" id="{7D297EA4-1167-4D22-A91A-71D27DBD4999}"/>
                  </a:ext>
                </a:extLst>
              </p:cNvPr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230B0E4-6362-451C-ABD2-40FA9BE2E9A8}"/>
                </a:ext>
              </a:extLst>
            </p:cNvPr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D8CDAEA5-70BC-434B-866F-DECFEC426255}"/>
                </a:ext>
              </a:extLst>
            </p:cNvPr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 flipH="1">
            <a:off x="7975312" y="3151478"/>
            <a:ext cx="6073418" cy="3394689"/>
            <a:chOff x="2105519" y="1279032"/>
            <a:chExt cx="3089340" cy="1709945"/>
          </a:xfrm>
        </p:grpSpPr>
        <p:sp>
          <p:nvSpPr>
            <p:cNvPr id="25" name="Freeform: Shape 9"/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6" name="Freeform: Shape 7"/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30" name="Freeform: Shape 44"/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/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2396975">
                <a:off x="4076723" y="4820930"/>
                <a:ext cx="623887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Rectangle 38"/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29" name="Oval 10"/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055372" y="5972560"/>
            <a:ext cx="187516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99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 Chicken Corn Dogs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5330" y="2376804"/>
            <a:ext cx="3328711" cy="3067927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>
              <a:defRPr/>
            </a:pPr>
            <a:r>
              <a:rPr lang="en-US" sz="2800">
                <a:solidFill>
                  <a:schemeClr val="tx1"/>
                </a:solidFill>
                <a:latin typeface="Book Antiqua" panose="02040602050305030304" pitchFamily="18" charset="0"/>
              </a:rPr>
              <a:t>Put a line through the item that was not available. Manually write in the substituted food item.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3ED0DA8-A1CD-3529-7819-05CEEA2A62BF}"/>
              </a:ext>
            </a:extLst>
          </p:cNvPr>
          <p:cNvSpPr/>
          <p:nvPr/>
        </p:nvSpPr>
        <p:spPr>
          <a:xfrm>
            <a:off x="6651373" y="3429388"/>
            <a:ext cx="457200" cy="173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1FBC587-2B1C-2F5B-9694-2482D743356C}"/>
              </a:ext>
            </a:extLst>
          </p:cNvPr>
          <p:cNvSpPr txBox="1"/>
          <p:nvPr/>
        </p:nvSpPr>
        <p:spPr>
          <a:xfrm>
            <a:off x="6587412" y="3428903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latin typeface="Arial" panose="020B0604020202020204" pitchFamily="34" charset="0"/>
                <a:cs typeface="Arial" panose="020B0604020202020204" pitchFamily="34" charset="0"/>
              </a:rPr>
              <a:t>8/19/2025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205807-AAD0-3A9F-8627-A7187D3BF2D3}"/>
              </a:ext>
            </a:extLst>
          </p:cNvPr>
          <p:cNvGrpSpPr/>
          <p:nvPr/>
        </p:nvGrpSpPr>
        <p:grpSpPr>
          <a:xfrm>
            <a:off x="2972028" y="5998182"/>
            <a:ext cx="910586" cy="1284282"/>
            <a:chOff x="2675992" y="966221"/>
            <a:chExt cx="3467296" cy="4495800"/>
          </a:xfrm>
        </p:grpSpPr>
        <p:pic>
          <p:nvPicPr>
            <p:cNvPr id="45" name="Picture 44" descr="A group of cardboard boxes&#10;&#10;Description automatically generated with medium confidence">
              <a:extLst>
                <a:ext uri="{FF2B5EF4-FFF2-40B4-BE49-F238E27FC236}">
                  <a16:creationId xmlns:a16="http://schemas.microsoft.com/office/drawing/2014/main" id="{823F0A8E-361C-8A9C-B6D0-541BDCA59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97" b="97458" l="9585" r="97125">
                          <a14:foregroundMark x1="56230" y1="10381" x2="56230" y2="10381"/>
                          <a14:foregroundMark x1="57188" y1="5297" x2="57188" y2="5297"/>
                          <a14:foregroundMark x1="65176" y1="5720" x2="65176" y2="5720"/>
                          <a14:foregroundMark x1="84026" y1="48093" x2="84026" y2="48093"/>
                          <a14:foregroundMark x1="92013" y1="47034" x2="92013" y2="47034"/>
                          <a14:foregroundMark x1="97125" y1="49364" x2="97125" y2="49364"/>
                          <a14:foregroundMark x1="79233" y1="91949" x2="79233" y2="91949"/>
                          <a14:foregroundMark x1="76198" y1="97458" x2="76198" y2="97458"/>
                          <a14:foregroundMark x1="71725" y1="95551" x2="71725" y2="95551"/>
                          <a14:foregroundMark x1="71725" y1="95551" x2="71406" y2="95127"/>
                          <a14:foregroundMark x1="71246" y1="95127" x2="74441" y2="96610"/>
                          <a14:backgroundMark x1="64856" y1="88559" x2="64856" y2="88559"/>
                          <a14:backgroundMark x1="65495" y1="88983" x2="65495" y2="88983"/>
                          <a14:backgroundMark x1="80192" y1="97034" x2="85304" y2="95975"/>
                          <a14:backgroundMark x1="65016" y1="88559" x2="65016" y2="88559"/>
                          <a14:backgroundMark x1="65016" y1="88983" x2="65176" y2="90042"/>
                          <a14:backgroundMark x1="82268" y1="96398" x2="84824" y2="963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l="41850"/>
            <a:stretch/>
          </p:blipFill>
          <p:spPr>
            <a:xfrm>
              <a:off x="2675992" y="966221"/>
              <a:ext cx="3467296" cy="4495800"/>
            </a:xfrm>
            <a:prstGeom prst="rect">
              <a:avLst/>
            </a:prstGeom>
          </p:spPr>
        </p:pic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529320C-D749-7657-B99B-27299D3E7774}"/>
                </a:ext>
              </a:extLst>
            </p:cNvPr>
            <p:cNvCxnSpPr/>
            <p:nvPr/>
          </p:nvCxnSpPr>
          <p:spPr>
            <a:xfrm>
              <a:off x="2787589" y="3701990"/>
              <a:ext cx="0" cy="1097280"/>
            </a:xfrm>
            <a:prstGeom prst="line">
              <a:avLst/>
            </a:prstGeom>
            <a:ln w="19050">
              <a:solidFill>
                <a:srgbClr val="E8C0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0B7E21-30F3-1FFE-221F-8E51027B546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9068" y="4809626"/>
              <a:ext cx="619959" cy="274613"/>
            </a:xfrm>
            <a:prstGeom prst="line">
              <a:avLst/>
            </a:prstGeom>
            <a:ln w="19050">
              <a:solidFill>
                <a:srgbClr val="E8C0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5F69C27-AB05-4522-3662-DE95676FF2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95564" y="5112945"/>
              <a:ext cx="619959" cy="274613"/>
            </a:xfrm>
            <a:prstGeom prst="line">
              <a:avLst/>
            </a:prstGeom>
            <a:ln w="19050">
              <a:solidFill>
                <a:srgbClr val="E8C0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A1E8293-D439-FD90-D139-3DA9D899AD4F}"/>
                </a:ext>
              </a:extLst>
            </p:cNvPr>
            <p:cNvCxnSpPr>
              <a:cxnSpLocks/>
            </p:cNvCxnSpPr>
            <p:nvPr/>
          </p:nvCxnSpPr>
          <p:spPr>
            <a:xfrm>
              <a:off x="4094088" y="3978678"/>
              <a:ext cx="1476" cy="1134267"/>
            </a:xfrm>
            <a:prstGeom prst="line">
              <a:avLst/>
            </a:prstGeom>
            <a:ln w="19050">
              <a:solidFill>
                <a:srgbClr val="E8C0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9" descr="A picture containing text, box, container&#10;&#10;Description automatically generated">
            <a:extLst>
              <a:ext uri="{FF2B5EF4-FFF2-40B4-BE49-F238E27FC236}">
                <a16:creationId xmlns:a16="http://schemas.microsoft.com/office/drawing/2014/main" id="{7837DDCB-903C-855E-AA0B-A7E319EA09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208222" y="6695809"/>
            <a:ext cx="1177212" cy="716138"/>
          </a:xfrm>
          <a:prstGeom prst="rect">
            <a:avLst/>
          </a:prstGeom>
        </p:spPr>
      </p:pic>
      <p:pic>
        <p:nvPicPr>
          <p:cNvPr id="51" name="Picture 50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77DC5D73-33FA-B0F8-E6DB-522518801A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164564" y="5825653"/>
            <a:ext cx="3358993" cy="1763471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503C0D05-3A0C-F6F0-2BCE-EDE6C865A0C9}"/>
              </a:ext>
            </a:extLst>
          </p:cNvPr>
          <p:cNvGrpSpPr/>
          <p:nvPr/>
        </p:nvGrpSpPr>
        <p:grpSpPr>
          <a:xfrm>
            <a:off x="4437230" y="4724400"/>
            <a:ext cx="1557171" cy="1251764"/>
            <a:chOff x="2593982" y="4013005"/>
            <a:chExt cx="1557171" cy="1251764"/>
          </a:xfrm>
          <a:noFill/>
        </p:grpSpPr>
        <p:sp>
          <p:nvSpPr>
            <p:cNvPr id="53" name="Speech Bubble: Oval 52">
              <a:extLst>
                <a:ext uri="{FF2B5EF4-FFF2-40B4-BE49-F238E27FC236}">
                  <a16:creationId xmlns:a16="http://schemas.microsoft.com/office/drawing/2014/main" id="{36DCD038-BD9C-08BE-6DA2-3BCAED80000F}"/>
                </a:ext>
              </a:extLst>
            </p:cNvPr>
            <p:cNvSpPr/>
            <p:nvPr/>
          </p:nvSpPr>
          <p:spPr>
            <a:xfrm>
              <a:off x="2596673" y="4013005"/>
              <a:ext cx="1554480" cy="1188720"/>
            </a:xfrm>
            <a:prstGeom prst="wedgeEllipseCallout">
              <a:avLst>
                <a:gd name="adj1" fmla="val 58"/>
                <a:gd name="adj2" fmla="val 59810"/>
              </a:avLst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BC96C92-4D17-121B-C2F0-449E03F5909C}"/>
                </a:ext>
              </a:extLst>
            </p:cNvPr>
            <p:cNvSpPr txBox="1"/>
            <p:nvPr/>
          </p:nvSpPr>
          <p:spPr>
            <a:xfrm>
              <a:off x="2593982" y="4095218"/>
              <a:ext cx="1557171" cy="11695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They sent us Chicken Fillet Patties instead of Mini Corn dogs.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0068D9B-2999-684C-1202-20F3FBCAA0F6}"/>
              </a:ext>
            </a:extLst>
          </p:cNvPr>
          <p:cNvSpPr txBox="1"/>
          <p:nvPr/>
        </p:nvSpPr>
        <p:spPr>
          <a:xfrm>
            <a:off x="3086058" y="6152477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CC147A3-036D-6E69-4E64-8B864156E0B8}"/>
              </a:ext>
            </a:extLst>
          </p:cNvPr>
          <p:cNvSpPr txBox="1"/>
          <p:nvPr/>
        </p:nvSpPr>
        <p:spPr>
          <a:xfrm>
            <a:off x="3517139" y="6566135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9B6772E-CB43-5542-8E4D-4B885ADD43BB}"/>
              </a:ext>
            </a:extLst>
          </p:cNvPr>
          <p:cNvSpPr txBox="1"/>
          <p:nvPr/>
        </p:nvSpPr>
        <p:spPr>
          <a:xfrm>
            <a:off x="3469236" y="6918839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444DCA-44C7-1685-5B36-F294BA833CF0}"/>
              </a:ext>
            </a:extLst>
          </p:cNvPr>
          <p:cNvSpPr txBox="1"/>
          <p:nvPr/>
        </p:nvSpPr>
        <p:spPr>
          <a:xfrm rot="20520272">
            <a:off x="3052357" y="7123493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2822758-97B2-8C1D-D6BD-176B0C9575BD}"/>
              </a:ext>
            </a:extLst>
          </p:cNvPr>
          <p:cNvSpPr txBox="1"/>
          <p:nvPr/>
        </p:nvSpPr>
        <p:spPr>
          <a:xfrm>
            <a:off x="2650742" y="6824434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0C90CD6-9D27-353B-DFF3-335F1CDD1B4F}"/>
              </a:ext>
            </a:extLst>
          </p:cNvPr>
          <p:cNvSpPr txBox="1"/>
          <p:nvPr/>
        </p:nvSpPr>
        <p:spPr>
          <a:xfrm>
            <a:off x="2393100" y="7089908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3584D18-6609-C456-B507-AD24219B39BB}"/>
              </a:ext>
            </a:extLst>
          </p:cNvPr>
          <p:cNvSpPr txBox="1"/>
          <p:nvPr/>
        </p:nvSpPr>
        <p:spPr>
          <a:xfrm rot="5608955">
            <a:off x="3106396" y="6825244"/>
            <a:ext cx="312906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17F7BD3-6D98-1D5E-5ED0-88125DB02A79}"/>
              </a:ext>
            </a:extLst>
          </p:cNvPr>
          <p:cNvSpPr txBox="1"/>
          <p:nvPr/>
        </p:nvSpPr>
        <p:spPr>
          <a:xfrm rot="5400000">
            <a:off x="3104099" y="6540960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D9C4460-D70E-9CE6-0C1A-373E78EBB7B5}"/>
              </a:ext>
            </a:extLst>
          </p:cNvPr>
          <p:cNvSpPr txBox="1"/>
          <p:nvPr/>
        </p:nvSpPr>
        <p:spPr>
          <a:xfrm>
            <a:off x="2221190" y="6926533"/>
            <a:ext cx="271228" cy="123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BADAB3B-FA1B-76EC-8743-756AF1448188}"/>
              </a:ext>
            </a:extLst>
          </p:cNvPr>
          <p:cNvSpPr txBox="1"/>
          <p:nvPr/>
        </p:nvSpPr>
        <p:spPr>
          <a:xfrm>
            <a:off x="4916812" y="7137331"/>
            <a:ext cx="39946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>
                <a:latin typeface="Calibri" panose="020F0502020204030204" pitchFamily="34" charset="0"/>
                <a:cs typeface="Calibri" panose="020F0502020204030204" pitchFamily="34" charset="0"/>
              </a:rPr>
              <a:t>3/17/23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CACA4A-175B-692A-D7FF-222599F25E0D}"/>
              </a:ext>
            </a:extLst>
          </p:cNvPr>
          <p:cNvSpPr/>
          <p:nvPr/>
        </p:nvSpPr>
        <p:spPr>
          <a:xfrm>
            <a:off x="8121970" y="3231639"/>
            <a:ext cx="1301430" cy="13929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3D42DC-C3AB-5CAA-131F-A0D42779F42B}"/>
              </a:ext>
            </a:extLst>
          </p:cNvPr>
          <p:cNvSpPr txBox="1"/>
          <p:nvPr/>
        </p:nvSpPr>
        <p:spPr>
          <a:xfrm>
            <a:off x="7920798" y="3182780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</p:spTree>
    <p:extLst>
      <p:ext uri="{BB962C8B-B14F-4D97-AF65-F5344CB8AC3E}">
        <p14:creationId xmlns:p14="http://schemas.microsoft.com/office/powerpoint/2010/main" val="1983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750"/>
                            </p:stCondLst>
                            <p:childTnLst>
                              <p:par>
                                <p:cTn id="2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BCFE0-60D9-5E4C-4AC3-1ACDC0C76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CD9EBB-1A14-D83B-BDC9-205C9C7CE01C}"/>
              </a:ext>
            </a:extLst>
          </p:cNvPr>
          <p:cNvGrpSpPr/>
          <p:nvPr/>
        </p:nvGrpSpPr>
        <p:grpSpPr>
          <a:xfrm>
            <a:off x="-7524" y="-36972"/>
            <a:ext cx="13964824" cy="7949072"/>
            <a:chOff x="-3762" y="-28902"/>
            <a:chExt cx="13825124" cy="780937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27919A-817F-82F1-7D48-C9C86CC04963}"/>
                </a:ext>
              </a:extLst>
            </p:cNvPr>
            <p:cNvSpPr/>
            <p:nvPr/>
          </p:nvSpPr>
          <p:spPr>
            <a:xfrm>
              <a:off x="0" y="0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6772CE6-F17D-8ADA-B9D8-36D8A13C9DCC}"/>
                </a:ext>
              </a:extLst>
            </p:cNvPr>
            <p:cNvGrpSpPr/>
            <p:nvPr/>
          </p:nvGrpSpPr>
          <p:grpSpPr>
            <a:xfrm rot="10800000">
              <a:off x="-3762" y="-28902"/>
              <a:ext cx="13821362" cy="1929879"/>
              <a:chOff x="-47304" y="722896"/>
              <a:chExt cx="13825124" cy="2476465"/>
            </a:xfrm>
          </p:grpSpPr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B6758BBF-D5F0-E082-418D-8A0BD449662A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90190AE0-E2B0-0854-7E73-24204BEA5D7E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0B1B989-6975-FC33-A730-9A05ABFD662C}"/>
                </a:ext>
              </a:extLst>
            </p:cNvPr>
            <p:cNvGrpSpPr/>
            <p:nvPr/>
          </p:nvGrpSpPr>
          <p:grpSpPr>
            <a:xfrm>
              <a:off x="0" y="5850591"/>
              <a:ext cx="13821362" cy="1929879"/>
              <a:chOff x="-47304" y="722896"/>
              <a:chExt cx="13825124" cy="2476465"/>
            </a:xfrm>
          </p:grpSpPr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CA5DF4FB-2AEA-620A-F89D-BB153475BC06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ADCB2101-C670-76F5-54BE-C89DA2AEEBD4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BB9DE57-D2F2-E88A-3BC8-AE8E388AA0E6}"/>
              </a:ext>
            </a:extLst>
          </p:cNvPr>
          <p:cNvSpPr txBox="1"/>
          <p:nvPr/>
        </p:nvSpPr>
        <p:spPr>
          <a:xfrm>
            <a:off x="1257639" y="1764171"/>
            <a:ext cx="11302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u="sng">
                <a:latin typeface="Book Antiqua" panose="02040602050305030304" pitchFamily="18" charset="0"/>
              </a:rPr>
              <a:t>PRODUCTION</a:t>
            </a:r>
          </a:p>
          <a:p>
            <a:pPr algn="ctr"/>
            <a:r>
              <a:rPr lang="en-US" sz="9600" b="1" u="sng">
                <a:latin typeface="Book Antiqua" panose="02040602050305030304" pitchFamily="18" charset="0"/>
              </a:rPr>
              <a:t>WORKSHEET</a:t>
            </a:r>
          </a:p>
          <a:p>
            <a:pPr algn="ctr"/>
            <a:r>
              <a:rPr lang="en-US" sz="9600" b="1" u="sng">
                <a:latin typeface="Book Antiqua" panose="02040602050305030304" pitchFamily="18" charset="0"/>
              </a:rPr>
              <a:t>COLUMNS</a:t>
            </a:r>
          </a:p>
        </p:txBody>
      </p:sp>
    </p:spTree>
    <p:extLst>
      <p:ext uri="{BB962C8B-B14F-4D97-AF65-F5344CB8AC3E}">
        <p14:creationId xmlns:p14="http://schemas.microsoft.com/office/powerpoint/2010/main" val="3181045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5B2CD15-9464-9A06-4A56-D158A1FF6153}"/>
              </a:ext>
            </a:extLst>
          </p:cNvPr>
          <p:cNvSpPr/>
          <p:nvPr/>
        </p:nvSpPr>
        <p:spPr>
          <a:xfrm>
            <a:off x="-22284" y="-54605"/>
            <a:ext cx="13989744" cy="7881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ipboard with a metal clip&#10;&#10;Description automatically generated">
            <a:extLst>
              <a:ext uri="{FF2B5EF4-FFF2-40B4-BE49-F238E27FC236}">
                <a16:creationId xmlns:a16="http://schemas.microsoft.com/office/drawing/2014/main" id="{4020B543-9946-2FFD-7639-D0656FDB2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1385" r="10650"/>
          <a:stretch/>
        </p:blipFill>
        <p:spPr>
          <a:xfrm>
            <a:off x="647700" y="-573218"/>
            <a:ext cx="12704503" cy="81974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D9007D-FB04-379B-379D-2F173162E9CC}"/>
              </a:ext>
            </a:extLst>
          </p:cNvPr>
          <p:cNvSpPr/>
          <p:nvPr/>
        </p:nvSpPr>
        <p:spPr>
          <a:xfrm>
            <a:off x="1422399" y="876298"/>
            <a:ext cx="11189607" cy="66640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22B260-D581-B0D0-F8C2-92BF993C9E8C}"/>
              </a:ext>
            </a:extLst>
          </p:cNvPr>
          <p:cNvGrpSpPr/>
          <p:nvPr/>
        </p:nvGrpSpPr>
        <p:grpSpPr>
          <a:xfrm>
            <a:off x="1422399" y="241976"/>
            <a:ext cx="11206865" cy="5938028"/>
            <a:chOff x="-4981776" y="-799586"/>
            <a:chExt cx="7501471" cy="44425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EE5021-1FBB-F4EE-33E0-27AE0175F613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6EABCD-1A4F-BF20-526D-2FAFCE092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20000"/>
            </a:blip>
            <a:srcRect/>
            <a:stretch/>
          </p:blipFill>
          <p:spPr>
            <a:xfrm>
              <a:off x="-4970224" y="-787199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7C3DA34-CA77-B1A3-5480-C6E3B4B7553B}"/>
              </a:ext>
            </a:extLst>
          </p:cNvPr>
          <p:cNvSpPr txBox="1"/>
          <p:nvPr/>
        </p:nvSpPr>
        <p:spPr>
          <a:xfrm>
            <a:off x="3108724" y="648075"/>
            <a:ext cx="790607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/>
              <a:t>Production</a:t>
            </a:r>
          </a:p>
          <a:p>
            <a:pPr algn="ctr"/>
            <a:r>
              <a:rPr lang="en-US" sz="12000" b="1"/>
              <a:t>Worksheet</a:t>
            </a:r>
          </a:p>
          <a:p>
            <a:pPr algn="ctr"/>
            <a:r>
              <a:rPr lang="en-US" sz="12000" b="1"/>
              <a:t>Activity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DA487A7-5EF5-9734-713C-C8959BB68737}"/>
              </a:ext>
            </a:extLst>
          </p:cNvPr>
          <p:cNvSpPr txBox="1"/>
          <p:nvPr/>
        </p:nvSpPr>
        <p:spPr>
          <a:xfrm>
            <a:off x="2310766" y="7394575"/>
            <a:ext cx="2900979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(c) </a:t>
            </a:r>
            <a:r>
              <a:rPr sz="700" spc="15">
                <a:latin typeface="Tahoma"/>
                <a:cs typeface="Tahoma"/>
              </a:rPr>
              <a:t>2005 </a:t>
            </a:r>
            <a:r>
              <a:rPr sz="700" spc="10">
                <a:latin typeface="Tahoma"/>
                <a:cs typeface="Tahoma"/>
              </a:rPr>
              <a:t>Horizon Software </a:t>
            </a:r>
            <a:r>
              <a:rPr sz="700" spc="5">
                <a:latin typeface="Tahoma"/>
                <a:cs typeface="Tahoma"/>
              </a:rPr>
              <a:t>International, </a:t>
            </a:r>
            <a:r>
              <a:rPr sz="700" spc="10">
                <a:latin typeface="Tahoma"/>
                <a:cs typeface="Tahoma"/>
              </a:rPr>
              <a:t>LLC. All </a:t>
            </a:r>
            <a:r>
              <a:rPr sz="700" spc="5">
                <a:latin typeface="Tahoma"/>
                <a:cs typeface="Tahoma"/>
              </a:rPr>
              <a:t>rights</a:t>
            </a:r>
            <a:r>
              <a:rPr sz="700">
                <a:latin typeface="Tahoma"/>
                <a:cs typeface="Tahoma"/>
              </a:rPr>
              <a:t> </a:t>
            </a:r>
            <a:r>
              <a:rPr sz="700" spc="5">
                <a:latin typeface="Tahoma"/>
                <a:cs typeface="Tahoma"/>
              </a:rPr>
              <a:t>reserved.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20C3262-EEE3-651C-575B-585351D70DDD}"/>
              </a:ext>
            </a:extLst>
          </p:cNvPr>
          <p:cNvSpPr txBox="1"/>
          <p:nvPr/>
        </p:nvSpPr>
        <p:spPr>
          <a:xfrm>
            <a:off x="10039675" y="7405473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33DC0F9-F7F7-3491-2894-51C878FC387B}"/>
              </a:ext>
            </a:extLst>
          </p:cNvPr>
          <p:cNvSpPr txBox="1"/>
          <p:nvPr/>
        </p:nvSpPr>
        <p:spPr>
          <a:xfrm>
            <a:off x="12095941" y="7381296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0ECBDD65-63A6-FC29-FE6F-2BF225FF4813}"/>
              </a:ext>
            </a:extLst>
          </p:cNvPr>
          <p:cNvSpPr txBox="1"/>
          <p:nvPr/>
        </p:nvSpPr>
        <p:spPr>
          <a:xfrm>
            <a:off x="1534472" y="6224402"/>
            <a:ext cx="697837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Comments: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98858AC9-09B7-0062-99EC-0BF7C5AAF0D0}"/>
              </a:ext>
            </a:extLst>
          </p:cNvPr>
          <p:cNvSpPr txBox="1"/>
          <p:nvPr/>
        </p:nvSpPr>
        <p:spPr>
          <a:xfrm>
            <a:off x="2429324" y="6896102"/>
            <a:ext cx="1881965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Food Service </a:t>
            </a:r>
            <a:r>
              <a:rPr sz="900" b="1" spc="5">
                <a:latin typeface="Tahoma"/>
                <a:cs typeface="Tahoma"/>
              </a:rPr>
              <a:t>Worker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D4B7067-135A-14FF-8C6C-4F63CF96E035}"/>
              </a:ext>
            </a:extLst>
          </p:cNvPr>
          <p:cNvSpPr txBox="1"/>
          <p:nvPr/>
        </p:nvSpPr>
        <p:spPr>
          <a:xfrm>
            <a:off x="8538210" y="6883017"/>
            <a:ext cx="1995812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Cafeteria Manager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7B0A8AD1-9CB6-3DDE-7780-6DE9BFFD8CDF}"/>
              </a:ext>
            </a:extLst>
          </p:cNvPr>
          <p:cNvSpPr txBox="1"/>
          <p:nvPr/>
        </p:nvSpPr>
        <p:spPr>
          <a:xfrm>
            <a:off x="8494434" y="7062308"/>
            <a:ext cx="3679651" cy="266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700" spc="-5">
                <a:latin typeface="Tahoma"/>
                <a:cs typeface="Tahoma"/>
              </a:rPr>
              <a:t>Cafeteria Manager, by </a:t>
            </a:r>
            <a:r>
              <a:rPr sz="700" spc="-10">
                <a:latin typeface="Tahoma"/>
                <a:cs typeface="Tahoma"/>
              </a:rPr>
              <a:t>signing,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certifying that the </a:t>
            </a:r>
            <a:r>
              <a:rPr sz="700" spc="-5">
                <a:latin typeface="Tahoma"/>
                <a:cs typeface="Tahoma"/>
              </a:rPr>
              <a:t>information on </a:t>
            </a:r>
            <a:r>
              <a:rPr sz="700" spc="-10">
                <a:latin typeface="Tahoma"/>
                <a:cs typeface="Tahoma"/>
              </a:rPr>
              <a:t>the report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true, correct  </a:t>
            </a:r>
            <a:r>
              <a:rPr sz="700" spc="-5">
                <a:latin typeface="Tahoma"/>
                <a:cs typeface="Tahoma"/>
              </a:rPr>
              <a:t>and in accordance </a:t>
            </a:r>
            <a:r>
              <a:rPr sz="700" spc="-10">
                <a:latin typeface="Tahoma"/>
                <a:cs typeface="Tahoma"/>
              </a:rPr>
              <a:t>with Food Services </a:t>
            </a:r>
            <a:r>
              <a:rPr sz="700" spc="-5">
                <a:latin typeface="Tahoma"/>
                <a:cs typeface="Tahoma"/>
              </a:rPr>
              <a:t>policies and</a:t>
            </a:r>
            <a:r>
              <a:rPr sz="700" spc="30">
                <a:latin typeface="Tahoma"/>
                <a:cs typeface="Tahoma"/>
              </a:rPr>
              <a:t> </a:t>
            </a:r>
            <a:r>
              <a:rPr sz="700" spc="-5">
                <a:latin typeface="Tahoma"/>
                <a:cs typeface="Tahoma"/>
              </a:rPr>
              <a:t>procedures.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44D4C-8EDE-FA86-2785-8B26878B2937}"/>
              </a:ext>
            </a:extLst>
          </p:cNvPr>
          <p:cNvSpPr/>
          <p:nvPr/>
        </p:nvSpPr>
        <p:spPr>
          <a:xfrm>
            <a:off x="1422399" y="6166661"/>
            <a:ext cx="11189607" cy="13771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2A9140-7BB4-E99F-E1E6-47E23E906DA4}"/>
              </a:ext>
            </a:extLst>
          </p:cNvPr>
          <p:cNvCxnSpPr>
            <a:cxnSpLocks/>
          </p:cNvCxnSpPr>
          <p:nvPr/>
        </p:nvCxnSpPr>
        <p:spPr>
          <a:xfrm>
            <a:off x="2352674" y="6883017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y2mate.is - School Lunch Bell Sound Effect-I9Pn1PGj6NY-192k-1706889071">
            <a:hlinkClick r:id="" action="ppaction://media"/>
            <a:extLst>
              <a:ext uri="{FF2B5EF4-FFF2-40B4-BE49-F238E27FC236}">
                <a16:creationId xmlns:a16="http://schemas.microsoft.com/office/drawing/2014/main" id="{B7C97F7B-E14A-50F3-1C41-15455A9F6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98688" y="3155951"/>
            <a:ext cx="244475" cy="2444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8A7170-F2D0-E28A-260F-6BC8D23B102D}"/>
              </a:ext>
            </a:extLst>
          </p:cNvPr>
          <p:cNvSpPr/>
          <p:nvPr/>
        </p:nvSpPr>
        <p:spPr>
          <a:xfrm>
            <a:off x="3216019" y="391237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3B066C-73E0-C682-7C1C-CE316C9E4411}"/>
              </a:ext>
            </a:extLst>
          </p:cNvPr>
          <p:cNvSpPr txBox="1"/>
          <p:nvPr/>
        </p:nvSpPr>
        <p:spPr>
          <a:xfrm>
            <a:off x="2940692" y="315956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# 11111111   Los Angeles 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3DA1D6-834E-4E57-B143-BF69BC4DDA95}"/>
              </a:ext>
            </a:extLst>
          </p:cNvPr>
          <p:cNvSpPr/>
          <p:nvPr/>
        </p:nvSpPr>
        <p:spPr>
          <a:xfrm>
            <a:off x="1798998" y="593360"/>
            <a:ext cx="378491" cy="134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540807-A142-128B-501F-3B3FD0F1C872}"/>
              </a:ext>
            </a:extLst>
          </p:cNvPr>
          <p:cNvSpPr txBox="1"/>
          <p:nvPr/>
        </p:nvSpPr>
        <p:spPr>
          <a:xfrm>
            <a:off x="1710767" y="550455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8/18/2025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620210-F365-128A-9054-3F5BC1AE8B22}"/>
              </a:ext>
            </a:extLst>
          </p:cNvPr>
          <p:cNvCxnSpPr>
            <a:cxnSpLocks/>
          </p:cNvCxnSpPr>
          <p:nvPr/>
        </p:nvCxnSpPr>
        <p:spPr>
          <a:xfrm>
            <a:off x="8480955" y="6863781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A clipboard with a metal clip&#10;&#10;Description automatically generated">
            <a:extLst>
              <a:ext uri="{FF2B5EF4-FFF2-40B4-BE49-F238E27FC236}">
                <a16:creationId xmlns:a16="http://schemas.microsoft.com/office/drawing/2014/main" id="{E124CBD2-05DC-095E-5DCD-0092AE6A54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5" b="89844" l="19141" r="81543">
                        <a14:foregroundMark x1="36816" y1="10840" x2="48828" y2="12109"/>
                        <a14:foregroundMark x1="48828" y1="12109" x2="63184" y2="11328"/>
                        <a14:foregroundMark x1="63184" y1="11328" x2="63379" y2="11328"/>
                        <a14:foregroundMark x1="44922" y1="6543" x2="51367" y2="6641"/>
                        <a14:foregroundMark x1="51367" y1="6641" x2="56152" y2="6055"/>
                        <a14:foregroundMark x1="29102" y1="16406" x2="32910" y2="8984"/>
                        <a14:foregroundMark x1="32910" y1="8984" x2="39648" y2="7910"/>
                        <a14:foregroundMark x1="39648" y1="7910" x2="47266" y2="98"/>
                        <a14:foregroundMark x1="47266" y1="98" x2="54980" y2="1660"/>
                        <a14:foregroundMark x1="54980" y1="1660" x2="62305" y2="9863"/>
                        <a14:foregroundMark x1="62305" y1="9863" x2="66504" y2="11035"/>
                        <a14:foregroundMark x1="66504" y1="11035" x2="69824" y2="14258"/>
                        <a14:foregroundMark x1="69824" y1="14258" x2="28613" y2="15527"/>
                        <a14:foregroundMark x1="42090" y1="4492" x2="45313" y2="586"/>
                        <a14:foregroundMark x1="45313" y1="586" x2="53320" y2="293"/>
                        <a14:foregroundMark x1="53320" y1="293" x2="57813" y2="488"/>
                        <a14:foregroundMark x1="57813" y1="488" x2="58887" y2="5957"/>
                        <a14:foregroundMark x1="58887" y1="5957" x2="64648" y2="7227"/>
                        <a14:foregroundMark x1="64648" y1="7227" x2="68359" y2="7227"/>
                        <a14:foregroundMark x1="68359" y1="7227" x2="70508" y2="11816"/>
                        <a14:foregroundMark x1="70508" y1="11816" x2="63672" y2="8203"/>
                        <a14:foregroundMark x1="63672" y1="8203" x2="43750" y2="5664"/>
                        <a14:foregroundMark x1="43750" y1="5664" x2="39941" y2="8203"/>
                        <a14:foregroundMark x1="39941" y1="8203" x2="33594" y2="7617"/>
                        <a14:foregroundMark x1="33594" y1="7617" x2="39844" y2="6445"/>
                        <a14:foregroundMark x1="39844" y1="6445" x2="45996" y2="195"/>
                        <a14:foregroundMark x1="45996" y1="195" x2="56348" y2="1563"/>
                        <a14:foregroundMark x1="56348" y1="1563" x2="62305" y2="8301"/>
                        <a14:foregroundMark x1="62305" y1="8301" x2="65430" y2="7129"/>
                        <a14:foregroundMark x1="65430" y1="7129" x2="64453" y2="6836"/>
                        <a14:foregroundMark x1="30469" y1="11035" x2="32227" y2="9863"/>
                        <a14:foregroundMark x1="31055" y1="10547" x2="31836" y2="8105"/>
                        <a14:foregroundMark x1="30566" y1="11035" x2="31348" y2="9473"/>
                        <a14:foregroundMark x1="70117" y1="10352" x2="68652" y2="7715"/>
                        <a14:backgroundMark x1="21680" y1="28809" x2="78809" y2="31348"/>
                        <a14:backgroundMark x1="20215" y1="41211" x2="91602" y2="31055"/>
                        <a14:backgroundMark x1="91602" y1="31055" x2="91016" y2="31641"/>
                        <a14:backgroundMark x1="28516" y1="10254" x2="30371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440" t="-174" r="27416" b="82736"/>
          <a:stretch/>
        </p:blipFill>
        <p:spPr>
          <a:xfrm>
            <a:off x="3482340" y="-610925"/>
            <a:ext cx="7193280" cy="14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9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6F804CA-CC2A-67E6-171A-33007543E8D7}"/>
              </a:ext>
            </a:extLst>
          </p:cNvPr>
          <p:cNvSpPr/>
          <p:nvPr/>
        </p:nvSpPr>
        <p:spPr>
          <a:xfrm>
            <a:off x="-82897" y="-73993"/>
            <a:ext cx="13989744" cy="7881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ipboard with a metal clip&#10;&#10;Description automatically generated">
            <a:extLst>
              <a:ext uri="{FF2B5EF4-FFF2-40B4-BE49-F238E27FC236}">
                <a16:creationId xmlns:a16="http://schemas.microsoft.com/office/drawing/2014/main" id="{5A30B369-C778-3897-06C2-72618F80F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385" r="10650"/>
          <a:stretch/>
        </p:blipFill>
        <p:spPr>
          <a:xfrm>
            <a:off x="647700" y="-573218"/>
            <a:ext cx="12704503" cy="81974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EF98D08-6F09-4703-1707-C40442BE4A81}"/>
              </a:ext>
            </a:extLst>
          </p:cNvPr>
          <p:cNvSpPr/>
          <p:nvPr/>
        </p:nvSpPr>
        <p:spPr>
          <a:xfrm>
            <a:off x="1193800" y="5705475"/>
            <a:ext cx="11430000" cy="1816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D2BA7F-3EC3-31AE-4763-1AEFD2C9DD53}"/>
              </a:ext>
            </a:extLst>
          </p:cNvPr>
          <p:cNvSpPr/>
          <p:nvPr/>
        </p:nvSpPr>
        <p:spPr>
          <a:xfrm>
            <a:off x="1206500" y="876300"/>
            <a:ext cx="11410950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BB50EEF-AF9E-E005-8713-F5F1E4D5ECE5}"/>
              </a:ext>
            </a:extLst>
          </p:cNvPr>
          <p:cNvGrpSpPr/>
          <p:nvPr/>
        </p:nvGrpSpPr>
        <p:grpSpPr>
          <a:xfrm>
            <a:off x="1193800" y="347960"/>
            <a:ext cx="11417300" cy="7192387"/>
            <a:chOff x="2184400" y="876299"/>
            <a:chExt cx="9454058" cy="666750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188F9D-E390-D947-9A19-B075C5935407}"/>
                </a:ext>
              </a:extLst>
            </p:cNvPr>
            <p:cNvGrpSpPr/>
            <p:nvPr/>
          </p:nvGrpSpPr>
          <p:grpSpPr>
            <a:xfrm>
              <a:off x="2184400" y="876299"/>
              <a:ext cx="9454058" cy="5295900"/>
              <a:chOff x="-4981776" y="-799586"/>
              <a:chExt cx="7494087" cy="443261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29E52F3-8961-2C1F-0D5B-523EDF517608}"/>
                  </a:ext>
                </a:extLst>
              </p:cNvPr>
              <p:cNvSpPr/>
              <p:nvPr/>
            </p:nvSpPr>
            <p:spPr>
              <a:xfrm>
                <a:off x="-4981776" y="-799586"/>
                <a:ext cx="7489919" cy="443261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9214928-8163-F4D7-FD9F-1CFBE1FDA7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-4981776" y="-797182"/>
                <a:ext cx="7494087" cy="44302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5C8EC165-C440-85CD-81FE-FFBB2785CA58}"/>
                </a:ext>
              </a:extLst>
            </p:cNvPr>
            <p:cNvSpPr txBox="1"/>
            <p:nvPr/>
          </p:nvSpPr>
          <p:spPr>
            <a:xfrm>
              <a:off x="2310766" y="7394575"/>
              <a:ext cx="2159635" cy="10131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550" spc="10">
                  <a:latin typeface="Tahoma"/>
                  <a:cs typeface="Tahoma"/>
                </a:rPr>
                <a:t>(c) </a:t>
              </a:r>
              <a:r>
                <a:rPr sz="550" spc="15">
                  <a:latin typeface="Tahoma"/>
                  <a:cs typeface="Tahoma"/>
                </a:rPr>
                <a:t>2005 </a:t>
              </a:r>
              <a:r>
                <a:rPr sz="550" spc="10">
                  <a:latin typeface="Tahoma"/>
                  <a:cs typeface="Tahoma"/>
                </a:rPr>
                <a:t>Horizon Software </a:t>
              </a:r>
              <a:r>
                <a:rPr sz="550" spc="5">
                  <a:latin typeface="Tahoma"/>
                  <a:cs typeface="Tahoma"/>
                </a:rPr>
                <a:t>International, </a:t>
              </a:r>
              <a:r>
                <a:rPr sz="550" spc="10">
                  <a:latin typeface="Tahoma"/>
                  <a:cs typeface="Tahoma"/>
                </a:rPr>
                <a:t>LLC. All </a:t>
              </a:r>
              <a:r>
                <a:rPr sz="550" spc="5">
                  <a:latin typeface="Tahoma"/>
                  <a:cs typeface="Tahoma"/>
                </a:rPr>
                <a:t>rights</a:t>
              </a:r>
              <a:r>
                <a:rPr sz="550">
                  <a:latin typeface="Tahoma"/>
                  <a:cs typeface="Tahoma"/>
                </a:rPr>
                <a:t> </a:t>
              </a:r>
              <a:r>
                <a:rPr sz="550" spc="5">
                  <a:latin typeface="Tahoma"/>
                  <a:cs typeface="Tahoma"/>
                </a:rPr>
                <a:t>reserved.</a:t>
              </a:r>
              <a:endParaRPr sz="550">
                <a:latin typeface="Tahoma"/>
                <a:cs typeface="Tahoma"/>
              </a:endParaRPr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E88F8EB3-8665-1BD3-CDC8-27CA1DB39061}"/>
                </a:ext>
              </a:extLst>
            </p:cNvPr>
            <p:cNvSpPr txBox="1"/>
            <p:nvPr/>
          </p:nvSpPr>
          <p:spPr>
            <a:xfrm>
              <a:off x="8813800" y="7394575"/>
              <a:ext cx="988694" cy="10131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550" spc="5">
                  <a:latin typeface="Tahoma"/>
                  <a:cs typeface="Tahoma"/>
                </a:rPr>
                <a:t>Production </a:t>
              </a:r>
              <a:r>
                <a:rPr sz="550" spc="15">
                  <a:latin typeface="Tahoma"/>
                  <a:cs typeface="Tahoma"/>
                </a:rPr>
                <a:t>Record</a:t>
              </a:r>
              <a:r>
                <a:rPr sz="550" spc="-30">
                  <a:latin typeface="Tahoma"/>
                  <a:cs typeface="Tahoma"/>
                </a:rPr>
                <a:t> </a:t>
              </a:r>
              <a:r>
                <a:rPr sz="550" spc="15">
                  <a:latin typeface="Tahoma"/>
                  <a:cs typeface="Tahoma"/>
                </a:rPr>
                <a:t>Worksheet</a:t>
              </a:r>
              <a:endParaRPr sz="550">
                <a:latin typeface="Tahoma"/>
                <a:cs typeface="Tahoma"/>
              </a:endParaRPr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20537D17-4B75-5EF3-6EF6-5BEAC5874367}"/>
                </a:ext>
              </a:extLst>
            </p:cNvPr>
            <p:cNvSpPr txBox="1"/>
            <p:nvPr/>
          </p:nvSpPr>
          <p:spPr>
            <a:xfrm>
              <a:off x="11066144" y="7397750"/>
              <a:ext cx="397510" cy="10131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550" spc="10">
                  <a:latin typeface="Tahoma"/>
                  <a:cs typeface="Tahoma"/>
                </a:rPr>
                <a:t>Page </a:t>
              </a:r>
              <a:r>
                <a:rPr sz="550" spc="15">
                  <a:latin typeface="Tahoma"/>
                  <a:cs typeface="Tahoma"/>
                </a:rPr>
                <a:t>1 </a:t>
              </a:r>
              <a:r>
                <a:rPr sz="550" spc="10">
                  <a:latin typeface="Tahoma"/>
                  <a:cs typeface="Tahoma"/>
                </a:rPr>
                <a:t>of</a:t>
              </a:r>
              <a:r>
                <a:rPr sz="550" spc="-75">
                  <a:latin typeface="Tahoma"/>
                  <a:cs typeface="Tahoma"/>
                </a:rPr>
                <a:t> </a:t>
              </a:r>
              <a:r>
                <a:rPr sz="550" spc="15">
                  <a:latin typeface="Tahoma"/>
                  <a:cs typeface="Tahoma"/>
                </a:rPr>
                <a:t>1</a:t>
              </a:r>
              <a:endParaRPr sz="550">
                <a:latin typeface="Tahoma"/>
                <a:cs typeface="Tahoma"/>
              </a:endParaRPr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7E7D5671-D83D-47D7-3E01-0C57B2E7D088}"/>
                </a:ext>
              </a:extLst>
            </p:cNvPr>
            <p:cNvSpPr txBox="1"/>
            <p:nvPr/>
          </p:nvSpPr>
          <p:spPr>
            <a:xfrm>
              <a:off x="2352674" y="7036436"/>
              <a:ext cx="1361440" cy="114134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spcBef>
                  <a:spcPts val="110"/>
                </a:spcBef>
              </a:pPr>
              <a:r>
                <a:rPr sz="650" b="1">
                  <a:latin typeface="Tahoma"/>
                  <a:cs typeface="Tahoma"/>
                </a:rPr>
                <a:t>Food Service </a:t>
              </a:r>
              <a:r>
                <a:rPr sz="650" b="1" spc="5">
                  <a:latin typeface="Tahoma"/>
                  <a:cs typeface="Tahoma"/>
                </a:rPr>
                <a:t>Worker</a:t>
              </a:r>
              <a:r>
                <a:rPr sz="650" b="1" spc="-50">
                  <a:latin typeface="Tahoma"/>
                  <a:cs typeface="Tahoma"/>
                </a:rPr>
                <a:t> </a:t>
              </a:r>
              <a:r>
                <a:rPr sz="650" b="1">
                  <a:latin typeface="Tahoma"/>
                  <a:cs typeface="Tahoma"/>
                </a:rPr>
                <a:t>Signature:</a:t>
              </a:r>
              <a:endParaRPr sz="650">
                <a:latin typeface="Tahoma"/>
                <a:cs typeface="Tahoma"/>
              </a:endParaRPr>
            </a:p>
          </p:txBody>
        </p:sp>
        <p:sp>
          <p:nvSpPr>
            <p:cNvPr id="20" name="object 10">
              <a:extLst>
                <a:ext uri="{FF2B5EF4-FFF2-40B4-BE49-F238E27FC236}">
                  <a16:creationId xmlns:a16="http://schemas.microsoft.com/office/drawing/2014/main" id="{41EC7330-6CEC-4FF0-C6A9-C201E78D5207}"/>
                </a:ext>
              </a:extLst>
            </p:cNvPr>
            <p:cNvSpPr txBox="1"/>
            <p:nvPr/>
          </p:nvSpPr>
          <p:spPr>
            <a:xfrm>
              <a:off x="8538210" y="7036436"/>
              <a:ext cx="1266190" cy="114134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spcBef>
                  <a:spcPts val="110"/>
                </a:spcBef>
              </a:pPr>
              <a:r>
                <a:rPr sz="650" b="1">
                  <a:latin typeface="Tahoma"/>
                  <a:cs typeface="Tahoma"/>
                </a:rPr>
                <a:t>Cafeteria Manager</a:t>
              </a:r>
              <a:r>
                <a:rPr sz="650" b="1" spc="-50">
                  <a:latin typeface="Tahoma"/>
                  <a:cs typeface="Tahoma"/>
                </a:rPr>
                <a:t> </a:t>
              </a:r>
              <a:r>
                <a:rPr sz="650" b="1">
                  <a:latin typeface="Tahoma"/>
                  <a:cs typeface="Tahoma"/>
                </a:rPr>
                <a:t>Signature:</a:t>
              </a:r>
              <a:endParaRPr sz="650">
                <a:latin typeface="Tahoma"/>
                <a:cs typeface="Tahoma"/>
              </a:endParaRPr>
            </a:p>
          </p:txBody>
        </p:sp>
        <p:sp>
          <p:nvSpPr>
            <p:cNvPr id="21" name="object 11">
              <a:extLst>
                <a:ext uri="{FF2B5EF4-FFF2-40B4-BE49-F238E27FC236}">
                  <a16:creationId xmlns:a16="http://schemas.microsoft.com/office/drawing/2014/main" id="{D2BC20E1-4450-6F54-698F-C57DE86FA4EF}"/>
                </a:ext>
              </a:extLst>
            </p:cNvPr>
            <p:cNvSpPr txBox="1"/>
            <p:nvPr/>
          </p:nvSpPr>
          <p:spPr>
            <a:xfrm>
              <a:off x="8813800" y="7175501"/>
              <a:ext cx="2594610" cy="19434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25000"/>
                </a:lnSpc>
                <a:spcBef>
                  <a:spcPts val="100"/>
                </a:spcBef>
              </a:pPr>
              <a:r>
                <a:rPr sz="500" spc="-5">
                  <a:latin typeface="Tahoma"/>
                  <a:cs typeface="Tahoma"/>
                </a:rPr>
                <a:t>Cafeteria Manager, by </a:t>
              </a:r>
              <a:r>
                <a:rPr sz="500" spc="-10">
                  <a:latin typeface="Tahoma"/>
                  <a:cs typeface="Tahoma"/>
                </a:rPr>
                <a:t>signing, </a:t>
              </a:r>
              <a:r>
                <a:rPr sz="500" spc="-5">
                  <a:latin typeface="Tahoma"/>
                  <a:cs typeface="Tahoma"/>
                </a:rPr>
                <a:t>is </a:t>
              </a:r>
              <a:r>
                <a:rPr sz="500" spc="-10">
                  <a:latin typeface="Tahoma"/>
                  <a:cs typeface="Tahoma"/>
                </a:rPr>
                <a:t>certifying that the </a:t>
              </a:r>
              <a:r>
                <a:rPr sz="500" spc="-5">
                  <a:latin typeface="Tahoma"/>
                  <a:cs typeface="Tahoma"/>
                </a:rPr>
                <a:t>information on </a:t>
              </a:r>
              <a:r>
                <a:rPr sz="500" spc="-10">
                  <a:latin typeface="Tahoma"/>
                  <a:cs typeface="Tahoma"/>
                </a:rPr>
                <a:t>the report </a:t>
              </a:r>
              <a:r>
                <a:rPr sz="500" spc="-5">
                  <a:latin typeface="Tahoma"/>
                  <a:cs typeface="Tahoma"/>
                </a:rPr>
                <a:t>is </a:t>
              </a:r>
              <a:r>
                <a:rPr sz="500" spc="-10">
                  <a:latin typeface="Tahoma"/>
                  <a:cs typeface="Tahoma"/>
                </a:rPr>
                <a:t>true, correct  </a:t>
              </a:r>
              <a:r>
                <a:rPr sz="500" spc="-5">
                  <a:latin typeface="Tahoma"/>
                  <a:cs typeface="Tahoma"/>
                </a:rPr>
                <a:t>and in accordance </a:t>
              </a:r>
              <a:r>
                <a:rPr sz="500" spc="-10">
                  <a:latin typeface="Tahoma"/>
                  <a:cs typeface="Tahoma"/>
                </a:rPr>
                <a:t>with Food Services </a:t>
              </a:r>
              <a:r>
                <a:rPr sz="500" spc="-5">
                  <a:latin typeface="Tahoma"/>
                  <a:cs typeface="Tahoma"/>
                </a:rPr>
                <a:t>policies and</a:t>
              </a:r>
              <a:r>
                <a:rPr sz="500" spc="30">
                  <a:latin typeface="Tahoma"/>
                  <a:cs typeface="Tahoma"/>
                </a:rPr>
                <a:t> </a:t>
              </a:r>
              <a:r>
                <a:rPr sz="500" spc="-5">
                  <a:latin typeface="Tahoma"/>
                  <a:cs typeface="Tahoma"/>
                </a:rPr>
                <a:t>procedures.</a:t>
              </a:r>
              <a:endParaRPr sz="500">
                <a:latin typeface="Tahoma"/>
                <a:cs typeface="Tahoma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F6CFE7E-79D9-1959-1DC8-00979B31B8DF}"/>
                </a:ext>
              </a:extLst>
            </p:cNvPr>
            <p:cNvSpPr/>
            <p:nvPr/>
          </p:nvSpPr>
          <p:spPr>
            <a:xfrm>
              <a:off x="2184400" y="6172200"/>
              <a:ext cx="9448800" cy="1371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EA9DA42-6BA9-B7E5-B2BC-62FEE2079F90}"/>
                </a:ext>
              </a:extLst>
            </p:cNvPr>
            <p:cNvCxnSpPr>
              <a:cxnSpLocks/>
            </p:cNvCxnSpPr>
            <p:nvPr/>
          </p:nvCxnSpPr>
          <p:spPr>
            <a:xfrm>
              <a:off x="2352674" y="7004115"/>
              <a:ext cx="1600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3BD5119-671E-CCB0-15D8-3EC3ED000FE6}"/>
                </a:ext>
              </a:extLst>
            </p:cNvPr>
            <p:cNvCxnSpPr>
              <a:cxnSpLocks/>
            </p:cNvCxnSpPr>
            <p:nvPr/>
          </p:nvCxnSpPr>
          <p:spPr>
            <a:xfrm>
              <a:off x="8538210" y="7004115"/>
              <a:ext cx="16002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F61EE2E-A961-68FF-88D3-7F7D8F63D92A}"/>
                </a:ext>
              </a:extLst>
            </p:cNvPr>
            <p:cNvSpPr/>
            <p:nvPr/>
          </p:nvSpPr>
          <p:spPr>
            <a:xfrm>
              <a:off x="3703699" y="990600"/>
              <a:ext cx="1301430" cy="9144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C6C05C-BB02-5FCD-1F8B-82D800335361}"/>
                </a:ext>
              </a:extLst>
            </p:cNvPr>
            <p:cNvSpPr/>
            <p:nvPr/>
          </p:nvSpPr>
          <p:spPr>
            <a:xfrm flipV="1">
              <a:off x="2504827" y="1186800"/>
              <a:ext cx="378491" cy="1339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2BF5BF-B0EE-30CB-D4FC-A9E6E8D623BF}"/>
                </a:ext>
              </a:extLst>
            </p:cNvPr>
            <p:cNvSpPr txBox="1"/>
            <p:nvPr/>
          </p:nvSpPr>
          <p:spPr>
            <a:xfrm>
              <a:off x="2410362" y="1130689"/>
              <a:ext cx="634745" cy="228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/>
                <a:t>8/19/2025</a:t>
              </a:r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79074309-C8CF-F7BD-B75F-CD45E997EDA1}"/>
                </a:ext>
              </a:extLst>
            </p:cNvPr>
            <p:cNvSpPr txBox="1"/>
            <p:nvPr/>
          </p:nvSpPr>
          <p:spPr>
            <a:xfrm>
              <a:off x="2338706" y="6481445"/>
              <a:ext cx="504825" cy="114134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spcBef>
                  <a:spcPts val="110"/>
                </a:spcBef>
              </a:pPr>
              <a:r>
                <a:rPr sz="650" b="1">
                  <a:latin typeface="Tahoma"/>
                  <a:cs typeface="Tahoma"/>
                </a:rPr>
                <a:t>Comments:</a:t>
              </a:r>
              <a:endParaRPr sz="650">
                <a:latin typeface="Tahoma"/>
                <a:cs typeface="Tahoma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B132-A861-C621-C274-A397724ABB27}"/>
              </a:ext>
            </a:extLst>
          </p:cNvPr>
          <p:cNvSpPr txBox="1"/>
          <p:nvPr/>
        </p:nvSpPr>
        <p:spPr>
          <a:xfrm>
            <a:off x="2037856" y="4244064"/>
            <a:ext cx="1440755" cy="158985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DDF37B-4BA3-06EA-AA19-D5909A7B8432}"/>
              </a:ext>
            </a:extLst>
          </p:cNvPr>
          <p:cNvSpPr txBox="1"/>
          <p:nvPr/>
        </p:nvSpPr>
        <p:spPr>
          <a:xfrm>
            <a:off x="1242354" y="4235174"/>
            <a:ext cx="313933" cy="176762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BDEB7C-B304-330B-635E-B57DFEDFDFF8}"/>
              </a:ext>
            </a:extLst>
          </p:cNvPr>
          <p:cNvSpPr txBox="1"/>
          <p:nvPr/>
        </p:nvSpPr>
        <p:spPr>
          <a:xfrm>
            <a:off x="1164127" y="4208323"/>
            <a:ext cx="460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1198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7FECB423-B5E1-1206-AFF4-B2E076E6E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71" y="2166853"/>
            <a:ext cx="1333294" cy="4360375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B427068-750F-EC09-ED91-3A766106F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4440" y="2172747"/>
            <a:ext cx="1360851" cy="4360376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CA9DD06-4FE0-D766-6961-04BD7071FD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5192" y="2161225"/>
            <a:ext cx="1460868" cy="4366003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20AA945-4E04-87DC-493A-B02ED31A33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5339" y="2166853"/>
            <a:ext cx="1404631" cy="4360378"/>
          </a:xfrm>
          <a:prstGeom prst="rect">
            <a:avLst/>
          </a:prstGeom>
          <a:effectLst>
            <a:glow rad="228600">
              <a:srgbClr val="FFFF00">
                <a:alpha val="40000"/>
              </a:srgbClr>
            </a:glo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CD4E994-A54A-5E6C-6240-A0E1091AE0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5148" y="2171853"/>
            <a:ext cx="1323267" cy="4360376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13422F2-7A55-F8DF-331B-72B85DDC7A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88658" y="2176855"/>
            <a:ext cx="1241395" cy="4350373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19A9C27-5803-6313-833B-022A4BADE6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43489" y="2185938"/>
            <a:ext cx="1206561" cy="4350373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20C6CC4-2CC6-63B3-CD51-92B572F9FA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38986" y="2171852"/>
            <a:ext cx="1415191" cy="4350375"/>
          </a:xfrm>
          <a:prstGeom prst="rect">
            <a:avLst/>
          </a:prstGeom>
          <a:effectLst>
            <a:glow rad="101600">
              <a:schemeClr val="accent2">
                <a:satMod val="175000"/>
                <a:alpha val="60000"/>
              </a:schemeClr>
            </a:glo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1510B55-731C-3128-FB0B-D731316476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76471" y="2171659"/>
            <a:ext cx="1474354" cy="4360378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0EA7AA5-1C53-B103-EFB5-94B1F08485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65313" y="410237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pic>
        <p:nvPicPr>
          <p:cNvPr id="24" name="Picture 23" descr="A clipboard with a metal clip&#10;&#10;Description automatically generated">
            <a:extLst>
              <a:ext uri="{FF2B5EF4-FFF2-40B4-BE49-F238E27FC236}">
                <a16:creationId xmlns:a16="http://schemas.microsoft.com/office/drawing/2014/main" id="{60EC500D-4CEB-4EE2-89CC-545938CF55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5" b="89844" l="19141" r="81543">
                        <a14:foregroundMark x1="36816" y1="10840" x2="48828" y2="12109"/>
                        <a14:foregroundMark x1="48828" y1="12109" x2="63184" y2="11328"/>
                        <a14:foregroundMark x1="63184" y1="11328" x2="63379" y2="11328"/>
                        <a14:foregroundMark x1="44922" y1="6543" x2="51367" y2="6641"/>
                        <a14:foregroundMark x1="51367" y1="6641" x2="56152" y2="6055"/>
                        <a14:foregroundMark x1="29102" y1="16406" x2="32910" y2="8984"/>
                        <a14:foregroundMark x1="32910" y1="8984" x2="39648" y2="7910"/>
                        <a14:foregroundMark x1="39648" y1="7910" x2="47266" y2="98"/>
                        <a14:foregroundMark x1="47266" y1="98" x2="54980" y2="1660"/>
                        <a14:foregroundMark x1="54980" y1="1660" x2="62305" y2="9863"/>
                        <a14:foregroundMark x1="62305" y1="9863" x2="66504" y2="11035"/>
                        <a14:foregroundMark x1="66504" y1="11035" x2="69824" y2="14258"/>
                        <a14:foregroundMark x1="69824" y1="14258" x2="28613" y2="15527"/>
                        <a14:foregroundMark x1="42090" y1="4492" x2="45313" y2="586"/>
                        <a14:foregroundMark x1="45313" y1="586" x2="53320" y2="293"/>
                        <a14:foregroundMark x1="53320" y1="293" x2="57813" y2="488"/>
                        <a14:foregroundMark x1="57813" y1="488" x2="58887" y2="5957"/>
                        <a14:foregroundMark x1="58887" y1="5957" x2="64648" y2="7227"/>
                        <a14:foregroundMark x1="64648" y1="7227" x2="68359" y2="7227"/>
                        <a14:foregroundMark x1="68359" y1="7227" x2="70508" y2="11816"/>
                        <a14:foregroundMark x1="70508" y1="11816" x2="63672" y2="8203"/>
                        <a14:foregroundMark x1="63672" y1="8203" x2="43750" y2="5664"/>
                        <a14:foregroundMark x1="43750" y1="5664" x2="39941" y2="8203"/>
                        <a14:foregroundMark x1="39941" y1="8203" x2="33594" y2="7617"/>
                        <a14:foregroundMark x1="33594" y1="7617" x2="39844" y2="6445"/>
                        <a14:foregroundMark x1="39844" y1="6445" x2="45996" y2="195"/>
                        <a14:foregroundMark x1="45996" y1="195" x2="56348" y2="1563"/>
                        <a14:foregroundMark x1="56348" y1="1563" x2="62305" y2="8301"/>
                        <a14:foregroundMark x1="62305" y1="8301" x2="65430" y2="7129"/>
                        <a14:foregroundMark x1="65430" y1="7129" x2="64453" y2="6836"/>
                        <a14:foregroundMark x1="30469" y1="11035" x2="32227" y2="9863"/>
                        <a14:foregroundMark x1="31055" y1="10547" x2="31836" y2="8105"/>
                        <a14:foregroundMark x1="30566" y1="11035" x2="31348" y2="9473"/>
                        <a14:foregroundMark x1="70117" y1="10352" x2="68652" y2="7715"/>
                        <a14:backgroundMark x1="21680" y1="28809" x2="78809" y2="31348"/>
                        <a14:backgroundMark x1="20215" y1="41211" x2="91602" y2="31055"/>
                        <a14:backgroundMark x1="91602" y1="31055" x2="91016" y2="31641"/>
                        <a14:backgroundMark x1="28516" y1="10254" x2="30371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8440" t="-174" r="27416" b="82736"/>
          <a:stretch/>
        </p:blipFill>
        <p:spPr>
          <a:xfrm>
            <a:off x="3535904" y="-688370"/>
            <a:ext cx="7193280" cy="14294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3F7CA7-0864-8DAF-DBAC-61D6E2AD9C2E}"/>
              </a:ext>
            </a:extLst>
          </p:cNvPr>
          <p:cNvSpPr txBox="1"/>
          <p:nvPr/>
        </p:nvSpPr>
        <p:spPr>
          <a:xfrm>
            <a:off x="1989807" y="4200445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ROASTED POTATO WEDGES</a:t>
            </a:r>
          </a:p>
        </p:txBody>
      </p:sp>
    </p:spTree>
    <p:extLst>
      <p:ext uri="{BB962C8B-B14F-4D97-AF65-F5344CB8AC3E}">
        <p14:creationId xmlns:p14="http://schemas.microsoft.com/office/powerpoint/2010/main" val="212933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8CA685-E83C-EFD1-F4FE-7C1C41A8D4DA}"/>
              </a:ext>
            </a:extLst>
          </p:cNvPr>
          <p:cNvSpPr/>
          <p:nvPr/>
        </p:nvSpPr>
        <p:spPr>
          <a:xfrm>
            <a:off x="-22284" y="-54605"/>
            <a:ext cx="13989744" cy="7881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ipboard with a metal clip&#10;&#10;Description automatically generated">
            <a:extLst>
              <a:ext uri="{FF2B5EF4-FFF2-40B4-BE49-F238E27FC236}">
                <a16:creationId xmlns:a16="http://schemas.microsoft.com/office/drawing/2014/main" id="{9178F588-AA70-3B04-5AF4-C43B73A7D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1385" r="10650"/>
          <a:stretch/>
        </p:blipFill>
        <p:spPr>
          <a:xfrm>
            <a:off x="647700" y="-573218"/>
            <a:ext cx="12704503" cy="81974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DD2BA7F-3EC3-31AE-4763-1AEFD2C9DD53}"/>
              </a:ext>
            </a:extLst>
          </p:cNvPr>
          <p:cNvSpPr/>
          <p:nvPr/>
        </p:nvSpPr>
        <p:spPr>
          <a:xfrm>
            <a:off x="1267298" y="563604"/>
            <a:ext cx="11368877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5C8EC165-C440-85CD-81FE-FFBB2785CA58}"/>
              </a:ext>
            </a:extLst>
          </p:cNvPr>
          <p:cNvSpPr txBox="1"/>
          <p:nvPr/>
        </p:nvSpPr>
        <p:spPr>
          <a:xfrm>
            <a:off x="2284277" y="7045837"/>
            <a:ext cx="2768186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(c) </a:t>
            </a:r>
            <a:r>
              <a:rPr sz="700" spc="15">
                <a:latin typeface="Tahoma"/>
                <a:cs typeface="Tahoma"/>
              </a:rPr>
              <a:t>2005 </a:t>
            </a:r>
            <a:r>
              <a:rPr sz="700" spc="10">
                <a:latin typeface="Tahoma"/>
                <a:cs typeface="Tahoma"/>
              </a:rPr>
              <a:t>Horizon Software </a:t>
            </a:r>
            <a:r>
              <a:rPr sz="700" spc="5">
                <a:latin typeface="Tahoma"/>
                <a:cs typeface="Tahoma"/>
              </a:rPr>
              <a:t>International, </a:t>
            </a:r>
            <a:r>
              <a:rPr sz="700" spc="10">
                <a:latin typeface="Tahoma"/>
                <a:cs typeface="Tahoma"/>
              </a:rPr>
              <a:t>LLC. All </a:t>
            </a:r>
            <a:r>
              <a:rPr sz="700" spc="5">
                <a:latin typeface="Tahoma"/>
                <a:cs typeface="Tahoma"/>
              </a:rPr>
              <a:t>rights</a:t>
            </a:r>
            <a:r>
              <a:rPr sz="700">
                <a:latin typeface="Tahoma"/>
                <a:cs typeface="Tahoma"/>
              </a:rPr>
              <a:t> </a:t>
            </a:r>
            <a:r>
              <a:rPr sz="700" spc="5">
                <a:latin typeface="Tahoma"/>
                <a:cs typeface="Tahoma"/>
              </a:rPr>
              <a:t>reserved.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E88F8EB3-8665-1BD3-CDC8-27CA1DB39061}"/>
              </a:ext>
            </a:extLst>
          </p:cNvPr>
          <p:cNvSpPr txBox="1"/>
          <p:nvPr/>
        </p:nvSpPr>
        <p:spPr>
          <a:xfrm>
            <a:off x="8787311" y="7045837"/>
            <a:ext cx="1267292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5">
                <a:latin typeface="Tahoma"/>
                <a:cs typeface="Tahoma"/>
              </a:rPr>
              <a:t>Production </a:t>
            </a:r>
            <a:r>
              <a:rPr sz="700" spc="15">
                <a:latin typeface="Tahoma"/>
                <a:cs typeface="Tahoma"/>
              </a:rPr>
              <a:t>Record</a:t>
            </a:r>
            <a:r>
              <a:rPr sz="700" spc="-30">
                <a:latin typeface="Tahoma"/>
                <a:cs typeface="Tahoma"/>
              </a:rPr>
              <a:t> </a:t>
            </a:r>
            <a:r>
              <a:rPr sz="700" spc="15">
                <a:latin typeface="Tahoma"/>
                <a:cs typeface="Tahoma"/>
              </a:rPr>
              <a:t>Worksheet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0537D17-4B75-5EF3-6EF6-5BEAC5874367}"/>
              </a:ext>
            </a:extLst>
          </p:cNvPr>
          <p:cNvSpPr txBox="1"/>
          <p:nvPr/>
        </p:nvSpPr>
        <p:spPr>
          <a:xfrm>
            <a:off x="11039655" y="7049012"/>
            <a:ext cx="509522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Page </a:t>
            </a:r>
            <a:r>
              <a:rPr sz="700" spc="15">
                <a:latin typeface="Tahoma"/>
                <a:cs typeface="Tahoma"/>
              </a:rPr>
              <a:t>1 </a:t>
            </a:r>
            <a:r>
              <a:rPr sz="700" spc="10">
                <a:latin typeface="Tahoma"/>
                <a:cs typeface="Tahoma"/>
              </a:rPr>
              <a:t>of</a:t>
            </a:r>
            <a:r>
              <a:rPr sz="700" spc="-75">
                <a:latin typeface="Tahoma"/>
                <a:cs typeface="Tahoma"/>
              </a:rPr>
              <a:t> </a:t>
            </a:r>
            <a:r>
              <a:rPr sz="700" spc="15">
                <a:latin typeface="Tahoma"/>
                <a:cs typeface="Tahoma"/>
              </a:rPr>
              <a:t>1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79074309-C8CF-F7BD-B75F-CD45E997EDA1}"/>
              </a:ext>
            </a:extLst>
          </p:cNvPr>
          <p:cNvSpPr txBox="1"/>
          <p:nvPr/>
        </p:nvSpPr>
        <p:spPr>
          <a:xfrm>
            <a:off x="1453877" y="6094065"/>
            <a:ext cx="830400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800" b="1">
                <a:latin typeface="Tahoma"/>
                <a:cs typeface="Tahoma"/>
              </a:rPr>
              <a:t>Comments: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7E7D5671-D83D-47D7-3E01-0C57B2E7D088}"/>
              </a:ext>
            </a:extLst>
          </p:cNvPr>
          <p:cNvSpPr txBox="1"/>
          <p:nvPr/>
        </p:nvSpPr>
        <p:spPr>
          <a:xfrm>
            <a:off x="2326185" y="6687697"/>
            <a:ext cx="1745072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800" b="1">
                <a:latin typeface="Tahoma"/>
                <a:cs typeface="Tahoma"/>
              </a:rPr>
              <a:t>Food Service </a:t>
            </a:r>
            <a:r>
              <a:rPr sz="800" b="1" spc="5">
                <a:latin typeface="Tahoma"/>
                <a:cs typeface="Tahoma"/>
              </a:rPr>
              <a:t>Worker</a:t>
            </a:r>
            <a:r>
              <a:rPr sz="800" b="1" spc="-50">
                <a:latin typeface="Tahoma"/>
                <a:cs typeface="Tahoma"/>
              </a:rPr>
              <a:t> </a:t>
            </a:r>
            <a:r>
              <a:rPr sz="800" b="1">
                <a:latin typeface="Tahoma"/>
                <a:cs typeface="Tahoma"/>
              </a:rPr>
              <a:t>Signature:</a:t>
            </a:r>
            <a:endParaRPr sz="800">
              <a:latin typeface="Tahoma"/>
              <a:cs typeface="Tahoma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41EC7330-6CEC-4FF0-C6A9-C201E78D5207}"/>
              </a:ext>
            </a:extLst>
          </p:cNvPr>
          <p:cNvSpPr txBox="1"/>
          <p:nvPr/>
        </p:nvSpPr>
        <p:spPr>
          <a:xfrm>
            <a:off x="8511721" y="6687697"/>
            <a:ext cx="1622982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800" b="1">
                <a:latin typeface="Tahoma"/>
                <a:cs typeface="Tahoma"/>
              </a:rPr>
              <a:t>Cafeteria Manager</a:t>
            </a:r>
            <a:r>
              <a:rPr sz="800" b="1" spc="-50">
                <a:latin typeface="Tahoma"/>
                <a:cs typeface="Tahoma"/>
              </a:rPr>
              <a:t> </a:t>
            </a:r>
            <a:r>
              <a:rPr sz="800" b="1">
                <a:latin typeface="Tahoma"/>
                <a:cs typeface="Tahoma"/>
              </a:rPr>
              <a:t>Signature:</a:t>
            </a:r>
            <a:endParaRPr sz="800">
              <a:latin typeface="Tahoma"/>
              <a:cs typeface="Tahoma"/>
            </a:endParaRPr>
          </a:p>
        </p:txBody>
      </p:sp>
      <p:sp>
        <p:nvSpPr>
          <p:cNvPr id="21" name="object 11">
            <a:extLst>
              <a:ext uri="{FF2B5EF4-FFF2-40B4-BE49-F238E27FC236}">
                <a16:creationId xmlns:a16="http://schemas.microsoft.com/office/drawing/2014/main" id="{D2BC20E1-4450-6F54-698F-C57DE86FA4EF}"/>
              </a:ext>
            </a:extLst>
          </p:cNvPr>
          <p:cNvSpPr txBox="1"/>
          <p:nvPr/>
        </p:nvSpPr>
        <p:spPr>
          <a:xfrm>
            <a:off x="8787311" y="6831416"/>
            <a:ext cx="3067232" cy="2305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600" spc="-5">
                <a:latin typeface="Tahoma"/>
                <a:cs typeface="Tahoma"/>
              </a:rPr>
              <a:t>Cafeteria Manager, by </a:t>
            </a:r>
            <a:r>
              <a:rPr sz="600" spc="-10">
                <a:latin typeface="Tahoma"/>
                <a:cs typeface="Tahoma"/>
              </a:rPr>
              <a:t>signing, </a:t>
            </a:r>
            <a:r>
              <a:rPr sz="600" spc="-5">
                <a:latin typeface="Tahoma"/>
                <a:cs typeface="Tahoma"/>
              </a:rPr>
              <a:t>is </a:t>
            </a:r>
            <a:r>
              <a:rPr sz="600" spc="-10">
                <a:latin typeface="Tahoma"/>
                <a:cs typeface="Tahoma"/>
              </a:rPr>
              <a:t>certifying that the </a:t>
            </a:r>
            <a:r>
              <a:rPr sz="600" spc="-5">
                <a:latin typeface="Tahoma"/>
                <a:cs typeface="Tahoma"/>
              </a:rPr>
              <a:t>information on </a:t>
            </a:r>
            <a:r>
              <a:rPr sz="600" spc="-10">
                <a:latin typeface="Tahoma"/>
                <a:cs typeface="Tahoma"/>
              </a:rPr>
              <a:t>the report </a:t>
            </a:r>
            <a:r>
              <a:rPr sz="600" spc="-5">
                <a:latin typeface="Tahoma"/>
                <a:cs typeface="Tahoma"/>
              </a:rPr>
              <a:t>is </a:t>
            </a:r>
            <a:r>
              <a:rPr sz="600" spc="-10">
                <a:latin typeface="Tahoma"/>
                <a:cs typeface="Tahoma"/>
              </a:rPr>
              <a:t>true, correct  </a:t>
            </a:r>
            <a:r>
              <a:rPr sz="600" spc="-5">
                <a:latin typeface="Tahoma"/>
                <a:cs typeface="Tahoma"/>
              </a:rPr>
              <a:t>and in accordance </a:t>
            </a:r>
            <a:r>
              <a:rPr sz="600" spc="-10">
                <a:latin typeface="Tahoma"/>
                <a:cs typeface="Tahoma"/>
              </a:rPr>
              <a:t>with Food Services </a:t>
            </a:r>
            <a:r>
              <a:rPr sz="600" spc="-5">
                <a:latin typeface="Tahoma"/>
                <a:cs typeface="Tahoma"/>
              </a:rPr>
              <a:t>policies and</a:t>
            </a:r>
            <a:r>
              <a:rPr sz="600" spc="30">
                <a:latin typeface="Tahoma"/>
                <a:cs typeface="Tahoma"/>
              </a:rPr>
              <a:t> </a:t>
            </a:r>
            <a:r>
              <a:rPr sz="600" spc="-5">
                <a:latin typeface="Tahoma"/>
                <a:cs typeface="Tahoma"/>
              </a:rPr>
              <a:t>procedures.</a:t>
            </a:r>
            <a:endParaRPr sz="600">
              <a:latin typeface="Tahoma"/>
              <a:cs typeface="Tahoma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A9DA42-6BA9-B7E5-B2BC-62FEE2079F90}"/>
              </a:ext>
            </a:extLst>
          </p:cNvPr>
          <p:cNvCxnSpPr>
            <a:cxnSpLocks/>
          </p:cNvCxnSpPr>
          <p:nvPr/>
        </p:nvCxnSpPr>
        <p:spPr>
          <a:xfrm>
            <a:off x="2326185" y="6655376"/>
            <a:ext cx="20511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BD5119-671E-CCB0-15D8-3EC3ED000FE6}"/>
              </a:ext>
            </a:extLst>
          </p:cNvPr>
          <p:cNvCxnSpPr>
            <a:cxnSpLocks/>
          </p:cNvCxnSpPr>
          <p:nvPr/>
        </p:nvCxnSpPr>
        <p:spPr>
          <a:xfrm>
            <a:off x="8511721" y="6655376"/>
            <a:ext cx="20511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8EB44568-EA30-0DB8-6C11-33673211B0A3}"/>
              </a:ext>
            </a:extLst>
          </p:cNvPr>
          <p:cNvSpPr txBox="1"/>
          <p:nvPr/>
        </p:nvSpPr>
        <p:spPr>
          <a:xfrm>
            <a:off x="1453877" y="1708664"/>
            <a:ext cx="6347598" cy="370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Columns 1 </a:t>
            </a:r>
            <a:r>
              <a:rPr lang="en-US" sz="3200"/>
              <a:t>Is the recipe and stock number column.</a:t>
            </a:r>
          </a:p>
          <a:p>
            <a:endParaRPr lang="en-US" sz="1050"/>
          </a:p>
          <a:p>
            <a:r>
              <a:rPr lang="en-US" sz="3200"/>
              <a:t>Its important to have all stock and recipe numbers on the production worksheet. This includes any items added onto the production as well.</a:t>
            </a:r>
          </a:p>
          <a:p>
            <a:endParaRPr lang="en-US" sz="3200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2FC81C8-8DA9-D8FB-C43A-52AAA11A7778}"/>
              </a:ext>
            </a:extLst>
          </p:cNvPr>
          <p:cNvSpPr/>
          <p:nvPr/>
        </p:nvSpPr>
        <p:spPr>
          <a:xfrm>
            <a:off x="1288149" y="5995790"/>
            <a:ext cx="11348026" cy="12206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E3290F-6CD9-48A5-E727-855CC601B594}"/>
              </a:ext>
            </a:extLst>
          </p:cNvPr>
          <p:cNvGrpSpPr/>
          <p:nvPr/>
        </p:nvGrpSpPr>
        <p:grpSpPr>
          <a:xfrm>
            <a:off x="9029133" y="1074695"/>
            <a:ext cx="1755001" cy="4794155"/>
            <a:chOff x="5334000" y="1578576"/>
            <a:chExt cx="1755001" cy="4794155"/>
          </a:xfrm>
          <a:effectLst>
            <a:glow rad="228600">
              <a:srgbClr val="FFFF00">
                <a:alpha val="40000"/>
              </a:srgbClr>
            </a:glow>
          </a:effectLst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ECBEA038-2C6E-3B52-456E-AB4935E3305F}"/>
                </a:ext>
              </a:extLst>
            </p:cNvPr>
            <p:cNvGrpSpPr/>
            <p:nvPr/>
          </p:nvGrpSpPr>
          <p:grpSpPr>
            <a:xfrm>
              <a:off x="5334000" y="2720928"/>
              <a:ext cx="1755001" cy="3651803"/>
              <a:chOff x="1878655" y="2105763"/>
              <a:chExt cx="1755001" cy="4038600"/>
            </a:xfrm>
          </p:grpSpPr>
          <p:pic>
            <p:nvPicPr>
              <p:cNvPr id="145" name="Picture 144" descr="A group of columns with gold and black&#10;&#10;Description automatically generated">
                <a:extLst>
                  <a:ext uri="{FF2B5EF4-FFF2-40B4-BE49-F238E27FC236}">
                    <a16:creationId xmlns:a16="http://schemas.microsoft.com/office/drawing/2014/main" id="{21A575F7-BD1B-DD20-19E1-30FD5D6630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837" b="90357" l="10000" r="90000">
                            <a14:foregroundMark x1="48980" y1="9541" x2="52109" y2="58827"/>
                            <a14:foregroundMark x1="52109" y1="58827" x2="50068" y2="87500"/>
                            <a14:foregroundMark x1="45918" y1="6837" x2="45918" y2="6837"/>
                            <a14:foregroundMark x1="52449" y1="89949" x2="49014" y2="903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rcRect l="41667" r="41811"/>
              <a:stretch/>
            </p:blipFill>
            <p:spPr>
              <a:xfrm>
                <a:off x="1878655" y="2105763"/>
                <a:ext cx="1755001" cy="4038600"/>
              </a:xfrm>
              <a:prstGeom prst="rect">
                <a:avLst/>
              </a:prstGeom>
            </p:spPr>
          </p:pic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7AEB74-9737-AA0A-256B-473DF105BD1F}"/>
                  </a:ext>
                </a:extLst>
              </p:cNvPr>
              <p:cNvSpPr txBox="1"/>
              <p:nvPr/>
            </p:nvSpPr>
            <p:spPr>
              <a:xfrm>
                <a:off x="2163685" y="5576119"/>
                <a:ext cx="1184940" cy="408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latin typeface="Broadway" panose="04040905080B02020502" pitchFamily="82" charset="0"/>
                  </a:rPr>
                  <a:t>Column</a:t>
                </a:r>
              </a:p>
            </p:txBody>
          </p:sp>
        </p:grpSp>
        <p:pic>
          <p:nvPicPr>
            <p:cNvPr id="3" name="Picture 2" descr="A black number one on a white background&#10;&#10;Description automatically generated">
              <a:extLst>
                <a:ext uri="{FF2B5EF4-FFF2-40B4-BE49-F238E27FC236}">
                  <a16:creationId xmlns:a16="http://schemas.microsoft.com/office/drawing/2014/main" id="{86992274-F873-52E0-00E3-DF0968DA2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p:blipFill>
          <p:spPr>
            <a:xfrm>
              <a:off x="5610073" y="1578576"/>
              <a:ext cx="1202854" cy="1557488"/>
            </a:xfrm>
            <a:prstGeom prst="rect">
              <a:avLst/>
            </a:prstGeom>
          </p:spPr>
        </p:pic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DC3270F0-B743-768B-171D-C76FBA893046}"/>
              </a:ext>
            </a:extLst>
          </p:cNvPr>
          <p:cNvGrpSpPr/>
          <p:nvPr/>
        </p:nvGrpSpPr>
        <p:grpSpPr>
          <a:xfrm>
            <a:off x="7394971" y="806351"/>
            <a:ext cx="5142137" cy="5145448"/>
            <a:chOff x="2965760" y="1061209"/>
            <a:chExt cx="5142137" cy="5145448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F1E4471F-02E9-5BE7-1E3A-4781A2E9B6F2}"/>
                </a:ext>
              </a:extLst>
            </p:cNvPr>
            <p:cNvGrpSpPr/>
            <p:nvPr/>
          </p:nvGrpSpPr>
          <p:grpSpPr>
            <a:xfrm>
              <a:off x="2965760" y="1061209"/>
              <a:ext cx="5142137" cy="5108605"/>
              <a:chOff x="6389017" y="2524780"/>
              <a:chExt cx="2004974" cy="5108605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95C877F-48D0-E0B9-19D5-0A3B35790E37}"/>
                  </a:ext>
                </a:extLst>
              </p:cNvPr>
              <p:cNvSpPr/>
              <p:nvPr/>
            </p:nvSpPr>
            <p:spPr>
              <a:xfrm>
                <a:off x="6592490" y="2991151"/>
                <a:ext cx="1554480" cy="137905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E92E7D4-25F6-790B-D2F3-CE7D1574B3FE}"/>
                  </a:ext>
                </a:extLst>
              </p:cNvPr>
              <p:cNvSpPr/>
              <p:nvPr/>
            </p:nvSpPr>
            <p:spPr>
              <a:xfrm>
                <a:off x="6592490" y="4370204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FCEE7F8F-6AF5-2B5C-18D8-7AB160DF38B8}"/>
                  </a:ext>
                </a:extLst>
              </p:cNvPr>
              <p:cNvSpPr/>
              <p:nvPr/>
            </p:nvSpPr>
            <p:spPr>
              <a:xfrm>
                <a:off x="6592490" y="2565249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79D2AEDC-D462-3528-865E-B92349689A81}"/>
                  </a:ext>
                </a:extLst>
              </p:cNvPr>
              <p:cNvSpPr/>
              <p:nvPr/>
            </p:nvSpPr>
            <p:spPr>
              <a:xfrm>
                <a:off x="6592490" y="7216902"/>
                <a:ext cx="1554480" cy="416483"/>
              </a:xfrm>
              <a:prstGeom prst="rect">
                <a:avLst/>
              </a:prstGeom>
              <a:solidFill>
                <a:srgbClr val="D2D2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5BA1746-9552-7486-BA78-D0A3437FCF97}"/>
                  </a:ext>
                </a:extLst>
              </p:cNvPr>
              <p:cNvSpPr/>
              <p:nvPr/>
            </p:nvSpPr>
            <p:spPr>
              <a:xfrm>
                <a:off x="6592490" y="6801942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2336085C-FA64-7AFB-FEBD-248465084DAC}"/>
                  </a:ext>
                </a:extLst>
              </p:cNvPr>
              <p:cNvSpPr/>
              <p:nvPr/>
            </p:nvSpPr>
            <p:spPr>
              <a:xfrm>
                <a:off x="6592490" y="6385742"/>
                <a:ext cx="1554480" cy="416483"/>
              </a:xfrm>
              <a:prstGeom prst="rect">
                <a:avLst/>
              </a:prstGeom>
              <a:solidFill>
                <a:srgbClr val="D2D2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90BE87CB-324C-F738-0AAF-C438986E0AB2}"/>
                  </a:ext>
                </a:extLst>
              </p:cNvPr>
              <p:cNvSpPr/>
              <p:nvPr/>
            </p:nvSpPr>
            <p:spPr>
              <a:xfrm>
                <a:off x="6592490" y="5976261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80B010A0-EFC9-BFA5-C73B-82D3BB193EF6}"/>
                  </a:ext>
                </a:extLst>
              </p:cNvPr>
              <p:cNvSpPr/>
              <p:nvPr/>
            </p:nvSpPr>
            <p:spPr>
              <a:xfrm>
                <a:off x="6592490" y="5578236"/>
                <a:ext cx="1554480" cy="416483"/>
              </a:xfrm>
              <a:prstGeom prst="rect">
                <a:avLst/>
              </a:prstGeom>
              <a:solidFill>
                <a:srgbClr val="D2D2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6F1A9B08-6E40-3E16-BBA6-5EED4E991D5E}"/>
                  </a:ext>
                </a:extLst>
              </p:cNvPr>
              <p:cNvSpPr/>
              <p:nvPr/>
            </p:nvSpPr>
            <p:spPr>
              <a:xfrm>
                <a:off x="6592490" y="5196224"/>
                <a:ext cx="1554480" cy="41648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83C6022C-F26C-A261-C4D1-8213940F4B48}"/>
                  </a:ext>
                </a:extLst>
              </p:cNvPr>
              <p:cNvSpPr/>
              <p:nvPr/>
            </p:nvSpPr>
            <p:spPr>
              <a:xfrm>
                <a:off x="6592490" y="4779741"/>
                <a:ext cx="1554480" cy="416483"/>
              </a:xfrm>
              <a:prstGeom prst="rect">
                <a:avLst/>
              </a:prstGeom>
              <a:solidFill>
                <a:srgbClr val="D2D2D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53132C9C-68A5-2015-D48B-350F6D28C6DA}"/>
                  </a:ext>
                </a:extLst>
              </p:cNvPr>
              <p:cNvSpPr txBox="1"/>
              <p:nvPr/>
            </p:nvSpPr>
            <p:spPr>
              <a:xfrm>
                <a:off x="6389017" y="3413148"/>
                <a:ext cx="20049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/>
                  <a:t>Recipes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1886FDE-E717-EEF4-D8DF-86AF20801681}"/>
                  </a:ext>
                </a:extLst>
              </p:cNvPr>
              <p:cNvSpPr txBox="1"/>
              <p:nvPr/>
            </p:nvSpPr>
            <p:spPr>
              <a:xfrm>
                <a:off x="7312419" y="2524780"/>
                <a:ext cx="14700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1</a:t>
                </a:r>
              </a:p>
            </p:txBody>
          </p:sp>
        </p:grp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1975AAD2-C86E-9C21-C9FD-10B194BAAF1E}"/>
                </a:ext>
              </a:extLst>
            </p:cNvPr>
            <p:cNvSpPr txBox="1"/>
            <p:nvPr/>
          </p:nvSpPr>
          <p:spPr>
            <a:xfrm>
              <a:off x="3550337" y="3663993"/>
              <a:ext cx="1172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R4344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3E63E4D2-7D39-441A-EA26-EF6691F3F4DA}"/>
                </a:ext>
              </a:extLst>
            </p:cNvPr>
            <p:cNvSpPr txBox="1"/>
            <p:nvPr/>
          </p:nvSpPr>
          <p:spPr>
            <a:xfrm>
              <a:off x="3550337" y="3265968"/>
              <a:ext cx="9541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2589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EC7A7DF6-EDF6-7D48-D354-0A1D2350597A}"/>
                </a:ext>
              </a:extLst>
            </p:cNvPr>
            <p:cNvSpPr txBox="1"/>
            <p:nvPr/>
          </p:nvSpPr>
          <p:spPr>
            <a:xfrm>
              <a:off x="3550337" y="4454853"/>
              <a:ext cx="9541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3006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8563FA4C-DBD7-AFAB-0008-D6CEEE597F0A}"/>
                </a:ext>
              </a:extLst>
            </p:cNvPr>
            <p:cNvSpPr txBox="1"/>
            <p:nvPr/>
          </p:nvSpPr>
          <p:spPr>
            <a:xfrm>
              <a:off x="3550337" y="4057903"/>
              <a:ext cx="9541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3800</a:t>
              </a: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2BEED885-C13C-1E3C-C28F-71CCB1467DB4}"/>
                </a:ext>
              </a:extLst>
            </p:cNvPr>
            <p:cNvSpPr txBox="1"/>
            <p:nvPr/>
          </p:nvSpPr>
          <p:spPr>
            <a:xfrm>
              <a:off x="3550337" y="2845879"/>
              <a:ext cx="9541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7123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3DF0F74B-1053-4BF9-77E6-BAB9E7C21D59}"/>
                </a:ext>
              </a:extLst>
            </p:cNvPr>
            <p:cNvSpPr txBox="1"/>
            <p:nvPr/>
          </p:nvSpPr>
          <p:spPr>
            <a:xfrm>
              <a:off x="3550337" y="5683437"/>
              <a:ext cx="11721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R0090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BE57059C-2970-0108-FCE2-140170351775}"/>
                </a:ext>
              </a:extLst>
            </p:cNvPr>
            <p:cNvSpPr txBox="1"/>
            <p:nvPr/>
          </p:nvSpPr>
          <p:spPr>
            <a:xfrm>
              <a:off x="3550337" y="4867768"/>
              <a:ext cx="9541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1198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C25F39F4-7754-E130-62B8-72F95C4D0F41}"/>
                </a:ext>
              </a:extLst>
            </p:cNvPr>
            <p:cNvSpPr txBox="1"/>
            <p:nvPr/>
          </p:nvSpPr>
          <p:spPr>
            <a:xfrm>
              <a:off x="3550337" y="5300606"/>
              <a:ext cx="9541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3908</a:t>
              </a:r>
            </a:p>
          </p:txBody>
        </p:sp>
      </p:grpSp>
      <p:pic>
        <p:nvPicPr>
          <p:cNvPr id="9" name="Picture 8" descr="A clipboard with a metal clip&#10;&#10;Description automatically generated">
            <a:extLst>
              <a:ext uri="{FF2B5EF4-FFF2-40B4-BE49-F238E27FC236}">
                <a16:creationId xmlns:a16="http://schemas.microsoft.com/office/drawing/2014/main" id="{3286A52F-CEB4-0296-C89D-30E2236BCB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5" b="89844" l="19141" r="81543">
                        <a14:foregroundMark x1="36816" y1="10840" x2="48828" y2="12109"/>
                        <a14:foregroundMark x1="48828" y1="12109" x2="63184" y2="11328"/>
                        <a14:foregroundMark x1="63184" y1="11328" x2="63379" y2="11328"/>
                        <a14:foregroundMark x1="44922" y1="6543" x2="51367" y2="6641"/>
                        <a14:foregroundMark x1="51367" y1="6641" x2="56152" y2="6055"/>
                        <a14:foregroundMark x1="29102" y1="16406" x2="32910" y2="8984"/>
                        <a14:foregroundMark x1="32910" y1="8984" x2="39648" y2="7910"/>
                        <a14:foregroundMark x1="39648" y1="7910" x2="47266" y2="98"/>
                        <a14:foregroundMark x1="47266" y1="98" x2="54980" y2="1660"/>
                        <a14:foregroundMark x1="54980" y1="1660" x2="62305" y2="9863"/>
                        <a14:foregroundMark x1="62305" y1="9863" x2="66504" y2="11035"/>
                        <a14:foregroundMark x1="66504" y1="11035" x2="69824" y2="14258"/>
                        <a14:foregroundMark x1="69824" y1="14258" x2="28613" y2="15527"/>
                        <a14:foregroundMark x1="42090" y1="4492" x2="45313" y2="586"/>
                        <a14:foregroundMark x1="45313" y1="586" x2="53320" y2="293"/>
                        <a14:foregroundMark x1="53320" y1="293" x2="57813" y2="488"/>
                        <a14:foregroundMark x1="57813" y1="488" x2="58887" y2="5957"/>
                        <a14:foregroundMark x1="58887" y1="5957" x2="64648" y2="7227"/>
                        <a14:foregroundMark x1="64648" y1="7227" x2="68359" y2="7227"/>
                        <a14:foregroundMark x1="68359" y1="7227" x2="70508" y2="11816"/>
                        <a14:foregroundMark x1="70508" y1="11816" x2="63672" y2="8203"/>
                        <a14:foregroundMark x1="63672" y1="8203" x2="43750" y2="5664"/>
                        <a14:foregroundMark x1="43750" y1="5664" x2="39941" y2="8203"/>
                        <a14:foregroundMark x1="39941" y1="8203" x2="33594" y2="7617"/>
                        <a14:foregroundMark x1="33594" y1="7617" x2="39844" y2="6445"/>
                        <a14:foregroundMark x1="39844" y1="6445" x2="45996" y2="195"/>
                        <a14:foregroundMark x1="45996" y1="195" x2="56348" y2="1563"/>
                        <a14:foregroundMark x1="56348" y1="1563" x2="62305" y2="8301"/>
                        <a14:foregroundMark x1="62305" y1="8301" x2="65430" y2="7129"/>
                        <a14:foregroundMark x1="65430" y1="7129" x2="64453" y2="6836"/>
                        <a14:foregroundMark x1="30469" y1="11035" x2="32227" y2="9863"/>
                        <a14:foregroundMark x1="31055" y1="10547" x2="31836" y2="8105"/>
                        <a14:foregroundMark x1="30566" y1="11035" x2="31348" y2="9473"/>
                        <a14:foregroundMark x1="70117" y1="10352" x2="68652" y2="7715"/>
                        <a14:backgroundMark x1="21680" y1="28809" x2="78809" y2="31348"/>
                        <a14:backgroundMark x1="20215" y1="41211" x2="91602" y2="31055"/>
                        <a14:backgroundMark x1="91602" y1="31055" x2="91016" y2="31641"/>
                        <a14:backgroundMark x1="28516" y1="10254" x2="30371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8440" t="-174" r="27416" b="82736"/>
          <a:stretch/>
        </p:blipFill>
        <p:spPr>
          <a:xfrm>
            <a:off x="3482340" y="-610925"/>
            <a:ext cx="7193280" cy="1429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9267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24B82F-78EA-522B-D9AE-88250380CD0E}"/>
              </a:ext>
            </a:extLst>
          </p:cNvPr>
          <p:cNvSpPr/>
          <p:nvPr/>
        </p:nvSpPr>
        <p:spPr>
          <a:xfrm>
            <a:off x="-22284" y="-54605"/>
            <a:ext cx="13989744" cy="7881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ipboard with a metal clip&#10;&#10;Description automatically generated">
            <a:extLst>
              <a:ext uri="{FF2B5EF4-FFF2-40B4-BE49-F238E27FC236}">
                <a16:creationId xmlns:a16="http://schemas.microsoft.com/office/drawing/2014/main" id="{157144C3-B5BB-BB95-3D64-8CD1A297A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1385" r="10650"/>
          <a:stretch/>
        </p:blipFill>
        <p:spPr>
          <a:xfrm>
            <a:off x="647700" y="-573218"/>
            <a:ext cx="12704503" cy="81974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20EDAE6-95CE-3602-8908-32773A9C41FF}"/>
              </a:ext>
            </a:extLst>
          </p:cNvPr>
          <p:cNvSpPr/>
          <p:nvPr/>
        </p:nvSpPr>
        <p:spPr>
          <a:xfrm>
            <a:off x="1267298" y="563604"/>
            <a:ext cx="11368877" cy="6664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EB44568-EA30-0DB8-6C11-33673211B0A3}"/>
              </a:ext>
            </a:extLst>
          </p:cNvPr>
          <p:cNvSpPr txBox="1"/>
          <p:nvPr/>
        </p:nvSpPr>
        <p:spPr>
          <a:xfrm>
            <a:off x="1445040" y="1607059"/>
            <a:ext cx="45154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Columns 2 </a:t>
            </a:r>
            <a:r>
              <a:rPr lang="en-US" sz="3200"/>
              <a:t>Is what food items you will prepare for the days service.</a:t>
            </a:r>
          </a:p>
          <a:p>
            <a:endParaRPr lang="en-US" sz="3200"/>
          </a:p>
          <a:p>
            <a:r>
              <a:rPr lang="en-US" sz="3200" b="1"/>
              <a:t>Column 3 </a:t>
            </a:r>
            <a:r>
              <a:rPr lang="en-US" sz="3200"/>
              <a:t>is the total amount you need to prepare for each item.</a:t>
            </a:r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FF74FF8E-2960-547A-89AB-364FE041E673}"/>
              </a:ext>
            </a:extLst>
          </p:cNvPr>
          <p:cNvGrpSpPr/>
          <p:nvPr/>
        </p:nvGrpSpPr>
        <p:grpSpPr>
          <a:xfrm>
            <a:off x="9173987" y="1167361"/>
            <a:ext cx="1755001" cy="4785069"/>
            <a:chOff x="4011187" y="1582900"/>
            <a:chExt cx="1755001" cy="4785069"/>
          </a:xfrm>
          <a:effectLst>
            <a:glow rad="228600">
              <a:srgbClr val="FFFF00">
                <a:alpha val="40000"/>
              </a:srgbClr>
            </a:glow>
          </a:effectLst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ECADE90-0706-B9F3-4B9B-6E778F017838}"/>
                </a:ext>
              </a:extLst>
            </p:cNvPr>
            <p:cNvGrpSpPr/>
            <p:nvPr/>
          </p:nvGrpSpPr>
          <p:grpSpPr>
            <a:xfrm>
              <a:off x="4011187" y="2716166"/>
              <a:ext cx="1755001" cy="3651803"/>
              <a:chOff x="1878655" y="2105763"/>
              <a:chExt cx="1755001" cy="4038600"/>
            </a:xfrm>
          </p:grpSpPr>
          <p:pic>
            <p:nvPicPr>
              <p:cNvPr id="76" name="Picture 75" descr="A group of columns with gold and black&#10;&#10;Description automatically generated">
                <a:extLst>
                  <a:ext uri="{FF2B5EF4-FFF2-40B4-BE49-F238E27FC236}">
                    <a16:creationId xmlns:a16="http://schemas.microsoft.com/office/drawing/2014/main" id="{8EE5B588-D82E-3991-AF33-49985A90C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837" b="90357" l="10000" r="90000">
                            <a14:foregroundMark x1="48980" y1="9541" x2="52109" y2="58827"/>
                            <a14:foregroundMark x1="52109" y1="58827" x2="50068" y2="87500"/>
                            <a14:foregroundMark x1="45918" y1="6837" x2="45918" y2="6837"/>
                            <a14:foregroundMark x1="52449" y1="89949" x2="49014" y2="903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rcRect l="41667" r="41811"/>
              <a:stretch/>
            </p:blipFill>
            <p:spPr>
              <a:xfrm>
                <a:off x="1878655" y="2105763"/>
                <a:ext cx="1755001" cy="4038600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A0D79C3-346F-23E3-9554-E1E737EE8EDF}"/>
                  </a:ext>
                </a:extLst>
              </p:cNvPr>
              <p:cNvSpPr txBox="1"/>
              <p:nvPr/>
            </p:nvSpPr>
            <p:spPr>
              <a:xfrm>
                <a:off x="2163685" y="5576119"/>
                <a:ext cx="1184940" cy="408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latin typeface="Broadway" panose="04040905080B02020502" pitchFamily="82" charset="0"/>
                  </a:rPr>
                  <a:t>Column</a:t>
                </a:r>
              </a:p>
            </p:txBody>
          </p:sp>
        </p:grpSp>
        <p:pic>
          <p:nvPicPr>
            <p:cNvPr id="127" name="Picture 126" descr="A black number on a black background&#10;&#10;Description automatically generated">
              <a:extLst>
                <a:ext uri="{FF2B5EF4-FFF2-40B4-BE49-F238E27FC236}">
                  <a16:creationId xmlns:a16="http://schemas.microsoft.com/office/drawing/2014/main" id="{15D7E3B1-6632-B157-B81A-B8EA6AEC0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4449485" y="1582900"/>
              <a:ext cx="878403" cy="1338262"/>
            </a:xfrm>
            <a:prstGeom prst="rect">
              <a:avLst/>
            </a:prstGeom>
          </p:spPr>
        </p:pic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528BDDD-9CB5-4796-AFCD-8E250B1C01BB}"/>
              </a:ext>
            </a:extLst>
          </p:cNvPr>
          <p:cNvGrpSpPr/>
          <p:nvPr/>
        </p:nvGrpSpPr>
        <p:grpSpPr>
          <a:xfrm>
            <a:off x="7234648" y="1155177"/>
            <a:ext cx="1755001" cy="4804738"/>
            <a:chOff x="2559421" y="1567993"/>
            <a:chExt cx="1755001" cy="4804738"/>
          </a:xfrm>
          <a:effectLst>
            <a:glow rad="228600">
              <a:srgbClr val="FFFF00">
                <a:alpha val="40000"/>
              </a:srgbClr>
            </a:glow>
          </a:effectLst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ECBEA038-2C6E-3B52-456E-AB4935E3305F}"/>
                </a:ext>
              </a:extLst>
            </p:cNvPr>
            <p:cNvGrpSpPr/>
            <p:nvPr/>
          </p:nvGrpSpPr>
          <p:grpSpPr>
            <a:xfrm>
              <a:off x="2559421" y="2720928"/>
              <a:ext cx="1755001" cy="3651803"/>
              <a:chOff x="1878655" y="2105763"/>
              <a:chExt cx="1755001" cy="4038600"/>
            </a:xfrm>
          </p:grpSpPr>
          <p:pic>
            <p:nvPicPr>
              <p:cNvPr id="145" name="Picture 144" descr="A group of columns with gold and black&#10;&#10;Description automatically generated">
                <a:extLst>
                  <a:ext uri="{FF2B5EF4-FFF2-40B4-BE49-F238E27FC236}">
                    <a16:creationId xmlns:a16="http://schemas.microsoft.com/office/drawing/2014/main" id="{21A575F7-BD1B-DD20-19E1-30FD5D6630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837" b="90357" l="10000" r="90000">
                            <a14:foregroundMark x1="48980" y1="9541" x2="52109" y2="58827"/>
                            <a14:foregroundMark x1="52109" y1="58827" x2="50068" y2="87500"/>
                            <a14:foregroundMark x1="45918" y1="6837" x2="45918" y2="6837"/>
                            <a14:foregroundMark x1="52449" y1="89949" x2="49014" y2="903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rcRect l="41667" r="41811"/>
              <a:stretch/>
            </p:blipFill>
            <p:spPr>
              <a:xfrm>
                <a:off x="1878655" y="2105763"/>
                <a:ext cx="1755001" cy="4038600"/>
              </a:xfrm>
              <a:prstGeom prst="rect">
                <a:avLst/>
              </a:prstGeom>
            </p:spPr>
          </p:pic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877AEB74-9737-AA0A-256B-473DF105BD1F}"/>
                  </a:ext>
                </a:extLst>
              </p:cNvPr>
              <p:cNvSpPr txBox="1"/>
              <p:nvPr/>
            </p:nvSpPr>
            <p:spPr>
              <a:xfrm>
                <a:off x="2163685" y="5576119"/>
                <a:ext cx="1184940" cy="408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>
                    <a:latin typeface="Broadway" panose="04040905080B02020502" pitchFamily="82" charset="0"/>
                  </a:rPr>
                  <a:t>Column</a:t>
                </a:r>
              </a:p>
            </p:txBody>
          </p:sp>
        </p:grpSp>
        <p:pic>
          <p:nvPicPr>
            <p:cNvPr id="176" name="Picture 175" descr="A black number on a grid&#10;&#10;Description automatically generated">
              <a:extLst>
                <a:ext uri="{FF2B5EF4-FFF2-40B4-BE49-F238E27FC236}">
                  <a16:creationId xmlns:a16="http://schemas.microsoft.com/office/drawing/2014/main" id="{AA9C9466-84B0-67B0-5C04-64BA85DA6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478" b="94674" l="10000" r="90000">
                          <a14:foregroundMark x1="27609" y1="22717" x2="33261" y2="17065"/>
                          <a14:foregroundMark x1="33261" y1="17065" x2="50435" y2="14348"/>
                          <a14:foregroundMark x1="50435" y1="14348" x2="60435" y2="21413"/>
                          <a14:foregroundMark x1="60435" y1="21413" x2="60326" y2="41630"/>
                          <a14:foregroundMark x1="60326" y1="41630" x2="35870" y2="76196"/>
                          <a14:foregroundMark x1="35870" y1="76196" x2="37065" y2="86413"/>
                          <a14:foregroundMark x1="37065" y1="86413" x2="59674" y2="89457"/>
                          <a14:foregroundMark x1="59674" y1="89457" x2="68478" y2="88804"/>
                          <a14:foregroundMark x1="64022" y1="94674" x2="64022" y2="94674"/>
                          <a14:foregroundMark x1="62500" y1="86522" x2="33587" y2="88804"/>
                          <a14:foregroundMark x1="32391" y1="86739" x2="37065" y2="76739"/>
                          <a14:foregroundMark x1="37065" y1="76739" x2="71739" y2="35978"/>
                          <a14:foregroundMark x1="71739" y1="35978" x2="62826" y2="17065"/>
                          <a14:foregroundMark x1="62826" y1="17065" x2="47826" y2="9674"/>
                          <a14:foregroundMark x1="47826" y1="9674" x2="29565" y2="23261"/>
                          <a14:foregroundMark x1="48370" y1="3478" x2="48370" y2="34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2789767" y="1567993"/>
              <a:ext cx="1256310" cy="1338262"/>
            </a:xfrm>
            <a:prstGeom prst="rect">
              <a:avLst/>
            </a:prstGeom>
          </p:spPr>
        </p:pic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FB3A6E26-74AA-CFF0-90F9-AF76BA58AA3C}"/>
              </a:ext>
            </a:extLst>
          </p:cNvPr>
          <p:cNvGrpSpPr/>
          <p:nvPr/>
        </p:nvGrpSpPr>
        <p:grpSpPr>
          <a:xfrm>
            <a:off x="5323115" y="854432"/>
            <a:ext cx="6493886" cy="5145448"/>
            <a:chOff x="2965760" y="1061209"/>
            <a:chExt cx="6254440" cy="5145448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DC3270F0-B743-768B-171D-C76FBA893046}"/>
                </a:ext>
              </a:extLst>
            </p:cNvPr>
            <p:cNvGrpSpPr/>
            <p:nvPr/>
          </p:nvGrpSpPr>
          <p:grpSpPr>
            <a:xfrm>
              <a:off x="2965760" y="1061209"/>
              <a:ext cx="6254440" cy="5145448"/>
              <a:chOff x="2965760" y="1061209"/>
              <a:chExt cx="6254440" cy="5145448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6B8735B9-7CED-2226-3C0F-48A96C9CB474}"/>
                  </a:ext>
                </a:extLst>
              </p:cNvPr>
              <p:cNvGrpSpPr/>
              <p:nvPr/>
            </p:nvGrpSpPr>
            <p:grpSpPr>
              <a:xfrm>
                <a:off x="2965760" y="1061209"/>
                <a:ext cx="6254440" cy="5076066"/>
                <a:chOff x="4261160" y="1096134"/>
                <a:chExt cx="6254440" cy="5076066"/>
              </a:xfrm>
            </p:grpSpPr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8AB8F06C-8D1B-D6E7-3CD5-B6D3703E7F4B}"/>
                    </a:ext>
                  </a:extLst>
                </p:cNvPr>
                <p:cNvGrpSpPr/>
                <p:nvPr/>
              </p:nvGrpSpPr>
              <p:grpSpPr>
                <a:xfrm>
                  <a:off x="8510626" y="1096134"/>
                  <a:ext cx="2004974" cy="5076066"/>
                  <a:chOff x="6344747" y="2524780"/>
                  <a:chExt cx="2004974" cy="5076066"/>
                </a:xfrm>
              </p:grpSpPr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A8F7B7D6-745F-48F8-E2C2-EB5CCFA99A1E}"/>
                      </a:ext>
                    </a:extLst>
                  </p:cNvPr>
                  <p:cNvSpPr/>
                  <p:nvPr/>
                </p:nvSpPr>
                <p:spPr>
                  <a:xfrm>
                    <a:off x="6592490" y="2991151"/>
                    <a:ext cx="1554480" cy="137905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56687452-3404-0BE9-5876-0158B9E81041}"/>
                      </a:ext>
                    </a:extLst>
                  </p:cNvPr>
                  <p:cNvSpPr/>
                  <p:nvPr/>
                </p:nvSpPr>
                <p:spPr>
                  <a:xfrm>
                    <a:off x="6592490" y="437020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BFDB3E79-B6C6-670F-426E-536FA93893E3}"/>
                      </a:ext>
                    </a:extLst>
                  </p:cNvPr>
                  <p:cNvSpPr/>
                  <p:nvPr/>
                </p:nvSpPr>
                <p:spPr>
                  <a:xfrm>
                    <a:off x="6592490" y="2565249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0E006DC0-BD18-15B1-AB66-565099936169}"/>
                      </a:ext>
                    </a:extLst>
                  </p:cNvPr>
                  <p:cNvSpPr/>
                  <p:nvPr/>
                </p:nvSpPr>
                <p:spPr>
                  <a:xfrm>
                    <a:off x="6592646" y="7184363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784C7E5D-F5F4-50E0-D077-73D1181FAA76}"/>
                      </a:ext>
                    </a:extLst>
                  </p:cNvPr>
                  <p:cNvSpPr/>
                  <p:nvPr/>
                </p:nvSpPr>
                <p:spPr>
                  <a:xfrm>
                    <a:off x="6593600" y="677826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CDAFF732-E790-C75F-526C-AFB5E20F257D}"/>
                      </a:ext>
                    </a:extLst>
                  </p:cNvPr>
                  <p:cNvSpPr/>
                  <p:nvPr/>
                </p:nvSpPr>
                <p:spPr>
                  <a:xfrm>
                    <a:off x="6592490" y="6385742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7D8ACDAB-6239-8DCE-F217-D3620C63487F}"/>
                      </a:ext>
                    </a:extLst>
                  </p:cNvPr>
                  <p:cNvSpPr/>
                  <p:nvPr/>
                </p:nvSpPr>
                <p:spPr>
                  <a:xfrm>
                    <a:off x="6592490" y="5976261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CD12C217-AF7D-B0A0-F279-2BDC2A76EA08}"/>
                      </a:ext>
                    </a:extLst>
                  </p:cNvPr>
                  <p:cNvSpPr/>
                  <p:nvPr/>
                </p:nvSpPr>
                <p:spPr>
                  <a:xfrm>
                    <a:off x="6592490" y="5578236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50B4992A-30B9-79D0-5A32-E553FD388FB2}"/>
                      </a:ext>
                    </a:extLst>
                  </p:cNvPr>
                  <p:cNvSpPr/>
                  <p:nvPr/>
                </p:nvSpPr>
                <p:spPr>
                  <a:xfrm>
                    <a:off x="6592490" y="519622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76284C14-C28C-4B0F-E1BF-D670A890B93F}"/>
                      </a:ext>
                    </a:extLst>
                  </p:cNvPr>
                  <p:cNvSpPr/>
                  <p:nvPr/>
                </p:nvSpPr>
                <p:spPr>
                  <a:xfrm>
                    <a:off x="6592490" y="4779741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09A9BB22-D1A8-685D-066A-75CC7E421144}"/>
                      </a:ext>
                    </a:extLst>
                  </p:cNvPr>
                  <p:cNvSpPr txBox="1"/>
                  <p:nvPr/>
                </p:nvSpPr>
                <p:spPr>
                  <a:xfrm>
                    <a:off x="6344747" y="2996638"/>
                    <a:ext cx="2004974" cy="13849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b="1"/>
                      <a:t>Total Projected Servings</a:t>
                    </a:r>
                  </a:p>
                </p:txBody>
              </p:sp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34F5AA8E-A809-C759-6189-0704BBC997F6}"/>
                      </a:ext>
                    </a:extLst>
                  </p:cNvPr>
                  <p:cNvSpPr txBox="1"/>
                  <p:nvPr/>
                </p:nvSpPr>
                <p:spPr>
                  <a:xfrm>
                    <a:off x="7186026" y="2524780"/>
                    <a:ext cx="377026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/>
                      <a:t>3</a:t>
                    </a:r>
                  </a:p>
                </p:txBody>
              </p:sp>
            </p:grpSp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F1E4471F-02E9-5BE7-1E3A-4781A2E9B6F2}"/>
                    </a:ext>
                  </a:extLst>
                </p:cNvPr>
                <p:cNvGrpSpPr/>
                <p:nvPr/>
              </p:nvGrpSpPr>
              <p:grpSpPr>
                <a:xfrm>
                  <a:off x="4261160" y="1096134"/>
                  <a:ext cx="5142137" cy="5076066"/>
                  <a:chOff x="6389017" y="2524780"/>
                  <a:chExt cx="2004974" cy="5076066"/>
                </a:xfrm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E95C877F-48D0-E0B9-19D5-0A3B35790E37}"/>
                      </a:ext>
                    </a:extLst>
                  </p:cNvPr>
                  <p:cNvSpPr/>
                  <p:nvPr/>
                </p:nvSpPr>
                <p:spPr>
                  <a:xfrm>
                    <a:off x="6592490" y="2991151"/>
                    <a:ext cx="1554480" cy="137905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4E92E7D4-25F6-790B-D2F3-CE7D1574B3FE}"/>
                      </a:ext>
                    </a:extLst>
                  </p:cNvPr>
                  <p:cNvSpPr/>
                  <p:nvPr/>
                </p:nvSpPr>
                <p:spPr>
                  <a:xfrm>
                    <a:off x="6592490" y="437020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FCEE7F8F-6AF5-2B5C-18D8-7AB160DF38B8}"/>
                      </a:ext>
                    </a:extLst>
                  </p:cNvPr>
                  <p:cNvSpPr/>
                  <p:nvPr/>
                </p:nvSpPr>
                <p:spPr>
                  <a:xfrm>
                    <a:off x="6592490" y="2565249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79D2AEDC-D462-3528-865E-B92349689A81}"/>
                      </a:ext>
                    </a:extLst>
                  </p:cNvPr>
                  <p:cNvSpPr/>
                  <p:nvPr/>
                </p:nvSpPr>
                <p:spPr>
                  <a:xfrm>
                    <a:off x="6592646" y="7184363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B5BA1746-9552-7486-BA78-D0A3437FCF97}"/>
                      </a:ext>
                    </a:extLst>
                  </p:cNvPr>
                  <p:cNvSpPr/>
                  <p:nvPr/>
                </p:nvSpPr>
                <p:spPr>
                  <a:xfrm>
                    <a:off x="6593600" y="677826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2336085C-FA64-7AFB-FEBD-248465084DAC}"/>
                      </a:ext>
                    </a:extLst>
                  </p:cNvPr>
                  <p:cNvSpPr/>
                  <p:nvPr/>
                </p:nvSpPr>
                <p:spPr>
                  <a:xfrm>
                    <a:off x="6592490" y="6385742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90BE87CB-324C-F738-0AAF-C438986E0AB2}"/>
                      </a:ext>
                    </a:extLst>
                  </p:cNvPr>
                  <p:cNvSpPr/>
                  <p:nvPr/>
                </p:nvSpPr>
                <p:spPr>
                  <a:xfrm>
                    <a:off x="6592490" y="5976261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80B010A0-EFC9-BFA5-C73B-82D3BB193EF6}"/>
                      </a:ext>
                    </a:extLst>
                  </p:cNvPr>
                  <p:cNvSpPr/>
                  <p:nvPr/>
                </p:nvSpPr>
                <p:spPr>
                  <a:xfrm>
                    <a:off x="6592490" y="5578236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6F1A9B08-6E40-3E16-BBA6-5EED4E991D5E}"/>
                      </a:ext>
                    </a:extLst>
                  </p:cNvPr>
                  <p:cNvSpPr/>
                  <p:nvPr/>
                </p:nvSpPr>
                <p:spPr>
                  <a:xfrm>
                    <a:off x="6592490" y="5196224"/>
                    <a:ext cx="1554480" cy="41648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83C6022C-F26C-A261-C4D1-8213940F4B48}"/>
                      </a:ext>
                    </a:extLst>
                  </p:cNvPr>
                  <p:cNvSpPr/>
                  <p:nvPr/>
                </p:nvSpPr>
                <p:spPr>
                  <a:xfrm>
                    <a:off x="6592490" y="4779741"/>
                    <a:ext cx="1554480" cy="416483"/>
                  </a:xfrm>
                  <a:prstGeom prst="rect">
                    <a:avLst/>
                  </a:prstGeom>
                  <a:solidFill>
                    <a:srgbClr val="D2D2D2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TextBox 139">
                    <a:extLst>
                      <a:ext uri="{FF2B5EF4-FFF2-40B4-BE49-F238E27FC236}">
                        <a16:creationId xmlns:a16="http://schemas.microsoft.com/office/drawing/2014/main" id="{53132C9C-68A5-2015-D48B-350F6D28C6DA}"/>
                      </a:ext>
                    </a:extLst>
                  </p:cNvPr>
                  <p:cNvSpPr txBox="1"/>
                  <p:nvPr/>
                </p:nvSpPr>
                <p:spPr>
                  <a:xfrm>
                    <a:off x="6389017" y="3413148"/>
                    <a:ext cx="200497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b="1"/>
                      <a:t>Food Item Description</a:t>
                    </a:r>
                  </a:p>
                </p:txBody>
              </p:sp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C1886FDE-E717-EEF4-D8DF-86AF20801681}"/>
                      </a:ext>
                    </a:extLst>
                  </p:cNvPr>
                  <p:cNvSpPr txBox="1"/>
                  <p:nvPr/>
                </p:nvSpPr>
                <p:spPr>
                  <a:xfrm>
                    <a:off x="7312419" y="2524780"/>
                    <a:ext cx="147006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800"/>
                      <a:t>2</a:t>
                    </a:r>
                  </a:p>
                </p:txBody>
              </p:sp>
            </p:grpSp>
          </p:grp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1975AAD2-C86E-9C21-C9FD-10B194BAAF1E}"/>
                  </a:ext>
                </a:extLst>
              </p:cNvPr>
              <p:cNvSpPr txBox="1"/>
              <p:nvPr/>
            </p:nvSpPr>
            <p:spPr>
              <a:xfrm>
                <a:off x="4476216" y="3663993"/>
                <a:ext cx="22525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Caesar Salad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3E63E4D2-7D39-441A-EA26-EF6691F3F4DA}"/>
                  </a:ext>
                </a:extLst>
              </p:cNvPr>
              <p:cNvSpPr txBox="1"/>
              <p:nvPr/>
            </p:nvSpPr>
            <p:spPr>
              <a:xfrm>
                <a:off x="3985854" y="3265968"/>
                <a:ext cx="33385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Pizza Beef-Turkey IW</a:t>
                </a: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EC7A7DF6-EDF6-7D48-D354-0A1D2350597A}"/>
                  </a:ext>
                </a:extLst>
              </p:cNvPr>
              <p:cNvSpPr txBox="1"/>
              <p:nvPr/>
            </p:nvSpPr>
            <p:spPr>
              <a:xfrm>
                <a:off x="3585667" y="4454853"/>
                <a:ext cx="416299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Carrots Baby Fresh (1/2C)</a:t>
                </a:r>
              </a:p>
            </p:txBody>
          </p:sp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8563FA4C-DBD7-AFAB-0008-D6CEEE597F0A}"/>
                  </a:ext>
                </a:extLst>
              </p:cNvPr>
              <p:cNvSpPr txBox="1"/>
              <p:nvPr/>
            </p:nvSpPr>
            <p:spPr>
              <a:xfrm>
                <a:off x="3637784" y="4057903"/>
                <a:ext cx="39392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Apples Fresh Red/Green</a:t>
                </a: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2BEED885-C13C-1E3C-C28F-71CCB1467DB4}"/>
                  </a:ext>
                </a:extLst>
              </p:cNvPr>
              <p:cNvSpPr txBox="1"/>
              <p:nvPr/>
            </p:nvSpPr>
            <p:spPr>
              <a:xfrm>
                <a:off x="3550337" y="2845879"/>
                <a:ext cx="4109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Milk White Non Fat ½ Pint</a:t>
                </a:r>
              </a:p>
            </p:txBody>
          </p:sp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3DF0F74B-1053-4BF9-77E6-BAB9E7C21D59}"/>
                  </a:ext>
                </a:extLst>
              </p:cNvPr>
              <p:cNvSpPr txBox="1"/>
              <p:nvPr/>
            </p:nvSpPr>
            <p:spPr>
              <a:xfrm>
                <a:off x="4268333" y="5683437"/>
                <a:ext cx="24710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Café LA Burger</a:t>
                </a: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BE57059C-2970-0108-FCE2-140170351775}"/>
                  </a:ext>
                </a:extLst>
              </p:cNvPr>
              <p:cNvSpPr txBox="1"/>
              <p:nvPr/>
            </p:nvSpPr>
            <p:spPr>
              <a:xfrm>
                <a:off x="3682539" y="4867768"/>
                <a:ext cx="38620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Roasted Potato Wedges</a:t>
                </a:r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C25F39F4-7754-E130-62B8-72F95C4D0F41}"/>
                  </a:ext>
                </a:extLst>
              </p:cNvPr>
              <p:cNvSpPr txBox="1"/>
              <p:nvPr/>
            </p:nvSpPr>
            <p:spPr>
              <a:xfrm>
                <a:off x="4357914" y="5257131"/>
                <a:ext cx="24154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Oranges Fresh</a:t>
                </a:r>
              </a:p>
            </p:txBody>
          </p:sp>
        </p:grp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80D5E0BA-D5F2-9B7A-B32C-1BAFE4FE6721}"/>
                </a:ext>
              </a:extLst>
            </p:cNvPr>
            <p:cNvSpPr txBox="1"/>
            <p:nvPr/>
          </p:nvSpPr>
          <p:spPr>
            <a:xfrm>
              <a:off x="7984249" y="2834048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60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01510385-1791-593A-47C3-E29AD21E130E}"/>
                </a:ext>
              </a:extLst>
            </p:cNvPr>
            <p:cNvSpPr txBox="1"/>
            <p:nvPr/>
          </p:nvSpPr>
          <p:spPr>
            <a:xfrm>
              <a:off x="7984249" y="3277141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50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6EC3A524-7EC6-7635-CFF6-A0497C2EE25B}"/>
                </a:ext>
              </a:extLst>
            </p:cNvPr>
            <p:cNvSpPr txBox="1"/>
            <p:nvPr/>
          </p:nvSpPr>
          <p:spPr>
            <a:xfrm>
              <a:off x="7984249" y="3681295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50</a:t>
              </a:r>
            </a:p>
          </p:txBody>
        </p:sp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0C6BB679-3169-987E-B70F-55803E845C3F}"/>
                </a:ext>
              </a:extLst>
            </p:cNvPr>
            <p:cNvSpPr txBox="1"/>
            <p:nvPr/>
          </p:nvSpPr>
          <p:spPr>
            <a:xfrm>
              <a:off x="7877707" y="4064054"/>
              <a:ext cx="761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350</a:t>
              </a: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951EB74C-64A7-6F04-9C5F-CF2A0A495575}"/>
                </a:ext>
              </a:extLst>
            </p:cNvPr>
            <p:cNvSpPr txBox="1"/>
            <p:nvPr/>
          </p:nvSpPr>
          <p:spPr>
            <a:xfrm>
              <a:off x="7877707" y="4443304"/>
              <a:ext cx="761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150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F0A102EA-ADDE-2A4F-7F25-5A1D452C1355}"/>
                </a:ext>
              </a:extLst>
            </p:cNvPr>
            <p:cNvSpPr txBox="1"/>
            <p:nvPr/>
          </p:nvSpPr>
          <p:spPr>
            <a:xfrm>
              <a:off x="7877707" y="4857897"/>
              <a:ext cx="761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200</a:t>
              </a: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32CBE270-519E-41D9-0867-B857A4706946}"/>
                </a:ext>
              </a:extLst>
            </p:cNvPr>
            <p:cNvSpPr txBox="1"/>
            <p:nvPr/>
          </p:nvSpPr>
          <p:spPr>
            <a:xfrm>
              <a:off x="7877707" y="5244912"/>
              <a:ext cx="761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300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7645AEB8-9D7D-9EC4-FA35-C7B74AF282A2}"/>
                </a:ext>
              </a:extLst>
            </p:cNvPr>
            <p:cNvSpPr txBox="1"/>
            <p:nvPr/>
          </p:nvSpPr>
          <p:spPr>
            <a:xfrm>
              <a:off x="7877707" y="5651740"/>
              <a:ext cx="761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450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50FE545-39A8-1362-AF34-132F24C79C6B}"/>
              </a:ext>
            </a:extLst>
          </p:cNvPr>
          <p:cNvSpPr/>
          <p:nvPr/>
        </p:nvSpPr>
        <p:spPr>
          <a:xfrm>
            <a:off x="9991911" y="1269672"/>
            <a:ext cx="1604767" cy="4647824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ffectLst>
            <a:glow rad="1397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457A42-19BC-5093-1EED-5A01C2C7FE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88149" y="5995790"/>
            <a:ext cx="11348026" cy="12206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clipboard with a metal clip&#10;&#10;Description automatically generated">
            <a:extLst>
              <a:ext uri="{FF2B5EF4-FFF2-40B4-BE49-F238E27FC236}">
                <a16:creationId xmlns:a16="http://schemas.microsoft.com/office/drawing/2014/main" id="{42ED75DA-27A6-3879-9DBA-09846F7529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95" b="89844" l="19141" r="81543">
                        <a14:foregroundMark x1="36816" y1="10840" x2="48828" y2="12109"/>
                        <a14:foregroundMark x1="48828" y1="12109" x2="63184" y2="11328"/>
                        <a14:foregroundMark x1="63184" y1="11328" x2="63379" y2="11328"/>
                        <a14:foregroundMark x1="44922" y1="6543" x2="51367" y2="6641"/>
                        <a14:foregroundMark x1="51367" y1="6641" x2="56152" y2="6055"/>
                        <a14:foregroundMark x1="29102" y1="16406" x2="32910" y2="8984"/>
                        <a14:foregroundMark x1="32910" y1="8984" x2="39648" y2="7910"/>
                        <a14:foregroundMark x1="39648" y1="7910" x2="47266" y2="98"/>
                        <a14:foregroundMark x1="47266" y1="98" x2="54980" y2="1660"/>
                        <a14:foregroundMark x1="54980" y1="1660" x2="62305" y2="9863"/>
                        <a14:foregroundMark x1="62305" y1="9863" x2="66504" y2="11035"/>
                        <a14:foregroundMark x1="66504" y1="11035" x2="69824" y2="14258"/>
                        <a14:foregroundMark x1="69824" y1="14258" x2="28613" y2="15527"/>
                        <a14:foregroundMark x1="42090" y1="4492" x2="45313" y2="586"/>
                        <a14:foregroundMark x1="45313" y1="586" x2="53320" y2="293"/>
                        <a14:foregroundMark x1="53320" y1="293" x2="57813" y2="488"/>
                        <a14:foregroundMark x1="57813" y1="488" x2="58887" y2="5957"/>
                        <a14:foregroundMark x1="58887" y1="5957" x2="64648" y2="7227"/>
                        <a14:foregroundMark x1="64648" y1="7227" x2="68359" y2="7227"/>
                        <a14:foregroundMark x1="68359" y1="7227" x2="70508" y2="11816"/>
                        <a14:foregroundMark x1="70508" y1="11816" x2="63672" y2="8203"/>
                        <a14:foregroundMark x1="63672" y1="8203" x2="43750" y2="5664"/>
                        <a14:foregroundMark x1="43750" y1="5664" x2="39941" y2="8203"/>
                        <a14:foregroundMark x1="39941" y1="8203" x2="33594" y2="7617"/>
                        <a14:foregroundMark x1="33594" y1="7617" x2="39844" y2="6445"/>
                        <a14:foregroundMark x1="39844" y1="6445" x2="45996" y2="195"/>
                        <a14:foregroundMark x1="45996" y1="195" x2="56348" y2="1563"/>
                        <a14:foregroundMark x1="56348" y1="1563" x2="62305" y2="8301"/>
                        <a14:foregroundMark x1="62305" y1="8301" x2="65430" y2="7129"/>
                        <a14:foregroundMark x1="65430" y1="7129" x2="64453" y2="6836"/>
                        <a14:foregroundMark x1="30469" y1="11035" x2="32227" y2="9863"/>
                        <a14:foregroundMark x1="31055" y1="10547" x2="31836" y2="8105"/>
                        <a14:foregroundMark x1="30566" y1="11035" x2="31348" y2="9473"/>
                        <a14:foregroundMark x1="70117" y1="10352" x2="68652" y2="7715"/>
                        <a14:backgroundMark x1="21680" y1="28809" x2="78809" y2="31348"/>
                        <a14:backgroundMark x1="20215" y1="41211" x2="91602" y2="31055"/>
                        <a14:backgroundMark x1="91602" y1="31055" x2="91016" y2="31641"/>
                        <a14:backgroundMark x1="28516" y1="10254" x2="30371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8440" t="-174" r="27416" b="82736"/>
          <a:stretch/>
        </p:blipFill>
        <p:spPr>
          <a:xfrm>
            <a:off x="3482340" y="-610925"/>
            <a:ext cx="7193280" cy="1429482"/>
          </a:xfrm>
          <a:prstGeom prst="rect">
            <a:avLst/>
          </a:prstGeom>
        </p:spPr>
      </p:pic>
      <p:sp>
        <p:nvSpPr>
          <p:cNvPr id="28" name="object 5">
            <a:extLst>
              <a:ext uri="{FF2B5EF4-FFF2-40B4-BE49-F238E27FC236}">
                <a16:creationId xmlns:a16="http://schemas.microsoft.com/office/drawing/2014/main" id="{D3A1D322-2C6E-B3CD-FA43-63581C31504B}"/>
              </a:ext>
            </a:extLst>
          </p:cNvPr>
          <p:cNvSpPr txBox="1"/>
          <p:nvPr/>
        </p:nvSpPr>
        <p:spPr>
          <a:xfrm>
            <a:off x="2284277" y="7045837"/>
            <a:ext cx="2768186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(c) </a:t>
            </a:r>
            <a:r>
              <a:rPr sz="700" spc="15">
                <a:latin typeface="Tahoma"/>
                <a:cs typeface="Tahoma"/>
              </a:rPr>
              <a:t>2005 </a:t>
            </a:r>
            <a:r>
              <a:rPr sz="700" spc="10">
                <a:latin typeface="Tahoma"/>
                <a:cs typeface="Tahoma"/>
              </a:rPr>
              <a:t>Horizon Software </a:t>
            </a:r>
            <a:r>
              <a:rPr sz="700" spc="5">
                <a:latin typeface="Tahoma"/>
                <a:cs typeface="Tahoma"/>
              </a:rPr>
              <a:t>International, </a:t>
            </a:r>
            <a:r>
              <a:rPr sz="700" spc="10">
                <a:latin typeface="Tahoma"/>
                <a:cs typeface="Tahoma"/>
              </a:rPr>
              <a:t>LLC. All </a:t>
            </a:r>
            <a:r>
              <a:rPr sz="700" spc="5">
                <a:latin typeface="Tahoma"/>
                <a:cs typeface="Tahoma"/>
              </a:rPr>
              <a:t>rights</a:t>
            </a:r>
            <a:r>
              <a:rPr sz="700">
                <a:latin typeface="Tahoma"/>
                <a:cs typeface="Tahoma"/>
              </a:rPr>
              <a:t> </a:t>
            </a:r>
            <a:r>
              <a:rPr sz="700" spc="5">
                <a:latin typeface="Tahoma"/>
                <a:cs typeface="Tahoma"/>
              </a:rPr>
              <a:t>reserved.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29" name="object 6">
            <a:extLst>
              <a:ext uri="{FF2B5EF4-FFF2-40B4-BE49-F238E27FC236}">
                <a16:creationId xmlns:a16="http://schemas.microsoft.com/office/drawing/2014/main" id="{E756C613-7402-4F47-3559-633EB2CAFDA8}"/>
              </a:ext>
            </a:extLst>
          </p:cNvPr>
          <p:cNvSpPr txBox="1"/>
          <p:nvPr/>
        </p:nvSpPr>
        <p:spPr>
          <a:xfrm>
            <a:off x="8787311" y="7045837"/>
            <a:ext cx="1267292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5">
                <a:latin typeface="Tahoma"/>
                <a:cs typeface="Tahoma"/>
              </a:rPr>
              <a:t>Production </a:t>
            </a:r>
            <a:r>
              <a:rPr sz="700" spc="15">
                <a:latin typeface="Tahoma"/>
                <a:cs typeface="Tahoma"/>
              </a:rPr>
              <a:t>Record</a:t>
            </a:r>
            <a:r>
              <a:rPr sz="700" spc="-30">
                <a:latin typeface="Tahoma"/>
                <a:cs typeface="Tahoma"/>
              </a:rPr>
              <a:t> </a:t>
            </a:r>
            <a:r>
              <a:rPr sz="700" spc="15">
                <a:latin typeface="Tahoma"/>
                <a:cs typeface="Tahoma"/>
              </a:rPr>
              <a:t>Worksheet</a:t>
            </a:r>
            <a:endParaRPr sz="700">
              <a:latin typeface="Tahoma"/>
              <a:cs typeface="Tahoma"/>
            </a:endParaRPr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id="{F1A14715-23BA-8D39-FC20-78AA0DFAEC64}"/>
              </a:ext>
            </a:extLst>
          </p:cNvPr>
          <p:cNvSpPr txBox="1"/>
          <p:nvPr/>
        </p:nvSpPr>
        <p:spPr>
          <a:xfrm>
            <a:off x="11039655" y="7049012"/>
            <a:ext cx="509522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Page </a:t>
            </a:r>
            <a:r>
              <a:rPr sz="700" spc="15">
                <a:latin typeface="Tahoma"/>
                <a:cs typeface="Tahoma"/>
              </a:rPr>
              <a:t>1 </a:t>
            </a:r>
            <a:r>
              <a:rPr sz="700" spc="10">
                <a:latin typeface="Tahoma"/>
                <a:cs typeface="Tahoma"/>
              </a:rPr>
              <a:t>of</a:t>
            </a:r>
            <a:r>
              <a:rPr sz="700" spc="-75">
                <a:latin typeface="Tahoma"/>
                <a:cs typeface="Tahoma"/>
              </a:rPr>
              <a:t> </a:t>
            </a:r>
            <a:r>
              <a:rPr sz="700" spc="15">
                <a:latin typeface="Tahoma"/>
                <a:cs typeface="Tahoma"/>
              </a:rPr>
              <a:t>1</a:t>
            </a:r>
            <a:endParaRPr sz="700">
              <a:latin typeface="Tahoma"/>
              <a:cs typeface="Tahoma"/>
            </a:endParaRPr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B4E1ED51-6455-DADE-2FF4-8A93D566A103}"/>
              </a:ext>
            </a:extLst>
          </p:cNvPr>
          <p:cNvSpPr txBox="1"/>
          <p:nvPr/>
        </p:nvSpPr>
        <p:spPr>
          <a:xfrm>
            <a:off x="1453877" y="6094065"/>
            <a:ext cx="830400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800" b="1">
                <a:latin typeface="Tahoma"/>
                <a:cs typeface="Tahoma"/>
              </a:rPr>
              <a:t>Comments: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3A62FF1D-6CF6-BDFE-ABCC-3FC107AC82E0}"/>
              </a:ext>
            </a:extLst>
          </p:cNvPr>
          <p:cNvSpPr txBox="1"/>
          <p:nvPr/>
        </p:nvSpPr>
        <p:spPr>
          <a:xfrm>
            <a:off x="2326185" y="6687697"/>
            <a:ext cx="1745072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800" b="1">
                <a:latin typeface="Tahoma"/>
                <a:cs typeface="Tahoma"/>
              </a:rPr>
              <a:t>Food Service </a:t>
            </a:r>
            <a:r>
              <a:rPr sz="800" b="1" spc="5">
                <a:latin typeface="Tahoma"/>
                <a:cs typeface="Tahoma"/>
              </a:rPr>
              <a:t>Worker</a:t>
            </a:r>
            <a:r>
              <a:rPr sz="800" b="1" spc="-50">
                <a:latin typeface="Tahoma"/>
                <a:cs typeface="Tahoma"/>
              </a:rPr>
              <a:t> </a:t>
            </a:r>
            <a:r>
              <a:rPr sz="800" b="1">
                <a:latin typeface="Tahoma"/>
                <a:cs typeface="Tahoma"/>
              </a:rPr>
              <a:t>Signature: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3" name="object 10">
            <a:extLst>
              <a:ext uri="{FF2B5EF4-FFF2-40B4-BE49-F238E27FC236}">
                <a16:creationId xmlns:a16="http://schemas.microsoft.com/office/drawing/2014/main" id="{0B755A3C-598B-9B79-6DD2-9E033281CED1}"/>
              </a:ext>
            </a:extLst>
          </p:cNvPr>
          <p:cNvSpPr txBox="1"/>
          <p:nvPr/>
        </p:nvSpPr>
        <p:spPr>
          <a:xfrm>
            <a:off x="8511721" y="6687697"/>
            <a:ext cx="1622982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800" b="1">
                <a:latin typeface="Tahoma"/>
                <a:cs typeface="Tahoma"/>
              </a:rPr>
              <a:t>Cafeteria Manager</a:t>
            </a:r>
            <a:r>
              <a:rPr sz="800" b="1" spc="-50">
                <a:latin typeface="Tahoma"/>
                <a:cs typeface="Tahoma"/>
              </a:rPr>
              <a:t> </a:t>
            </a:r>
            <a:r>
              <a:rPr sz="800" b="1">
                <a:latin typeface="Tahoma"/>
                <a:cs typeface="Tahoma"/>
              </a:rPr>
              <a:t>Signature:</a:t>
            </a:r>
            <a:endParaRPr sz="800">
              <a:latin typeface="Tahoma"/>
              <a:cs typeface="Tahoma"/>
            </a:endParaRPr>
          </a:p>
        </p:txBody>
      </p:sp>
      <p:sp>
        <p:nvSpPr>
          <p:cNvPr id="34" name="object 11">
            <a:extLst>
              <a:ext uri="{FF2B5EF4-FFF2-40B4-BE49-F238E27FC236}">
                <a16:creationId xmlns:a16="http://schemas.microsoft.com/office/drawing/2014/main" id="{760BD2F7-F935-484F-3809-D133D564561D}"/>
              </a:ext>
            </a:extLst>
          </p:cNvPr>
          <p:cNvSpPr txBox="1"/>
          <p:nvPr/>
        </p:nvSpPr>
        <p:spPr>
          <a:xfrm>
            <a:off x="8787311" y="6831416"/>
            <a:ext cx="3067232" cy="2305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600" spc="-5">
                <a:latin typeface="Tahoma"/>
                <a:cs typeface="Tahoma"/>
              </a:rPr>
              <a:t>Cafeteria Manager, by </a:t>
            </a:r>
            <a:r>
              <a:rPr sz="600" spc="-10">
                <a:latin typeface="Tahoma"/>
                <a:cs typeface="Tahoma"/>
              </a:rPr>
              <a:t>signing, </a:t>
            </a:r>
            <a:r>
              <a:rPr sz="600" spc="-5">
                <a:latin typeface="Tahoma"/>
                <a:cs typeface="Tahoma"/>
              </a:rPr>
              <a:t>is </a:t>
            </a:r>
            <a:r>
              <a:rPr sz="600" spc="-10">
                <a:latin typeface="Tahoma"/>
                <a:cs typeface="Tahoma"/>
              </a:rPr>
              <a:t>certifying that the </a:t>
            </a:r>
            <a:r>
              <a:rPr sz="600" spc="-5">
                <a:latin typeface="Tahoma"/>
                <a:cs typeface="Tahoma"/>
              </a:rPr>
              <a:t>information on </a:t>
            </a:r>
            <a:r>
              <a:rPr sz="600" spc="-10">
                <a:latin typeface="Tahoma"/>
                <a:cs typeface="Tahoma"/>
              </a:rPr>
              <a:t>the report </a:t>
            </a:r>
            <a:r>
              <a:rPr sz="600" spc="-5">
                <a:latin typeface="Tahoma"/>
                <a:cs typeface="Tahoma"/>
              </a:rPr>
              <a:t>is </a:t>
            </a:r>
            <a:r>
              <a:rPr sz="600" spc="-10">
                <a:latin typeface="Tahoma"/>
                <a:cs typeface="Tahoma"/>
              </a:rPr>
              <a:t>true, correct  </a:t>
            </a:r>
            <a:r>
              <a:rPr sz="600" spc="-5">
                <a:latin typeface="Tahoma"/>
                <a:cs typeface="Tahoma"/>
              </a:rPr>
              <a:t>and in accordance </a:t>
            </a:r>
            <a:r>
              <a:rPr sz="600" spc="-10">
                <a:latin typeface="Tahoma"/>
                <a:cs typeface="Tahoma"/>
              </a:rPr>
              <a:t>with Food Services </a:t>
            </a:r>
            <a:r>
              <a:rPr sz="600" spc="-5">
                <a:latin typeface="Tahoma"/>
                <a:cs typeface="Tahoma"/>
              </a:rPr>
              <a:t>policies and</a:t>
            </a:r>
            <a:r>
              <a:rPr sz="600" spc="30">
                <a:latin typeface="Tahoma"/>
                <a:cs typeface="Tahoma"/>
              </a:rPr>
              <a:t> </a:t>
            </a:r>
            <a:r>
              <a:rPr sz="600" spc="-5">
                <a:latin typeface="Tahoma"/>
                <a:cs typeface="Tahoma"/>
              </a:rPr>
              <a:t>procedures.</a:t>
            </a:r>
            <a:endParaRPr sz="600">
              <a:latin typeface="Tahoma"/>
              <a:cs typeface="Tahoma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FE05514-FBB7-214E-350B-62CF450A8075}"/>
              </a:ext>
            </a:extLst>
          </p:cNvPr>
          <p:cNvCxnSpPr>
            <a:cxnSpLocks/>
          </p:cNvCxnSpPr>
          <p:nvPr/>
        </p:nvCxnSpPr>
        <p:spPr>
          <a:xfrm>
            <a:off x="2326185" y="6655376"/>
            <a:ext cx="20511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A714E66-51B1-4242-E6C3-E744DE99A289}"/>
              </a:ext>
            </a:extLst>
          </p:cNvPr>
          <p:cNvCxnSpPr>
            <a:cxnSpLocks/>
          </p:cNvCxnSpPr>
          <p:nvPr/>
        </p:nvCxnSpPr>
        <p:spPr>
          <a:xfrm>
            <a:off x="8511721" y="6655376"/>
            <a:ext cx="205111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386628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5B94BD2-2A95-B383-2DB2-F34862F144EB}"/>
              </a:ext>
            </a:extLst>
          </p:cNvPr>
          <p:cNvGrpSpPr/>
          <p:nvPr/>
        </p:nvGrpSpPr>
        <p:grpSpPr>
          <a:xfrm>
            <a:off x="1289069" y="623475"/>
            <a:ext cx="11368877" cy="6664047"/>
            <a:chOff x="1267298" y="563604"/>
            <a:chExt cx="11368877" cy="666404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7188D70-F652-EA20-75B1-BFABC5F80F9A}"/>
                </a:ext>
              </a:extLst>
            </p:cNvPr>
            <p:cNvSpPr/>
            <p:nvPr/>
          </p:nvSpPr>
          <p:spPr>
            <a:xfrm>
              <a:off x="1267298" y="563604"/>
              <a:ext cx="11368877" cy="66640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bject 5">
              <a:extLst>
                <a:ext uri="{FF2B5EF4-FFF2-40B4-BE49-F238E27FC236}">
                  <a16:creationId xmlns:a16="http://schemas.microsoft.com/office/drawing/2014/main" id="{4A25A29A-54E1-207B-5012-7350738D7DFD}"/>
                </a:ext>
              </a:extLst>
            </p:cNvPr>
            <p:cNvSpPr txBox="1"/>
            <p:nvPr/>
          </p:nvSpPr>
          <p:spPr>
            <a:xfrm>
              <a:off x="2284277" y="7045837"/>
              <a:ext cx="2768186" cy="124393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700" spc="10">
                  <a:latin typeface="Tahoma"/>
                  <a:cs typeface="Tahoma"/>
                </a:rPr>
                <a:t>(c) </a:t>
              </a:r>
              <a:r>
                <a:rPr sz="700" spc="15">
                  <a:latin typeface="Tahoma"/>
                  <a:cs typeface="Tahoma"/>
                </a:rPr>
                <a:t>2005 </a:t>
              </a:r>
              <a:r>
                <a:rPr sz="700" spc="10">
                  <a:latin typeface="Tahoma"/>
                  <a:cs typeface="Tahoma"/>
                </a:rPr>
                <a:t>Horizon Software </a:t>
              </a:r>
              <a:r>
                <a:rPr sz="700" spc="5">
                  <a:latin typeface="Tahoma"/>
                  <a:cs typeface="Tahoma"/>
                </a:rPr>
                <a:t>International, </a:t>
              </a:r>
              <a:r>
                <a:rPr sz="700" spc="10">
                  <a:latin typeface="Tahoma"/>
                  <a:cs typeface="Tahoma"/>
                </a:rPr>
                <a:t>LLC. All </a:t>
              </a:r>
              <a:r>
                <a:rPr sz="700" spc="5">
                  <a:latin typeface="Tahoma"/>
                  <a:cs typeface="Tahoma"/>
                </a:rPr>
                <a:t>rights</a:t>
              </a:r>
              <a:r>
                <a:rPr sz="700">
                  <a:latin typeface="Tahoma"/>
                  <a:cs typeface="Tahoma"/>
                </a:rPr>
                <a:t> </a:t>
              </a:r>
              <a:r>
                <a:rPr sz="700" spc="5">
                  <a:latin typeface="Tahoma"/>
                  <a:cs typeface="Tahoma"/>
                </a:rPr>
                <a:t>reserved.</a:t>
              </a:r>
              <a:endParaRPr sz="700">
                <a:latin typeface="Tahoma"/>
                <a:cs typeface="Tahoma"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64F52FC1-1EB0-6EC4-EA0B-224882A17680}"/>
                </a:ext>
              </a:extLst>
            </p:cNvPr>
            <p:cNvSpPr txBox="1"/>
            <p:nvPr/>
          </p:nvSpPr>
          <p:spPr>
            <a:xfrm>
              <a:off x="8787311" y="7045837"/>
              <a:ext cx="1267292" cy="124393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700" spc="5">
                  <a:latin typeface="Tahoma"/>
                  <a:cs typeface="Tahoma"/>
                </a:rPr>
                <a:t>Production </a:t>
              </a:r>
              <a:r>
                <a:rPr sz="700" spc="15">
                  <a:latin typeface="Tahoma"/>
                  <a:cs typeface="Tahoma"/>
                </a:rPr>
                <a:t>Record</a:t>
              </a:r>
              <a:r>
                <a:rPr sz="700" spc="-30">
                  <a:latin typeface="Tahoma"/>
                  <a:cs typeface="Tahoma"/>
                </a:rPr>
                <a:t> </a:t>
              </a:r>
              <a:r>
                <a:rPr sz="700" spc="15">
                  <a:latin typeface="Tahoma"/>
                  <a:cs typeface="Tahoma"/>
                </a:rPr>
                <a:t>Worksheet</a:t>
              </a:r>
              <a:endParaRPr sz="700">
                <a:latin typeface="Tahoma"/>
                <a:cs typeface="Tahoma"/>
              </a:endParaRPr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2F757A1B-FB43-EFFD-98B4-0714F0DF1B91}"/>
                </a:ext>
              </a:extLst>
            </p:cNvPr>
            <p:cNvSpPr txBox="1"/>
            <p:nvPr/>
          </p:nvSpPr>
          <p:spPr>
            <a:xfrm>
              <a:off x="11039655" y="7049012"/>
              <a:ext cx="509522" cy="124393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spcBef>
                  <a:spcPts val="130"/>
                </a:spcBef>
              </a:pPr>
              <a:r>
                <a:rPr sz="700" spc="10">
                  <a:latin typeface="Tahoma"/>
                  <a:cs typeface="Tahoma"/>
                </a:rPr>
                <a:t>Page </a:t>
              </a:r>
              <a:r>
                <a:rPr sz="700" spc="15">
                  <a:latin typeface="Tahoma"/>
                  <a:cs typeface="Tahoma"/>
                </a:rPr>
                <a:t>1 </a:t>
              </a:r>
              <a:r>
                <a:rPr sz="700" spc="10">
                  <a:latin typeface="Tahoma"/>
                  <a:cs typeface="Tahoma"/>
                </a:rPr>
                <a:t>of</a:t>
              </a:r>
              <a:r>
                <a:rPr sz="700" spc="-75">
                  <a:latin typeface="Tahoma"/>
                  <a:cs typeface="Tahoma"/>
                </a:rPr>
                <a:t> </a:t>
              </a:r>
              <a:r>
                <a:rPr sz="700" spc="15">
                  <a:latin typeface="Tahoma"/>
                  <a:cs typeface="Tahoma"/>
                </a:rPr>
                <a:t>1</a:t>
              </a:r>
              <a:endParaRPr sz="700">
                <a:latin typeface="Tahoma"/>
                <a:cs typeface="Tahoma"/>
              </a:endParaRPr>
            </a:p>
          </p:txBody>
        </p:sp>
        <p:sp>
          <p:nvSpPr>
            <p:cNvPr id="9" name="object 8">
              <a:extLst>
                <a:ext uri="{FF2B5EF4-FFF2-40B4-BE49-F238E27FC236}">
                  <a16:creationId xmlns:a16="http://schemas.microsoft.com/office/drawing/2014/main" id="{56A7BFE3-4D19-515A-66FB-07E8F1E4E2A3}"/>
                </a:ext>
              </a:extLst>
            </p:cNvPr>
            <p:cNvSpPr txBox="1"/>
            <p:nvPr/>
          </p:nvSpPr>
          <p:spPr>
            <a:xfrm>
              <a:off x="1453877" y="6094065"/>
              <a:ext cx="830400" cy="137217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spcBef>
                  <a:spcPts val="110"/>
                </a:spcBef>
              </a:pPr>
              <a:r>
                <a:rPr sz="800" b="1">
                  <a:latin typeface="Tahoma"/>
                  <a:cs typeface="Tahoma"/>
                </a:rPr>
                <a:t>Comments:</a:t>
              </a:r>
              <a:endParaRPr sz="800">
                <a:latin typeface="Tahoma"/>
                <a:cs typeface="Tahoma"/>
              </a:endParaRPr>
            </a:p>
          </p:txBody>
        </p:sp>
        <p:sp>
          <p:nvSpPr>
            <p:cNvPr id="10" name="object 9">
              <a:extLst>
                <a:ext uri="{FF2B5EF4-FFF2-40B4-BE49-F238E27FC236}">
                  <a16:creationId xmlns:a16="http://schemas.microsoft.com/office/drawing/2014/main" id="{76BEF408-8967-FE9E-57B4-7C35C612DC37}"/>
                </a:ext>
              </a:extLst>
            </p:cNvPr>
            <p:cNvSpPr txBox="1"/>
            <p:nvPr/>
          </p:nvSpPr>
          <p:spPr>
            <a:xfrm>
              <a:off x="2326185" y="6687697"/>
              <a:ext cx="1745072" cy="137217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spcBef>
                  <a:spcPts val="110"/>
                </a:spcBef>
              </a:pPr>
              <a:r>
                <a:rPr sz="800" b="1">
                  <a:latin typeface="Tahoma"/>
                  <a:cs typeface="Tahoma"/>
                </a:rPr>
                <a:t>Food Service </a:t>
              </a:r>
              <a:r>
                <a:rPr sz="800" b="1" spc="5">
                  <a:latin typeface="Tahoma"/>
                  <a:cs typeface="Tahoma"/>
                </a:rPr>
                <a:t>Worker</a:t>
              </a:r>
              <a:r>
                <a:rPr sz="800" b="1" spc="-50">
                  <a:latin typeface="Tahoma"/>
                  <a:cs typeface="Tahoma"/>
                </a:rPr>
                <a:t> </a:t>
              </a:r>
              <a:r>
                <a:rPr sz="800" b="1">
                  <a:latin typeface="Tahoma"/>
                  <a:cs typeface="Tahoma"/>
                </a:rPr>
                <a:t>Signature:</a:t>
              </a:r>
              <a:endParaRPr sz="800">
                <a:latin typeface="Tahoma"/>
                <a:cs typeface="Tahoma"/>
              </a:endParaRPr>
            </a:p>
          </p:txBody>
        </p:sp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26C2BFB8-BE65-6971-1948-F998B02E5B25}"/>
                </a:ext>
              </a:extLst>
            </p:cNvPr>
            <p:cNvSpPr txBox="1"/>
            <p:nvPr/>
          </p:nvSpPr>
          <p:spPr>
            <a:xfrm>
              <a:off x="8511721" y="6687697"/>
              <a:ext cx="1622982" cy="137217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/>
            <a:p>
              <a:pPr marL="12700">
                <a:spcBef>
                  <a:spcPts val="110"/>
                </a:spcBef>
              </a:pPr>
              <a:r>
                <a:rPr sz="800" b="1">
                  <a:latin typeface="Tahoma"/>
                  <a:cs typeface="Tahoma"/>
                </a:rPr>
                <a:t>Cafeteria Manager</a:t>
              </a:r>
              <a:r>
                <a:rPr sz="800" b="1" spc="-50">
                  <a:latin typeface="Tahoma"/>
                  <a:cs typeface="Tahoma"/>
                </a:rPr>
                <a:t> </a:t>
              </a:r>
              <a:r>
                <a:rPr sz="800" b="1">
                  <a:latin typeface="Tahoma"/>
                  <a:cs typeface="Tahoma"/>
                </a:rPr>
                <a:t>Signature:</a:t>
              </a:r>
              <a:endParaRPr sz="800">
                <a:latin typeface="Tahoma"/>
                <a:cs typeface="Tahoma"/>
              </a:endParaRPr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C0925B8E-526C-76EB-2464-D1729251A740}"/>
                </a:ext>
              </a:extLst>
            </p:cNvPr>
            <p:cNvSpPr txBox="1"/>
            <p:nvPr/>
          </p:nvSpPr>
          <p:spPr>
            <a:xfrm>
              <a:off x="8787311" y="6831416"/>
              <a:ext cx="3067232" cy="23057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25000"/>
                </a:lnSpc>
                <a:spcBef>
                  <a:spcPts val="100"/>
                </a:spcBef>
              </a:pPr>
              <a:r>
                <a:rPr sz="600" spc="-5">
                  <a:latin typeface="Tahoma"/>
                  <a:cs typeface="Tahoma"/>
                </a:rPr>
                <a:t>Cafeteria Manager, by </a:t>
              </a:r>
              <a:r>
                <a:rPr sz="600" spc="-10">
                  <a:latin typeface="Tahoma"/>
                  <a:cs typeface="Tahoma"/>
                </a:rPr>
                <a:t>signing, </a:t>
              </a:r>
              <a:r>
                <a:rPr sz="600" spc="-5">
                  <a:latin typeface="Tahoma"/>
                  <a:cs typeface="Tahoma"/>
                </a:rPr>
                <a:t>is </a:t>
              </a:r>
              <a:r>
                <a:rPr sz="600" spc="-10">
                  <a:latin typeface="Tahoma"/>
                  <a:cs typeface="Tahoma"/>
                </a:rPr>
                <a:t>certifying that the </a:t>
              </a:r>
              <a:r>
                <a:rPr sz="600" spc="-5">
                  <a:latin typeface="Tahoma"/>
                  <a:cs typeface="Tahoma"/>
                </a:rPr>
                <a:t>information on </a:t>
              </a:r>
              <a:r>
                <a:rPr sz="600" spc="-10">
                  <a:latin typeface="Tahoma"/>
                  <a:cs typeface="Tahoma"/>
                </a:rPr>
                <a:t>the report </a:t>
              </a:r>
              <a:r>
                <a:rPr sz="600" spc="-5">
                  <a:latin typeface="Tahoma"/>
                  <a:cs typeface="Tahoma"/>
                </a:rPr>
                <a:t>is </a:t>
              </a:r>
              <a:r>
                <a:rPr sz="600" spc="-10">
                  <a:latin typeface="Tahoma"/>
                  <a:cs typeface="Tahoma"/>
                </a:rPr>
                <a:t>true, correct  </a:t>
              </a:r>
              <a:r>
                <a:rPr sz="600" spc="-5">
                  <a:latin typeface="Tahoma"/>
                  <a:cs typeface="Tahoma"/>
                </a:rPr>
                <a:t>and in accordance </a:t>
              </a:r>
              <a:r>
                <a:rPr sz="600" spc="-10">
                  <a:latin typeface="Tahoma"/>
                  <a:cs typeface="Tahoma"/>
                </a:rPr>
                <a:t>with Food Services </a:t>
              </a:r>
              <a:r>
                <a:rPr sz="600" spc="-5">
                  <a:latin typeface="Tahoma"/>
                  <a:cs typeface="Tahoma"/>
                </a:rPr>
                <a:t>policies and</a:t>
              </a:r>
              <a:r>
                <a:rPr sz="600" spc="30">
                  <a:latin typeface="Tahoma"/>
                  <a:cs typeface="Tahoma"/>
                </a:rPr>
                <a:t> </a:t>
              </a:r>
              <a:r>
                <a:rPr sz="600" spc="-5">
                  <a:latin typeface="Tahoma"/>
                  <a:cs typeface="Tahoma"/>
                </a:rPr>
                <a:t>procedures.</a:t>
              </a:r>
              <a:endParaRPr sz="600">
                <a:latin typeface="Tahoma"/>
                <a:cs typeface="Tahoma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CD4D96-36A2-3EC6-1448-47593755295E}"/>
                </a:ext>
              </a:extLst>
            </p:cNvPr>
            <p:cNvCxnSpPr>
              <a:cxnSpLocks/>
            </p:cNvCxnSpPr>
            <p:nvPr/>
          </p:nvCxnSpPr>
          <p:spPr>
            <a:xfrm>
              <a:off x="2326185" y="6655376"/>
              <a:ext cx="205111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F55CD82-4040-38A9-E84B-C54FBB339A18}"/>
                </a:ext>
              </a:extLst>
            </p:cNvPr>
            <p:cNvCxnSpPr>
              <a:cxnSpLocks/>
            </p:cNvCxnSpPr>
            <p:nvPr/>
          </p:nvCxnSpPr>
          <p:spPr>
            <a:xfrm>
              <a:off x="8511721" y="6655376"/>
              <a:ext cx="205111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C59669-741E-C287-D033-3A80E1FFC7E1}"/>
                </a:ext>
              </a:extLst>
            </p:cNvPr>
            <p:cNvSpPr/>
            <p:nvPr/>
          </p:nvSpPr>
          <p:spPr>
            <a:xfrm>
              <a:off x="1288149" y="5995790"/>
              <a:ext cx="11348026" cy="12206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ECADE90-0706-B9F3-4B9B-6E778F017838}"/>
              </a:ext>
            </a:extLst>
          </p:cNvPr>
          <p:cNvGrpSpPr/>
          <p:nvPr/>
        </p:nvGrpSpPr>
        <p:grpSpPr>
          <a:xfrm>
            <a:off x="5901872" y="2465746"/>
            <a:ext cx="1755001" cy="3651803"/>
            <a:chOff x="1878655" y="2105763"/>
            <a:chExt cx="1755001" cy="4038600"/>
          </a:xfrm>
          <a:effectLst>
            <a:glow rad="38100">
              <a:srgbClr val="00B050">
                <a:alpha val="60000"/>
              </a:srgbClr>
            </a:glow>
          </a:effectLst>
        </p:grpSpPr>
        <p:pic>
          <p:nvPicPr>
            <p:cNvPr id="76" name="Picture 75" descr="A group of columns with gold and black&#10;&#10;Description automatically generated">
              <a:extLst>
                <a:ext uri="{FF2B5EF4-FFF2-40B4-BE49-F238E27FC236}">
                  <a16:creationId xmlns:a16="http://schemas.microsoft.com/office/drawing/2014/main" id="{8EE5B588-D82E-3991-AF33-49985A90C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37" b="90357" l="10000" r="90000">
                          <a14:foregroundMark x1="48980" y1="9541" x2="52109" y2="58827"/>
                          <a14:foregroundMark x1="52109" y1="58827" x2="50068" y2="87500"/>
                          <a14:foregroundMark x1="45918" y1="6837" x2="45918" y2="6837"/>
                          <a14:foregroundMark x1="52449" y1="89949" x2="49014" y2="90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l="41667" r="41811"/>
            <a:stretch/>
          </p:blipFill>
          <p:spPr>
            <a:xfrm>
              <a:off x="1878655" y="2105763"/>
              <a:ext cx="1755001" cy="40386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A0D79C3-346F-23E3-9554-E1E737EE8EDF}"/>
                </a:ext>
              </a:extLst>
            </p:cNvPr>
            <p:cNvSpPr txBox="1"/>
            <p:nvPr/>
          </p:nvSpPr>
          <p:spPr>
            <a:xfrm>
              <a:off x="2163685" y="5576119"/>
              <a:ext cx="1184940" cy="408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Broadway" panose="04040905080B02020502" pitchFamily="82" charset="0"/>
                </a:rPr>
                <a:t>Column</a:t>
              </a:r>
            </a:p>
          </p:txBody>
        </p:sp>
      </p:grpSp>
      <p:pic>
        <p:nvPicPr>
          <p:cNvPr id="86" name="Picture 85" descr="A black and white logo&#10;&#10;Description automatically generated">
            <a:extLst>
              <a:ext uri="{FF2B5EF4-FFF2-40B4-BE49-F238E27FC236}">
                <a16:creationId xmlns:a16="http://schemas.microsoft.com/office/drawing/2014/main" id="{E288993C-4F15-9735-B254-0BA8985A6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333" l="9756" r="89721">
                        <a14:foregroundMark x1="28920" y1="23667" x2="28920" y2="23667"/>
                        <a14:foregroundMark x1="49826" y1="87500" x2="49826" y2="87500"/>
                        <a14:foregroundMark x1="49826" y1="96167" x2="49826" y2="96167"/>
                        <a14:foregroundMark x1="47387" y1="99333" x2="47387" y2="9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972224" y="1124784"/>
            <a:ext cx="1614294" cy="1525803"/>
          </a:xfrm>
          <a:prstGeom prst="rect">
            <a:avLst/>
          </a:prstGeom>
          <a:effectLst>
            <a:glow rad="38100">
              <a:srgbClr val="00B050">
                <a:alpha val="60000"/>
              </a:srgbClr>
            </a:glow>
          </a:effectLst>
        </p:spPr>
      </p:pic>
      <p:pic>
        <p:nvPicPr>
          <p:cNvPr id="87" name="Picture 86" descr="A black and white logo&#10;&#10;Description automatically generated">
            <a:extLst>
              <a:ext uri="{FF2B5EF4-FFF2-40B4-BE49-F238E27FC236}">
                <a16:creationId xmlns:a16="http://schemas.microsoft.com/office/drawing/2014/main" id="{B1A02D90-BB3F-D08C-0392-CC2DBFD282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7" b="96667" l="2265" r="97561">
                        <a14:foregroundMark x1="38850" y1="65500" x2="38850" y2="65500"/>
                        <a14:foregroundMark x1="29617" y1="64333" x2="29617" y2="64333"/>
                        <a14:foregroundMark x1="18118" y1="63667" x2="18118" y2="63667"/>
                        <a14:foregroundMark x1="50000" y1="62833" x2="50000" y2="62833"/>
                        <a14:foregroundMark x1="63763" y1="65833" x2="63763" y2="65833"/>
                        <a14:foregroundMark x1="75958" y1="62333" x2="75958" y2="62333"/>
                        <a14:foregroundMark x1="93728" y1="53500" x2="93728" y2="53500"/>
                        <a14:foregroundMark x1="94077" y1="50667" x2="94774" y2="47833"/>
                        <a14:foregroundMark x1="95122" y1="38833" x2="97909" y2="19667"/>
                        <a14:foregroundMark x1="2265" y1="19167" x2="6272" y2="49500"/>
                        <a14:foregroundMark x1="3484" y1="2333" x2="3484" y2="2333"/>
                        <a14:foregroundMark x1="17770" y1="333" x2="17770" y2="333"/>
                        <a14:foregroundMark x1="92683" y1="64333" x2="92683" y2="64333"/>
                        <a14:foregroundMark x1="90592" y1="87000" x2="90592" y2="87000"/>
                        <a14:foregroundMark x1="89199" y1="93000" x2="89199" y2="93000"/>
                        <a14:foregroundMark x1="74739" y1="96667" x2="74739" y2="96667"/>
                        <a14:backgroundMark x1="33972" y1="33167" x2="76655" y2="4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331425" y="1057780"/>
            <a:ext cx="1472503" cy="15392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5C7542A9-D8D3-B547-208F-F0283C9EE8C4}"/>
              </a:ext>
            </a:extLst>
          </p:cNvPr>
          <p:cNvGrpSpPr/>
          <p:nvPr/>
        </p:nvGrpSpPr>
        <p:grpSpPr>
          <a:xfrm>
            <a:off x="10146189" y="2410248"/>
            <a:ext cx="1755001" cy="3651803"/>
            <a:chOff x="1878655" y="2105763"/>
            <a:chExt cx="1755001" cy="4038600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92" name="Picture 91" descr="A group of columns with gold and black&#10;&#10;Description automatically generated">
              <a:extLst>
                <a:ext uri="{FF2B5EF4-FFF2-40B4-BE49-F238E27FC236}">
                  <a16:creationId xmlns:a16="http://schemas.microsoft.com/office/drawing/2014/main" id="{B72DEF9D-F086-EF9A-A600-A8DF51CE7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37" b="90357" l="10000" r="90000">
                          <a14:foregroundMark x1="48980" y1="9541" x2="52109" y2="58827"/>
                          <a14:foregroundMark x1="52109" y1="58827" x2="50068" y2="87500"/>
                          <a14:foregroundMark x1="45918" y1="6837" x2="45918" y2="6837"/>
                          <a14:foregroundMark x1="52449" y1="89949" x2="49014" y2="90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rcRect l="41667" r="41811"/>
            <a:stretch/>
          </p:blipFill>
          <p:spPr>
            <a:xfrm>
              <a:off x="1878655" y="2105763"/>
              <a:ext cx="1755001" cy="40386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E1D64CC-3697-2891-B433-8E99F7E40B23}"/>
                </a:ext>
              </a:extLst>
            </p:cNvPr>
            <p:cNvSpPr txBox="1"/>
            <p:nvPr/>
          </p:nvSpPr>
          <p:spPr>
            <a:xfrm>
              <a:off x="2163685" y="5576119"/>
              <a:ext cx="1184940" cy="408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Broadway" panose="04040905080B02020502" pitchFamily="82" charset="0"/>
                </a:rPr>
                <a:t>Column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8EB44568-EA30-0DB8-6C11-33673211B0A3}"/>
              </a:ext>
            </a:extLst>
          </p:cNvPr>
          <p:cNvSpPr txBox="1"/>
          <p:nvPr/>
        </p:nvSpPr>
        <p:spPr>
          <a:xfrm>
            <a:off x="1564677" y="1253170"/>
            <a:ext cx="43007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Columns 7 </a:t>
            </a:r>
            <a:r>
              <a:rPr lang="en-US" sz="3200"/>
              <a:t>is where you will enter amount prepared.</a:t>
            </a:r>
          </a:p>
          <a:p>
            <a:endParaRPr lang="en-US" sz="3200"/>
          </a:p>
          <a:p>
            <a:r>
              <a:rPr lang="en-US" sz="3200" b="1"/>
              <a:t>Column 11 </a:t>
            </a:r>
            <a:r>
              <a:rPr lang="en-US" sz="3200"/>
              <a:t>is for leftover amounts after service is complete.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AB8F06C-8D1B-D6E7-3CD5-B6D3703E7F4B}"/>
              </a:ext>
            </a:extLst>
          </p:cNvPr>
          <p:cNvGrpSpPr/>
          <p:nvPr/>
        </p:nvGrpSpPr>
        <p:grpSpPr>
          <a:xfrm>
            <a:off x="5921106" y="938295"/>
            <a:ext cx="1684859" cy="5076066"/>
            <a:chOff x="6563810" y="2524780"/>
            <a:chExt cx="1584270" cy="5076066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8F7B7D6-745F-48F8-E2C2-EB5CCFA99A1E}"/>
                </a:ext>
              </a:extLst>
            </p:cNvPr>
            <p:cNvSpPr/>
            <p:nvPr/>
          </p:nvSpPr>
          <p:spPr>
            <a:xfrm>
              <a:off x="6592490" y="2991151"/>
              <a:ext cx="1554480" cy="137905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6687452-3404-0BE9-5876-0158B9E81041}"/>
                </a:ext>
              </a:extLst>
            </p:cNvPr>
            <p:cNvSpPr/>
            <p:nvPr/>
          </p:nvSpPr>
          <p:spPr>
            <a:xfrm>
              <a:off x="6592490" y="437020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FDB3E79-B6C6-670F-426E-536FA93893E3}"/>
                </a:ext>
              </a:extLst>
            </p:cNvPr>
            <p:cNvSpPr/>
            <p:nvPr/>
          </p:nvSpPr>
          <p:spPr>
            <a:xfrm>
              <a:off x="6592490" y="2565249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E006DC0-BD18-15B1-AB66-565099936169}"/>
                </a:ext>
              </a:extLst>
            </p:cNvPr>
            <p:cNvSpPr/>
            <p:nvPr/>
          </p:nvSpPr>
          <p:spPr>
            <a:xfrm>
              <a:off x="6592646" y="7184363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84C7E5D-F5F4-50E0-D077-73D1181FAA76}"/>
                </a:ext>
              </a:extLst>
            </p:cNvPr>
            <p:cNvSpPr/>
            <p:nvPr/>
          </p:nvSpPr>
          <p:spPr>
            <a:xfrm>
              <a:off x="6593600" y="677826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DAFF732-E790-C75F-526C-AFB5E20F257D}"/>
                </a:ext>
              </a:extLst>
            </p:cNvPr>
            <p:cNvSpPr/>
            <p:nvPr/>
          </p:nvSpPr>
          <p:spPr>
            <a:xfrm>
              <a:off x="6592490" y="6385742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D8ACDAB-6239-8DCE-F217-D3620C63487F}"/>
                </a:ext>
              </a:extLst>
            </p:cNvPr>
            <p:cNvSpPr/>
            <p:nvPr/>
          </p:nvSpPr>
          <p:spPr>
            <a:xfrm>
              <a:off x="6592490" y="5976261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D12C217-AF7D-B0A0-F279-2BDC2A76EA08}"/>
                </a:ext>
              </a:extLst>
            </p:cNvPr>
            <p:cNvSpPr/>
            <p:nvPr/>
          </p:nvSpPr>
          <p:spPr>
            <a:xfrm>
              <a:off x="6592490" y="5578236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0B4992A-30B9-79D0-5A32-E553FD388FB2}"/>
                </a:ext>
              </a:extLst>
            </p:cNvPr>
            <p:cNvSpPr/>
            <p:nvPr/>
          </p:nvSpPr>
          <p:spPr>
            <a:xfrm>
              <a:off x="6592490" y="519622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6284C14-C28C-4B0F-E1BF-D670A890B93F}"/>
                </a:ext>
              </a:extLst>
            </p:cNvPr>
            <p:cNvSpPr/>
            <p:nvPr/>
          </p:nvSpPr>
          <p:spPr>
            <a:xfrm>
              <a:off x="6592490" y="4779741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09A9BB22-D1A8-685D-066A-75CC7E421144}"/>
                </a:ext>
              </a:extLst>
            </p:cNvPr>
            <p:cNvSpPr txBox="1"/>
            <p:nvPr/>
          </p:nvSpPr>
          <p:spPr>
            <a:xfrm>
              <a:off x="6563810" y="3188814"/>
              <a:ext cx="157657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/>
                <a:t>Amount</a:t>
              </a:r>
            </a:p>
            <a:p>
              <a:pPr algn="ctr"/>
              <a:r>
                <a:rPr lang="en-US" sz="2800" b="1"/>
                <a:t>Prepared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4F5AA8E-A809-C759-6189-0704BBC997F6}"/>
                </a:ext>
              </a:extLst>
            </p:cNvPr>
            <p:cNvSpPr txBox="1"/>
            <p:nvPr/>
          </p:nvSpPr>
          <p:spPr>
            <a:xfrm>
              <a:off x="7186026" y="252478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7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3067146-D24E-7F4D-D4CF-0F17A747E304}"/>
              </a:ext>
            </a:extLst>
          </p:cNvPr>
          <p:cNvGrpSpPr/>
          <p:nvPr/>
        </p:nvGrpSpPr>
        <p:grpSpPr>
          <a:xfrm>
            <a:off x="10201873" y="948979"/>
            <a:ext cx="1637629" cy="5076073"/>
            <a:chOff x="6592490" y="2524773"/>
            <a:chExt cx="1555590" cy="5076073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4D0AE7F4-5B24-AEFD-9187-9703F0773C62}"/>
                </a:ext>
              </a:extLst>
            </p:cNvPr>
            <p:cNvSpPr/>
            <p:nvPr/>
          </p:nvSpPr>
          <p:spPr>
            <a:xfrm>
              <a:off x="6592490" y="2991151"/>
              <a:ext cx="1554480" cy="137905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6070709-52C6-E977-E16D-E5C342F458AB}"/>
                </a:ext>
              </a:extLst>
            </p:cNvPr>
            <p:cNvSpPr/>
            <p:nvPr/>
          </p:nvSpPr>
          <p:spPr>
            <a:xfrm>
              <a:off x="6592490" y="437020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0DD6D9D-8CD3-C9FD-53F0-B8E0812D04BE}"/>
                </a:ext>
              </a:extLst>
            </p:cNvPr>
            <p:cNvSpPr/>
            <p:nvPr/>
          </p:nvSpPr>
          <p:spPr>
            <a:xfrm>
              <a:off x="6592490" y="2565249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310A593-5C51-23B9-C4C2-7027064D5834}"/>
                </a:ext>
              </a:extLst>
            </p:cNvPr>
            <p:cNvSpPr/>
            <p:nvPr/>
          </p:nvSpPr>
          <p:spPr>
            <a:xfrm>
              <a:off x="6592646" y="7184363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73E598E-B155-68E8-B750-395EC0B0E2EE}"/>
                </a:ext>
              </a:extLst>
            </p:cNvPr>
            <p:cNvSpPr/>
            <p:nvPr/>
          </p:nvSpPr>
          <p:spPr>
            <a:xfrm>
              <a:off x="6593600" y="677826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7F2D9AA-DBC2-9A54-B3E2-336419415E84}"/>
                </a:ext>
              </a:extLst>
            </p:cNvPr>
            <p:cNvSpPr/>
            <p:nvPr/>
          </p:nvSpPr>
          <p:spPr>
            <a:xfrm>
              <a:off x="6592490" y="6385742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3D589923-3D3D-DE6D-0517-B038FBC3B950}"/>
                </a:ext>
              </a:extLst>
            </p:cNvPr>
            <p:cNvSpPr/>
            <p:nvPr/>
          </p:nvSpPr>
          <p:spPr>
            <a:xfrm>
              <a:off x="6592490" y="5976261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9553FD8-2931-F69F-D8F3-4ABF9571E751}"/>
                </a:ext>
              </a:extLst>
            </p:cNvPr>
            <p:cNvSpPr/>
            <p:nvPr/>
          </p:nvSpPr>
          <p:spPr>
            <a:xfrm>
              <a:off x="6592490" y="5578236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CF3D4D2-3372-D81A-B84B-0007CAA95011}"/>
                </a:ext>
              </a:extLst>
            </p:cNvPr>
            <p:cNvSpPr/>
            <p:nvPr/>
          </p:nvSpPr>
          <p:spPr>
            <a:xfrm>
              <a:off x="6592490" y="5196224"/>
              <a:ext cx="1554480" cy="4164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3BB7E18-7DAC-F551-D5ED-3443CA2B1BA7}"/>
                </a:ext>
              </a:extLst>
            </p:cNvPr>
            <p:cNvSpPr/>
            <p:nvPr/>
          </p:nvSpPr>
          <p:spPr>
            <a:xfrm>
              <a:off x="6592490" y="4779741"/>
              <a:ext cx="1554480" cy="416483"/>
            </a:xfrm>
            <a:prstGeom prst="rect">
              <a:avLst/>
            </a:prstGeom>
            <a:solidFill>
              <a:srgbClr val="D2D2D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8795CA6-EB7A-7957-B5C9-8F73543E0DF1}"/>
                </a:ext>
              </a:extLst>
            </p:cNvPr>
            <p:cNvSpPr txBox="1"/>
            <p:nvPr/>
          </p:nvSpPr>
          <p:spPr>
            <a:xfrm>
              <a:off x="6624949" y="3188814"/>
              <a:ext cx="145430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/>
                <a:t>Amount</a:t>
              </a:r>
            </a:p>
            <a:p>
              <a:pPr algn="ctr"/>
              <a:r>
                <a:rPr lang="en-US" sz="2800" b="1"/>
                <a:t>Leftover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C26892E-5B8A-84DC-893D-571205536A61}"/>
                </a:ext>
              </a:extLst>
            </p:cNvPr>
            <p:cNvSpPr txBox="1"/>
            <p:nvPr/>
          </p:nvSpPr>
          <p:spPr>
            <a:xfrm>
              <a:off x="7077022" y="2524773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11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924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55882E-7 -1.30719E-6 L 0.14694 0.000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2941E-6 1.30719E-7 L -0.16349 0.006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80" y="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A6A51-39AD-F464-A531-F27CBD73B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4E1DA-87E0-E690-7852-D690925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627" y="613642"/>
            <a:ext cx="9618346" cy="997296"/>
          </a:xfrm>
        </p:spPr>
        <p:txBody>
          <a:bodyPr>
            <a:normAutofit/>
          </a:bodyPr>
          <a:lstStyle/>
          <a:p>
            <a:pPr algn="ctr"/>
            <a:r>
              <a:rPr lang="en-US" sz="50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474BA04-7031-3A94-BB08-9E4A156DA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0" y="1648991"/>
            <a:ext cx="12788900" cy="85290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During this session, Food Services staff will acquire the skills to fill out the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7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Worksheets</a:t>
            </a: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 and </a:t>
            </a:r>
            <a:r>
              <a:rPr lang="en-US" sz="2700" i="1">
                <a:latin typeface="Book Antiqua" panose="02040602050305030304" pitchFamily="18" charset="0"/>
                <a:cs typeface="Arial" panose="020B0604020202020204" pitchFamily="34" charset="0"/>
              </a:rPr>
              <a:t>Production Records</a:t>
            </a: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70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E33B46-6310-F252-2A04-15D87A4B65A7}"/>
              </a:ext>
            </a:extLst>
          </p:cNvPr>
          <p:cNvGrpSpPr/>
          <p:nvPr/>
        </p:nvGrpSpPr>
        <p:grpSpPr>
          <a:xfrm>
            <a:off x="3667578" y="4898462"/>
            <a:ext cx="3761921" cy="2449894"/>
            <a:chOff x="932192" y="5210079"/>
            <a:chExt cx="3761921" cy="24498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DC6CF5-163A-A06A-1781-4F82B1BF2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" t="4784" r="6410" b="8675"/>
            <a:stretch/>
          </p:blipFill>
          <p:spPr>
            <a:xfrm>
              <a:off x="1247878" y="5210079"/>
              <a:ext cx="2971800" cy="184722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91F8B1-32B4-6CEA-FC1C-D2413435196E}"/>
                </a:ext>
              </a:extLst>
            </p:cNvPr>
            <p:cNvSpPr txBox="1"/>
            <p:nvPr/>
          </p:nvSpPr>
          <p:spPr>
            <a:xfrm>
              <a:off x="932192" y="7136753"/>
              <a:ext cx="3761921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F6FC6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502920"/>
              <a:r>
                <a:rPr lang="en-US" sz="2800">
                  <a:solidFill>
                    <a:prstClr val="black"/>
                  </a:solidFill>
                  <a:latin typeface="Book Antiqua" panose="02040602050305030304" pitchFamily="18" charset="0"/>
                </a:rPr>
                <a:t>Production Worksheet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501068-CBC5-52D3-15AA-E1318B1520EB}"/>
              </a:ext>
            </a:extLst>
          </p:cNvPr>
          <p:cNvGrpSpPr/>
          <p:nvPr/>
        </p:nvGrpSpPr>
        <p:grpSpPr>
          <a:xfrm>
            <a:off x="8465844" y="4898462"/>
            <a:ext cx="3217075" cy="2440403"/>
            <a:chOff x="5706661" y="5210078"/>
            <a:chExt cx="3217075" cy="244040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2F10FC-D5DC-E35A-0877-C0530CCB8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55" t="7984" r="10443" b="15820"/>
            <a:stretch/>
          </p:blipFill>
          <p:spPr>
            <a:xfrm>
              <a:off x="5829299" y="5210078"/>
              <a:ext cx="2971801" cy="1847229"/>
            </a:xfrm>
            <a:prstGeom prst="rect">
              <a:avLst/>
            </a:prstGeom>
            <a:ln>
              <a:solidFill>
                <a:schemeClr val="tx1"/>
              </a:solidFill>
            </a:ln>
            <a:effectLst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1E8E60-B3A1-1768-C445-1F44308F169B}"/>
                </a:ext>
              </a:extLst>
            </p:cNvPr>
            <p:cNvSpPr txBox="1"/>
            <p:nvPr/>
          </p:nvSpPr>
          <p:spPr>
            <a:xfrm>
              <a:off x="5706661" y="7127261"/>
              <a:ext cx="3217075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F6FC6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502920"/>
              <a:r>
                <a:rPr lang="en-US" sz="2800">
                  <a:solidFill>
                    <a:prstClr val="black"/>
                  </a:solidFill>
                  <a:latin typeface="Book Antiqua" panose="02040602050305030304" pitchFamily="18" charset="0"/>
                </a:rPr>
                <a:t>Production Record</a:t>
              </a:r>
            </a:p>
          </p:txBody>
        </p:sp>
      </p:grpSp>
      <p:sp>
        <p:nvSpPr>
          <p:cNvPr id="18" name="Arrow: Striped Right 17">
            <a:extLst>
              <a:ext uri="{FF2B5EF4-FFF2-40B4-BE49-F238E27FC236}">
                <a16:creationId xmlns:a16="http://schemas.microsoft.com/office/drawing/2014/main" id="{E8B3A2CD-3E85-F6CC-22DB-B96BC6261B68}"/>
              </a:ext>
            </a:extLst>
          </p:cNvPr>
          <p:cNvSpPr/>
          <p:nvPr/>
        </p:nvSpPr>
        <p:spPr>
          <a:xfrm>
            <a:off x="7298698" y="5417041"/>
            <a:ext cx="946150" cy="810069"/>
          </a:xfrm>
          <a:prstGeom prst="stripedRightArrow">
            <a:avLst>
              <a:gd name="adj1" fmla="val 43729"/>
              <a:gd name="adj2" fmla="val 53135"/>
            </a:avLst>
          </a:prstGeom>
          <a:solidFill>
            <a:srgbClr val="DF532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12575F-6015-F0AB-CD15-ED6C07E44453}"/>
              </a:ext>
            </a:extLst>
          </p:cNvPr>
          <p:cNvGrpSpPr/>
          <p:nvPr/>
        </p:nvGrpSpPr>
        <p:grpSpPr>
          <a:xfrm>
            <a:off x="8961861" y="5078103"/>
            <a:ext cx="434734" cy="138499"/>
            <a:chOff x="6278880" y="5313518"/>
            <a:chExt cx="434734" cy="13849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4151F9D-FED6-2AED-4E62-7C8C3EC52F9D}"/>
                </a:ext>
              </a:extLst>
            </p:cNvPr>
            <p:cNvSpPr/>
            <p:nvPr/>
          </p:nvSpPr>
          <p:spPr>
            <a:xfrm>
              <a:off x="6324600" y="5355336"/>
              <a:ext cx="274320" cy="54864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E191C7-7B47-AC3A-23D9-99A944A247F3}"/>
                </a:ext>
              </a:extLst>
            </p:cNvPr>
            <p:cNvSpPr txBox="1"/>
            <p:nvPr/>
          </p:nvSpPr>
          <p:spPr>
            <a:xfrm>
              <a:off x="6278880" y="5313518"/>
              <a:ext cx="434734" cy="1384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"/>
                <a:t>Los Angeles El.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E2F00BF8-BA03-E3D4-18B7-5309B148461D}"/>
              </a:ext>
            </a:extLst>
          </p:cNvPr>
          <p:cNvSpPr/>
          <p:nvPr/>
        </p:nvSpPr>
        <p:spPr>
          <a:xfrm>
            <a:off x="8729927" y="5123443"/>
            <a:ext cx="182880" cy="36576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8BA952-2BE9-3C27-D1A3-5858E523560F}"/>
              </a:ext>
            </a:extLst>
          </p:cNvPr>
          <p:cNvSpPr txBox="1"/>
          <p:nvPr/>
        </p:nvSpPr>
        <p:spPr>
          <a:xfrm flipH="1">
            <a:off x="8661157" y="5078102"/>
            <a:ext cx="32994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"/>
              <a:t>11111111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6D899C0A-DC4C-5BDC-C9CC-7F564F3B2B02}"/>
              </a:ext>
            </a:extLst>
          </p:cNvPr>
          <p:cNvSpPr txBox="1">
            <a:spLocks/>
          </p:cNvSpPr>
          <p:nvPr/>
        </p:nvSpPr>
        <p:spPr>
          <a:xfrm>
            <a:off x="692497" y="2552538"/>
            <a:ext cx="12788900" cy="3327192"/>
          </a:xfrm>
          <a:prstGeom prst="rect">
            <a:avLst/>
          </a:prstGeom>
        </p:spPr>
        <p:txBody>
          <a:bodyPr>
            <a:noAutofit/>
          </a:bodyPr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Topics that will be covered during the session are as follows:</a:t>
            </a:r>
          </a:p>
          <a:p>
            <a:pPr marL="1428750" indent="-234950">
              <a:lnSpc>
                <a:spcPct val="100000"/>
              </a:lnSpc>
              <a:spcBef>
                <a:spcPts val="0"/>
              </a:spcBef>
              <a:buClr>
                <a:srgbClr val="0F6FC6"/>
              </a:buClr>
            </a:pP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Completing a </a:t>
            </a:r>
            <a:r>
              <a:rPr lang="en-US" sz="27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 </a:t>
            </a: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and</a:t>
            </a:r>
            <a:r>
              <a:rPr lang="en-US" sz="2700" i="1">
                <a:latin typeface="Book Antiqua" panose="02040602050305030304" pitchFamily="18" charset="0"/>
                <a:cs typeface="Arial" panose="020B0604020202020204" pitchFamily="34" charset="0"/>
              </a:rPr>
              <a:t> Production Record</a:t>
            </a:r>
            <a:endParaRPr lang="en-US" sz="600" i="1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1428750" indent="-234950">
              <a:lnSpc>
                <a:spcPct val="100000"/>
              </a:lnSpc>
              <a:spcBef>
                <a:spcPts val="0"/>
              </a:spcBef>
              <a:buClr>
                <a:srgbClr val="0F6FC6"/>
              </a:buClr>
            </a:pP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How to complete a </a:t>
            </a:r>
            <a:r>
              <a:rPr lang="en-US" sz="2700" i="1">
                <a:latin typeface="Book Antiqua" panose="02040602050305030304" pitchFamily="18" charset="0"/>
                <a:cs typeface="Arial" panose="020B0604020202020204" pitchFamily="34" charset="0"/>
              </a:rPr>
              <a:t>Production Record</a:t>
            </a: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 in CMS</a:t>
            </a:r>
          </a:p>
          <a:p>
            <a:pPr marL="1428750" indent="-234950">
              <a:lnSpc>
                <a:spcPct val="100000"/>
              </a:lnSpc>
              <a:spcBef>
                <a:spcPts val="0"/>
              </a:spcBef>
              <a:buClr>
                <a:srgbClr val="0F6FC6"/>
              </a:buClr>
            </a:pPr>
            <a:endParaRPr lang="en-US" sz="6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1428750" indent="-234950">
              <a:lnSpc>
                <a:spcPct val="100000"/>
              </a:lnSpc>
              <a:spcBef>
                <a:spcPts val="0"/>
              </a:spcBef>
              <a:buClr>
                <a:srgbClr val="0F6FC6"/>
              </a:buClr>
            </a:pP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Who's responsible for entering information</a:t>
            </a:r>
          </a:p>
          <a:p>
            <a:pPr marL="1428750" indent="-234950">
              <a:lnSpc>
                <a:spcPct val="100000"/>
              </a:lnSpc>
              <a:spcBef>
                <a:spcPts val="0"/>
              </a:spcBef>
              <a:buClr>
                <a:srgbClr val="0F6FC6"/>
              </a:buClr>
            </a:pPr>
            <a:endParaRPr lang="en-US" sz="6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1428750" indent="-234950">
              <a:lnSpc>
                <a:spcPct val="100000"/>
              </a:lnSpc>
              <a:spcBef>
                <a:spcPts val="0"/>
              </a:spcBef>
              <a:buClr>
                <a:srgbClr val="0F6FC6"/>
              </a:buClr>
            </a:pP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How to substitute menu items</a:t>
            </a:r>
          </a:p>
        </p:txBody>
      </p:sp>
    </p:spTree>
    <p:extLst>
      <p:ext uri="{BB962C8B-B14F-4D97-AF65-F5344CB8AC3E}">
        <p14:creationId xmlns:p14="http://schemas.microsoft.com/office/powerpoint/2010/main" val="956625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264" y="661265"/>
            <a:ext cx="11449394" cy="599639"/>
          </a:xfrm>
        </p:spPr>
        <p:txBody>
          <a:bodyPr>
            <a:noAutofit/>
          </a:bodyPr>
          <a:lstStyle/>
          <a:p>
            <a:pPr algn="ctr"/>
            <a:r>
              <a:rPr lang="en-US" sz="50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Who is Responsible for Completing the Production Worksheets?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04264" y="2507224"/>
            <a:ext cx="12119957" cy="3276888"/>
          </a:xfrm>
        </p:spPr>
        <p:txBody>
          <a:bodyPr>
            <a:normAutofit lnSpcReduction="10000"/>
          </a:bodyPr>
          <a:lstStyle/>
          <a:p>
            <a:pPr marL="1828800" lvl="2" indent="-742950">
              <a:spcAft>
                <a:spcPts val="660"/>
              </a:spcAft>
              <a:buClr>
                <a:srgbClr val="0F6FC6"/>
              </a:buClr>
              <a:buFont typeface="+mj-lt"/>
              <a:buAutoNum type="alphaLcParenR"/>
            </a:pPr>
            <a:r>
              <a:rPr lang="en-US" sz="3600">
                <a:latin typeface="Book Antiqua" panose="02040602050305030304" pitchFamily="18" charset="0"/>
                <a:cs typeface="Arial" panose="020B0604020202020204" pitchFamily="34" charset="0"/>
              </a:rPr>
              <a:t>Food Service Managers (FSM)</a:t>
            </a:r>
          </a:p>
          <a:p>
            <a:pPr marL="1828800" lvl="2" indent="-742950">
              <a:spcAft>
                <a:spcPts val="660"/>
              </a:spcAft>
              <a:buClr>
                <a:srgbClr val="0F6FC6"/>
              </a:buClr>
              <a:buFont typeface="+mj-lt"/>
              <a:buAutoNum type="alphaLcParenR"/>
            </a:pPr>
            <a:r>
              <a:rPr lang="en-US" sz="3600">
                <a:latin typeface="Book Antiqua" panose="02040602050305030304" pitchFamily="18" charset="0"/>
                <a:cs typeface="Arial" panose="020B0604020202020204" pitchFamily="34" charset="0"/>
              </a:rPr>
              <a:t>Senior Food Service Workers (Sr. FSW)</a:t>
            </a:r>
          </a:p>
          <a:p>
            <a:pPr marL="1828800" lvl="2" indent="-742950">
              <a:spcAft>
                <a:spcPts val="660"/>
              </a:spcAft>
              <a:buClr>
                <a:srgbClr val="0F6FC6"/>
              </a:buClr>
              <a:buFont typeface="+mj-lt"/>
              <a:buAutoNum type="alphaLcParenR"/>
            </a:pPr>
            <a:r>
              <a:rPr lang="en-US" sz="3600">
                <a:latin typeface="Book Antiqua" panose="02040602050305030304" pitchFamily="18" charset="0"/>
                <a:cs typeface="Arial" panose="020B0604020202020204" pitchFamily="34" charset="0"/>
              </a:rPr>
              <a:t>Food Service Workers (FSW)</a:t>
            </a:r>
          </a:p>
          <a:p>
            <a:pPr marL="1828800" lvl="2" indent="-742950">
              <a:spcAft>
                <a:spcPts val="660"/>
              </a:spcAft>
              <a:buClr>
                <a:srgbClr val="0F6FC6"/>
              </a:buClr>
              <a:buFont typeface="+mj-lt"/>
              <a:buAutoNum type="alphaLcParenR"/>
            </a:pPr>
            <a:r>
              <a:rPr lang="en-US" sz="3600">
                <a:latin typeface="Book Antiqua" panose="02040602050305030304" pitchFamily="18" charset="0"/>
                <a:cs typeface="Arial" panose="020B0604020202020204" pitchFamily="34" charset="0"/>
              </a:rPr>
              <a:t>Substitute Food Service Workers (Sub FSW)</a:t>
            </a:r>
          </a:p>
          <a:p>
            <a:pPr marL="1828800" lvl="2" indent="-742950">
              <a:spcAft>
                <a:spcPts val="660"/>
              </a:spcAft>
              <a:buClr>
                <a:srgbClr val="0F6FC6"/>
              </a:buClr>
              <a:buFont typeface="+mj-lt"/>
              <a:buAutoNum type="alphaLcParenR"/>
            </a:pPr>
            <a:r>
              <a:rPr lang="en-US" sz="3600">
                <a:latin typeface="Book Antiqua" panose="02040602050305030304" pitchFamily="18" charset="0"/>
                <a:cs typeface="Arial" panose="020B0604020202020204" pitchFamily="34" charset="0"/>
              </a:rPr>
              <a:t>All the Above </a:t>
            </a:r>
          </a:p>
          <a:p>
            <a:pPr marL="0" indent="0">
              <a:buNone/>
            </a:pPr>
            <a:endParaRPr lang="en-US" sz="3600">
              <a:latin typeface="Book Antiqua" panose="020406020503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2B5276-D10C-3726-3E24-5540024ADB79}"/>
              </a:ext>
            </a:extLst>
          </p:cNvPr>
          <p:cNvSpPr txBox="1"/>
          <p:nvPr/>
        </p:nvSpPr>
        <p:spPr>
          <a:xfrm>
            <a:off x="2402958" y="6246284"/>
            <a:ext cx="10786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Book Antiqua" panose="02040602050305030304" pitchFamily="18" charset="0"/>
                <a:cs typeface="Arial" panose="020B0604020202020204" pitchFamily="34" charset="0"/>
              </a:rPr>
              <a:t>All cafeteria personnel must thoroughly understand and be competent in filling out the </a:t>
            </a:r>
            <a:r>
              <a:rPr lang="en-US" sz="32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Worksheets</a:t>
            </a:r>
            <a:r>
              <a:rPr lang="en-US" sz="3200">
                <a:latin typeface="Book Antiqua" panose="020406020503050303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32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EB96BC-8E62-805D-3153-64F980B288FE}"/>
              </a:ext>
            </a:extLst>
          </p:cNvPr>
          <p:cNvSpPr/>
          <p:nvPr/>
        </p:nvSpPr>
        <p:spPr>
          <a:xfrm>
            <a:off x="1488557" y="4795283"/>
            <a:ext cx="4534786" cy="79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8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2F55D67-CDB2-3CCB-BB2C-B1FEF8BF3CCD}"/>
              </a:ext>
            </a:extLst>
          </p:cNvPr>
          <p:cNvGrpSpPr/>
          <p:nvPr/>
        </p:nvGrpSpPr>
        <p:grpSpPr>
          <a:xfrm>
            <a:off x="3656136" y="3061662"/>
            <a:ext cx="6452059" cy="4848404"/>
            <a:chOff x="3994150" y="1762125"/>
            <a:chExt cx="5829300" cy="4248150"/>
          </a:xfrm>
        </p:grpSpPr>
        <p:pic>
          <p:nvPicPr>
            <p:cNvPr id="2050" name="Picture 2" descr="9,000+ Hand Holding Cardboard Sign Stock Photos, Pictures &amp; Royalty-Free  Images - iStock">
              <a:extLst>
                <a:ext uri="{FF2B5EF4-FFF2-40B4-BE49-F238E27FC236}">
                  <a16:creationId xmlns:a16="http://schemas.microsoft.com/office/drawing/2014/main" id="{1CE323F6-75AA-7013-0429-479976112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75" b="99776" l="6699" r="95752">
                          <a14:foregroundMark x1="16340" y1="11435" x2="27614" y2="11659"/>
                          <a14:foregroundMark x1="27614" y1="11659" x2="81863" y2="7399"/>
                          <a14:foregroundMark x1="81863" y1="7399" x2="83333" y2="7399"/>
                          <a14:foregroundMark x1="88562" y1="66143" x2="89869" y2="75561"/>
                          <a14:foregroundMark x1="89869" y1="72646" x2="81046" y2="61211"/>
                          <a14:foregroundMark x1="95752" y1="99776" x2="91667" y2="87668"/>
                          <a14:foregroundMark x1="6699" y1="95964" x2="7353" y2="90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150" y="1762125"/>
              <a:ext cx="5829300" cy="4248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40DDC42-FC5A-3868-A54E-E52BF149AE52}"/>
                </a:ext>
              </a:extLst>
            </p:cNvPr>
            <p:cNvSpPr txBox="1"/>
            <p:nvPr/>
          </p:nvSpPr>
          <p:spPr>
            <a:xfrm>
              <a:off x="4828321" y="2304831"/>
              <a:ext cx="416095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02920"/>
              <a:r>
                <a:rPr lang="en-US" sz="8800" b="1">
                  <a:solidFill>
                    <a:prstClr val="black"/>
                  </a:solidFill>
                  <a:latin typeface="Pristina" panose="03060402040406080204" pitchFamily="66" charset="0"/>
                </a:rPr>
                <a:t>No Leftovers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913" y="497895"/>
            <a:ext cx="8919914" cy="878925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Assign Staff to Fill-In </a:t>
            </a:r>
            <a:b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</a:br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Production Worksheet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23443" y="1887871"/>
            <a:ext cx="9470962" cy="153252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Instruct staff to write amount prepared and leftovers on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Record Worksheet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spcAft>
                <a:spcPts val="660"/>
              </a:spcAft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Do not use “piece of paper” or verbal methods.</a:t>
            </a:r>
          </a:p>
          <a:p>
            <a:pPr marL="0" indent="0" algn="ctr">
              <a:buNone/>
            </a:pPr>
            <a:endParaRPr lang="en-US" sz="2640">
              <a:latin typeface="Book Antiqua" panose="0204060205030503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-223088" y="5660870"/>
            <a:ext cx="4160957" cy="3263966"/>
            <a:chOff x="215061" y="4498099"/>
            <a:chExt cx="2974674" cy="2440952"/>
          </a:xfrm>
        </p:grpSpPr>
        <p:pic>
          <p:nvPicPr>
            <p:cNvPr id="2062" name="Picture 14" descr="African female hand holding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7500" l="0" r="90000">
                          <a14:foregroundMark x1="63590" y1="27143" x2="63077" y2="46071"/>
                          <a14:foregroundMark x1="63077" y1="46071" x2="37436" y2="47143"/>
                          <a14:foregroundMark x1="63333" y1="27500" x2="37179" y2="27143"/>
                          <a14:foregroundMark x1="37179" y1="27143" x2="38205" y2="42857"/>
                          <a14:backgroundMark x1="31795" y1="60000" x2="34872" y2="63571"/>
                          <a14:backgroundMark x1="34872" y1="63571" x2="36667" y2="67500"/>
                          <a14:backgroundMark x1="31282" y1="41786" x2="31282" y2="417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37" r="32488"/>
            <a:stretch/>
          </p:blipFill>
          <p:spPr bwMode="auto">
            <a:xfrm>
              <a:off x="215061" y="4498099"/>
              <a:ext cx="2974674" cy="2440952"/>
            </a:xfrm>
            <a:prstGeom prst="rect">
              <a:avLst/>
            </a:prstGeom>
            <a:noFill/>
            <a:effectLst>
              <a:glow rad="63500">
                <a:schemeClr val="bg1">
                  <a:lumMod val="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 rot="20789628">
              <a:off x="1894269" y="4781087"/>
              <a:ext cx="1108581" cy="637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02920"/>
              <a:r>
                <a:rPr lang="en-US" sz="1980">
                  <a:solidFill>
                    <a:prstClr val="black"/>
                  </a:solidFill>
                  <a:latin typeface="Comic Sans MS" panose="030F0702030302020204" pitchFamily="66" charset="0"/>
                </a:rPr>
                <a:t>1cs Carrot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34478" y="5767133"/>
            <a:ext cx="4322020" cy="3316724"/>
            <a:chOff x="6039437" y="2785488"/>
            <a:chExt cx="2926080" cy="2263347"/>
          </a:xfrm>
        </p:grpSpPr>
        <p:pic>
          <p:nvPicPr>
            <p:cNvPr id="2052" name="Picture 4" descr="61,209 Hand Holding Credit Card Stock Photos, Pictures &amp;amp; Royalty-Free  Images - iStock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3" b="93957" l="7190" r="95752">
                          <a14:foregroundMark x1="94935" y1="87135" x2="94935" y2="91618"/>
                          <a14:foregroundMark x1="49837" y1="11111" x2="50327" y2="33723"/>
                          <a14:foregroundMark x1="7680" y1="10721" x2="49183" y2="10916"/>
                          <a14:foregroundMark x1="8170" y1="39961" x2="50000" y2="409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8" t="8772" b="4107"/>
            <a:stretch/>
          </p:blipFill>
          <p:spPr bwMode="auto">
            <a:xfrm>
              <a:off x="6039437" y="2785488"/>
              <a:ext cx="2926080" cy="2263347"/>
            </a:xfrm>
            <a:prstGeom prst="rect">
              <a:avLst/>
            </a:prstGeom>
            <a:noFill/>
            <a:effectLst>
              <a:glow rad="63500">
                <a:schemeClr val="bg1">
                  <a:lumMod val="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Freeform 24"/>
            <p:cNvSpPr/>
            <p:nvPr/>
          </p:nvSpPr>
          <p:spPr>
            <a:xfrm>
              <a:off x="6635298" y="2868838"/>
              <a:ext cx="171184" cy="315492"/>
            </a:xfrm>
            <a:custGeom>
              <a:avLst/>
              <a:gdLst>
                <a:gd name="connsiteX0" fmla="*/ 143143 w 356543"/>
                <a:gd name="connsiteY0" fmla="*/ 0 h 386080"/>
                <a:gd name="connsiteX1" fmla="*/ 82183 w 356543"/>
                <a:gd name="connsiteY1" fmla="*/ 132080 h 386080"/>
                <a:gd name="connsiteX2" fmla="*/ 61863 w 356543"/>
                <a:gd name="connsiteY2" fmla="*/ 203200 h 386080"/>
                <a:gd name="connsiteX3" fmla="*/ 51703 w 356543"/>
                <a:gd name="connsiteY3" fmla="*/ 233680 h 386080"/>
                <a:gd name="connsiteX4" fmla="*/ 61863 w 356543"/>
                <a:gd name="connsiteY4" fmla="*/ 345440 h 386080"/>
                <a:gd name="connsiteX5" fmla="*/ 72023 w 356543"/>
                <a:gd name="connsiteY5" fmla="*/ 375920 h 386080"/>
                <a:gd name="connsiteX6" fmla="*/ 112663 w 356543"/>
                <a:gd name="connsiteY6" fmla="*/ 386080 h 386080"/>
                <a:gd name="connsiteX7" fmla="*/ 336183 w 356543"/>
                <a:gd name="connsiteY7" fmla="*/ 355600 h 386080"/>
                <a:gd name="connsiteX8" fmla="*/ 346343 w 356543"/>
                <a:gd name="connsiteY8" fmla="*/ 284480 h 386080"/>
                <a:gd name="connsiteX9" fmla="*/ 315863 w 356543"/>
                <a:gd name="connsiteY9" fmla="*/ 274320 h 386080"/>
                <a:gd name="connsiteX10" fmla="*/ 61863 w 356543"/>
                <a:gd name="connsiteY10" fmla="*/ 325120 h 386080"/>
                <a:gd name="connsiteX11" fmla="*/ 903 w 356543"/>
                <a:gd name="connsiteY11" fmla="*/ 375920 h 386080"/>
                <a:gd name="connsiteX12" fmla="*/ 903 w 356543"/>
                <a:gd name="connsiteY12" fmla="*/ 386080 h 3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6543" h="386080">
                  <a:moveTo>
                    <a:pt x="143143" y="0"/>
                  </a:moveTo>
                  <a:cubicBezTo>
                    <a:pt x="72491" y="188405"/>
                    <a:pt x="150234" y="-4022"/>
                    <a:pt x="82183" y="132080"/>
                  </a:cubicBezTo>
                  <a:cubicBezTo>
                    <a:pt x="74063" y="148320"/>
                    <a:pt x="66203" y="188009"/>
                    <a:pt x="61863" y="203200"/>
                  </a:cubicBezTo>
                  <a:cubicBezTo>
                    <a:pt x="58921" y="213498"/>
                    <a:pt x="55090" y="223520"/>
                    <a:pt x="51703" y="233680"/>
                  </a:cubicBezTo>
                  <a:cubicBezTo>
                    <a:pt x="55090" y="270933"/>
                    <a:pt x="56573" y="308409"/>
                    <a:pt x="61863" y="345440"/>
                  </a:cubicBezTo>
                  <a:cubicBezTo>
                    <a:pt x="63378" y="356042"/>
                    <a:pt x="63660" y="369230"/>
                    <a:pt x="72023" y="375920"/>
                  </a:cubicBezTo>
                  <a:cubicBezTo>
                    <a:pt x="82927" y="384643"/>
                    <a:pt x="99116" y="382693"/>
                    <a:pt x="112663" y="386080"/>
                  </a:cubicBezTo>
                  <a:cubicBezTo>
                    <a:pt x="187170" y="375920"/>
                    <a:pt x="263995" y="376655"/>
                    <a:pt x="336183" y="355600"/>
                  </a:cubicBezTo>
                  <a:cubicBezTo>
                    <a:pt x="361766" y="348138"/>
                    <a:pt x="360958" y="299095"/>
                    <a:pt x="346343" y="284480"/>
                  </a:cubicBezTo>
                  <a:cubicBezTo>
                    <a:pt x="338770" y="276907"/>
                    <a:pt x="326023" y="277707"/>
                    <a:pt x="315863" y="274320"/>
                  </a:cubicBezTo>
                  <a:cubicBezTo>
                    <a:pt x="61843" y="298512"/>
                    <a:pt x="165298" y="251238"/>
                    <a:pt x="61863" y="325120"/>
                  </a:cubicBezTo>
                  <a:cubicBezTo>
                    <a:pt x="34062" y="344978"/>
                    <a:pt x="22797" y="346728"/>
                    <a:pt x="903" y="375920"/>
                  </a:cubicBezTo>
                  <a:cubicBezTo>
                    <a:pt x="-1129" y="378629"/>
                    <a:pt x="903" y="382693"/>
                    <a:pt x="903" y="38608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6210457" y="3140440"/>
              <a:ext cx="910351" cy="470082"/>
            </a:xfrm>
            <a:custGeom>
              <a:avLst/>
              <a:gdLst>
                <a:gd name="connsiteX0" fmla="*/ 325120 w 2062834"/>
                <a:gd name="connsiteY0" fmla="*/ 476803 h 1151689"/>
                <a:gd name="connsiteX1" fmla="*/ 314960 w 2062834"/>
                <a:gd name="connsiteY1" fmla="*/ 395523 h 1151689"/>
                <a:gd name="connsiteX2" fmla="*/ 284480 w 2062834"/>
                <a:gd name="connsiteY2" fmla="*/ 375203 h 1151689"/>
                <a:gd name="connsiteX3" fmla="*/ 213360 w 2062834"/>
                <a:gd name="connsiteY3" fmla="*/ 334563 h 1151689"/>
                <a:gd name="connsiteX4" fmla="*/ 101600 w 2062834"/>
                <a:gd name="connsiteY4" fmla="*/ 344723 h 1151689"/>
                <a:gd name="connsiteX5" fmla="*/ 40640 w 2062834"/>
                <a:gd name="connsiteY5" fmla="*/ 385363 h 1151689"/>
                <a:gd name="connsiteX6" fmla="*/ 30480 w 2062834"/>
                <a:gd name="connsiteY6" fmla="*/ 415843 h 1151689"/>
                <a:gd name="connsiteX7" fmla="*/ 10160 w 2062834"/>
                <a:gd name="connsiteY7" fmla="*/ 446323 h 1151689"/>
                <a:gd name="connsiteX8" fmla="*/ 0 w 2062834"/>
                <a:gd name="connsiteY8" fmla="*/ 497123 h 1151689"/>
                <a:gd name="connsiteX9" fmla="*/ 50800 w 2062834"/>
                <a:gd name="connsiteY9" fmla="*/ 629203 h 1151689"/>
                <a:gd name="connsiteX10" fmla="*/ 81280 w 2062834"/>
                <a:gd name="connsiteY10" fmla="*/ 639363 h 1151689"/>
                <a:gd name="connsiteX11" fmla="*/ 162560 w 2062834"/>
                <a:gd name="connsiteY11" fmla="*/ 629203 h 1151689"/>
                <a:gd name="connsiteX12" fmla="*/ 223520 w 2062834"/>
                <a:gd name="connsiteY12" fmla="*/ 588563 h 1151689"/>
                <a:gd name="connsiteX13" fmla="*/ 284480 w 2062834"/>
                <a:gd name="connsiteY13" fmla="*/ 537763 h 1151689"/>
                <a:gd name="connsiteX14" fmla="*/ 325120 w 2062834"/>
                <a:gd name="connsiteY14" fmla="*/ 476803 h 1151689"/>
                <a:gd name="connsiteX15" fmla="*/ 375920 w 2062834"/>
                <a:gd name="connsiteY15" fmla="*/ 405683 h 1151689"/>
                <a:gd name="connsiteX16" fmla="*/ 396240 w 2062834"/>
                <a:gd name="connsiteY16" fmla="*/ 344723 h 1151689"/>
                <a:gd name="connsiteX17" fmla="*/ 375920 w 2062834"/>
                <a:gd name="connsiteY17" fmla="*/ 354883 h 1151689"/>
                <a:gd name="connsiteX18" fmla="*/ 355600 w 2062834"/>
                <a:gd name="connsiteY18" fmla="*/ 415843 h 1151689"/>
                <a:gd name="connsiteX19" fmla="*/ 345440 w 2062834"/>
                <a:gd name="connsiteY19" fmla="*/ 446323 h 1151689"/>
                <a:gd name="connsiteX20" fmla="*/ 325120 w 2062834"/>
                <a:gd name="connsiteY20" fmla="*/ 517443 h 1151689"/>
                <a:gd name="connsiteX21" fmla="*/ 355600 w 2062834"/>
                <a:gd name="connsiteY21" fmla="*/ 680003 h 1151689"/>
                <a:gd name="connsiteX22" fmla="*/ 396240 w 2062834"/>
                <a:gd name="connsiteY22" fmla="*/ 690163 h 1151689"/>
                <a:gd name="connsiteX23" fmla="*/ 487680 w 2062834"/>
                <a:gd name="connsiteY23" fmla="*/ 680003 h 1151689"/>
                <a:gd name="connsiteX24" fmla="*/ 528320 w 2062834"/>
                <a:gd name="connsiteY24" fmla="*/ 649523 h 1151689"/>
                <a:gd name="connsiteX25" fmla="*/ 589280 w 2062834"/>
                <a:gd name="connsiteY25" fmla="*/ 568243 h 1151689"/>
                <a:gd name="connsiteX26" fmla="*/ 609600 w 2062834"/>
                <a:gd name="connsiteY26" fmla="*/ 527603 h 1151689"/>
                <a:gd name="connsiteX27" fmla="*/ 640080 w 2062834"/>
                <a:gd name="connsiteY27" fmla="*/ 486963 h 1151689"/>
                <a:gd name="connsiteX28" fmla="*/ 660400 w 2062834"/>
                <a:gd name="connsiteY28" fmla="*/ 405683 h 1151689"/>
                <a:gd name="connsiteX29" fmla="*/ 670560 w 2062834"/>
                <a:gd name="connsiteY29" fmla="*/ 334563 h 1151689"/>
                <a:gd name="connsiteX30" fmla="*/ 680720 w 2062834"/>
                <a:gd name="connsiteY30" fmla="*/ 304083 h 1151689"/>
                <a:gd name="connsiteX31" fmla="*/ 650240 w 2062834"/>
                <a:gd name="connsiteY31" fmla="*/ 405683 h 1151689"/>
                <a:gd name="connsiteX32" fmla="*/ 629920 w 2062834"/>
                <a:gd name="connsiteY32" fmla="*/ 466643 h 1151689"/>
                <a:gd name="connsiteX33" fmla="*/ 619760 w 2062834"/>
                <a:gd name="connsiteY33" fmla="*/ 507283 h 1151689"/>
                <a:gd name="connsiteX34" fmla="*/ 599440 w 2062834"/>
                <a:gd name="connsiteY34" fmla="*/ 547923 h 1151689"/>
                <a:gd name="connsiteX35" fmla="*/ 589280 w 2062834"/>
                <a:gd name="connsiteY35" fmla="*/ 578403 h 1151689"/>
                <a:gd name="connsiteX36" fmla="*/ 568960 w 2062834"/>
                <a:gd name="connsiteY36" fmla="*/ 690163 h 1151689"/>
                <a:gd name="connsiteX37" fmla="*/ 548640 w 2062834"/>
                <a:gd name="connsiteY37" fmla="*/ 791763 h 1151689"/>
                <a:gd name="connsiteX38" fmla="*/ 528320 w 2062834"/>
                <a:gd name="connsiteY38" fmla="*/ 852723 h 1151689"/>
                <a:gd name="connsiteX39" fmla="*/ 497840 w 2062834"/>
                <a:gd name="connsiteY39" fmla="*/ 964483 h 1151689"/>
                <a:gd name="connsiteX40" fmla="*/ 487680 w 2062834"/>
                <a:gd name="connsiteY40" fmla="*/ 994963 h 1151689"/>
                <a:gd name="connsiteX41" fmla="*/ 477520 w 2062834"/>
                <a:gd name="connsiteY41" fmla="*/ 1025443 h 1151689"/>
                <a:gd name="connsiteX42" fmla="*/ 467360 w 2062834"/>
                <a:gd name="connsiteY42" fmla="*/ 1086403 h 1151689"/>
                <a:gd name="connsiteX43" fmla="*/ 447040 w 2062834"/>
                <a:gd name="connsiteY43" fmla="*/ 1147363 h 1151689"/>
                <a:gd name="connsiteX44" fmla="*/ 457200 w 2062834"/>
                <a:gd name="connsiteY44" fmla="*/ 1096563 h 1151689"/>
                <a:gd name="connsiteX45" fmla="*/ 467360 w 2062834"/>
                <a:gd name="connsiteY45" fmla="*/ 1066083 h 1151689"/>
                <a:gd name="connsiteX46" fmla="*/ 477520 w 2062834"/>
                <a:gd name="connsiteY46" fmla="*/ 1005123 h 1151689"/>
                <a:gd name="connsiteX47" fmla="*/ 497840 w 2062834"/>
                <a:gd name="connsiteY47" fmla="*/ 974643 h 1151689"/>
                <a:gd name="connsiteX48" fmla="*/ 538480 w 2062834"/>
                <a:gd name="connsiteY48" fmla="*/ 832403 h 1151689"/>
                <a:gd name="connsiteX49" fmla="*/ 558800 w 2062834"/>
                <a:gd name="connsiteY49" fmla="*/ 771443 h 1151689"/>
                <a:gd name="connsiteX50" fmla="*/ 568960 w 2062834"/>
                <a:gd name="connsiteY50" fmla="*/ 710483 h 1151689"/>
                <a:gd name="connsiteX51" fmla="*/ 589280 w 2062834"/>
                <a:gd name="connsiteY51" fmla="*/ 639363 h 1151689"/>
                <a:gd name="connsiteX52" fmla="*/ 599440 w 2062834"/>
                <a:gd name="connsiteY52" fmla="*/ 588563 h 1151689"/>
                <a:gd name="connsiteX53" fmla="*/ 640080 w 2062834"/>
                <a:gd name="connsiteY53" fmla="*/ 476803 h 1151689"/>
                <a:gd name="connsiteX54" fmla="*/ 650240 w 2062834"/>
                <a:gd name="connsiteY54" fmla="*/ 446323 h 1151689"/>
                <a:gd name="connsiteX55" fmla="*/ 690880 w 2062834"/>
                <a:gd name="connsiteY55" fmla="*/ 385363 h 1151689"/>
                <a:gd name="connsiteX56" fmla="*/ 711200 w 2062834"/>
                <a:gd name="connsiteY56" fmla="*/ 354883 h 1151689"/>
                <a:gd name="connsiteX57" fmla="*/ 741680 w 2062834"/>
                <a:gd name="connsiteY57" fmla="*/ 324403 h 1151689"/>
                <a:gd name="connsiteX58" fmla="*/ 873760 w 2062834"/>
                <a:gd name="connsiteY58" fmla="*/ 354883 h 1151689"/>
                <a:gd name="connsiteX59" fmla="*/ 894080 w 2062834"/>
                <a:gd name="connsiteY59" fmla="*/ 385363 h 1151689"/>
                <a:gd name="connsiteX60" fmla="*/ 883920 w 2062834"/>
                <a:gd name="connsiteY60" fmla="*/ 497123 h 1151689"/>
                <a:gd name="connsiteX61" fmla="*/ 822960 w 2062834"/>
                <a:gd name="connsiteY61" fmla="*/ 527603 h 1151689"/>
                <a:gd name="connsiteX62" fmla="*/ 690880 w 2062834"/>
                <a:gd name="connsiteY62" fmla="*/ 547923 h 1151689"/>
                <a:gd name="connsiteX63" fmla="*/ 640080 w 2062834"/>
                <a:gd name="connsiteY63" fmla="*/ 558083 h 1151689"/>
                <a:gd name="connsiteX64" fmla="*/ 843280 w 2062834"/>
                <a:gd name="connsiteY64" fmla="*/ 568243 h 1151689"/>
                <a:gd name="connsiteX65" fmla="*/ 873760 w 2062834"/>
                <a:gd name="connsiteY65" fmla="*/ 547923 h 1151689"/>
                <a:gd name="connsiteX66" fmla="*/ 934720 w 2062834"/>
                <a:gd name="connsiteY66" fmla="*/ 517443 h 1151689"/>
                <a:gd name="connsiteX67" fmla="*/ 1016000 w 2062834"/>
                <a:gd name="connsiteY67" fmla="*/ 415843 h 1151689"/>
                <a:gd name="connsiteX68" fmla="*/ 1046480 w 2062834"/>
                <a:gd name="connsiteY68" fmla="*/ 375203 h 1151689"/>
                <a:gd name="connsiteX69" fmla="*/ 1056640 w 2062834"/>
                <a:gd name="connsiteY69" fmla="*/ 344723 h 1151689"/>
                <a:gd name="connsiteX70" fmla="*/ 1066800 w 2062834"/>
                <a:gd name="connsiteY70" fmla="*/ 375203 h 1151689"/>
                <a:gd name="connsiteX71" fmla="*/ 1046480 w 2062834"/>
                <a:gd name="connsiteY71" fmla="*/ 456483 h 1151689"/>
                <a:gd name="connsiteX72" fmla="*/ 1026160 w 2062834"/>
                <a:gd name="connsiteY72" fmla="*/ 608883 h 1151689"/>
                <a:gd name="connsiteX73" fmla="*/ 1005840 w 2062834"/>
                <a:gd name="connsiteY73" fmla="*/ 669843 h 1151689"/>
                <a:gd name="connsiteX74" fmla="*/ 975360 w 2062834"/>
                <a:gd name="connsiteY74" fmla="*/ 771443 h 1151689"/>
                <a:gd name="connsiteX75" fmla="*/ 965200 w 2062834"/>
                <a:gd name="connsiteY75" fmla="*/ 801923 h 1151689"/>
                <a:gd name="connsiteX76" fmla="*/ 955040 w 2062834"/>
                <a:gd name="connsiteY76" fmla="*/ 832403 h 1151689"/>
                <a:gd name="connsiteX77" fmla="*/ 934720 w 2062834"/>
                <a:gd name="connsiteY77" fmla="*/ 883203 h 1151689"/>
                <a:gd name="connsiteX78" fmla="*/ 924560 w 2062834"/>
                <a:gd name="connsiteY78" fmla="*/ 923843 h 1151689"/>
                <a:gd name="connsiteX79" fmla="*/ 914400 w 2062834"/>
                <a:gd name="connsiteY79" fmla="*/ 954323 h 1151689"/>
                <a:gd name="connsiteX80" fmla="*/ 894080 w 2062834"/>
                <a:gd name="connsiteY80" fmla="*/ 1066083 h 1151689"/>
                <a:gd name="connsiteX81" fmla="*/ 883920 w 2062834"/>
                <a:gd name="connsiteY81" fmla="*/ 1096563 h 1151689"/>
                <a:gd name="connsiteX82" fmla="*/ 894080 w 2062834"/>
                <a:gd name="connsiteY82" fmla="*/ 1005123 h 1151689"/>
                <a:gd name="connsiteX83" fmla="*/ 904240 w 2062834"/>
                <a:gd name="connsiteY83" fmla="*/ 974643 h 1151689"/>
                <a:gd name="connsiteX84" fmla="*/ 914400 w 2062834"/>
                <a:gd name="connsiteY84" fmla="*/ 934003 h 1151689"/>
                <a:gd name="connsiteX85" fmla="*/ 924560 w 2062834"/>
                <a:gd name="connsiteY85" fmla="*/ 903523 h 1151689"/>
                <a:gd name="connsiteX86" fmla="*/ 944880 w 2062834"/>
                <a:gd name="connsiteY86" fmla="*/ 801923 h 1151689"/>
                <a:gd name="connsiteX87" fmla="*/ 965200 w 2062834"/>
                <a:gd name="connsiteY87" fmla="*/ 740963 h 1151689"/>
                <a:gd name="connsiteX88" fmla="*/ 975360 w 2062834"/>
                <a:gd name="connsiteY88" fmla="*/ 710483 h 1151689"/>
                <a:gd name="connsiteX89" fmla="*/ 995680 w 2062834"/>
                <a:gd name="connsiteY89" fmla="*/ 639363 h 1151689"/>
                <a:gd name="connsiteX90" fmla="*/ 1005840 w 2062834"/>
                <a:gd name="connsiteY90" fmla="*/ 608883 h 1151689"/>
                <a:gd name="connsiteX91" fmla="*/ 1026160 w 2062834"/>
                <a:gd name="connsiteY91" fmla="*/ 517443 h 1151689"/>
                <a:gd name="connsiteX92" fmla="*/ 1036320 w 2062834"/>
                <a:gd name="connsiteY92" fmla="*/ 486963 h 1151689"/>
                <a:gd name="connsiteX93" fmla="*/ 1076960 w 2062834"/>
                <a:gd name="connsiteY93" fmla="*/ 385363 h 1151689"/>
                <a:gd name="connsiteX94" fmla="*/ 1097280 w 2062834"/>
                <a:gd name="connsiteY94" fmla="*/ 354883 h 1151689"/>
                <a:gd name="connsiteX95" fmla="*/ 1158240 w 2062834"/>
                <a:gd name="connsiteY95" fmla="*/ 334563 h 1151689"/>
                <a:gd name="connsiteX96" fmla="*/ 1209040 w 2062834"/>
                <a:gd name="connsiteY96" fmla="*/ 344723 h 1151689"/>
                <a:gd name="connsiteX97" fmla="*/ 1239520 w 2062834"/>
                <a:gd name="connsiteY97" fmla="*/ 415843 h 1151689"/>
                <a:gd name="connsiteX98" fmla="*/ 1229360 w 2062834"/>
                <a:gd name="connsiteY98" fmla="*/ 486963 h 1151689"/>
                <a:gd name="connsiteX99" fmla="*/ 1219200 w 2062834"/>
                <a:gd name="connsiteY99" fmla="*/ 527603 h 1151689"/>
                <a:gd name="connsiteX100" fmla="*/ 1178560 w 2062834"/>
                <a:gd name="connsiteY100" fmla="*/ 558083 h 1151689"/>
                <a:gd name="connsiteX101" fmla="*/ 1148080 w 2062834"/>
                <a:gd name="connsiteY101" fmla="*/ 578403 h 1151689"/>
                <a:gd name="connsiteX102" fmla="*/ 1087120 w 2062834"/>
                <a:gd name="connsiteY102" fmla="*/ 598723 h 1151689"/>
                <a:gd name="connsiteX103" fmla="*/ 1046480 w 2062834"/>
                <a:gd name="connsiteY103" fmla="*/ 588563 h 1151689"/>
                <a:gd name="connsiteX104" fmla="*/ 1097280 w 2062834"/>
                <a:gd name="connsiteY104" fmla="*/ 598723 h 1151689"/>
                <a:gd name="connsiteX105" fmla="*/ 1127760 w 2062834"/>
                <a:gd name="connsiteY105" fmla="*/ 608883 h 1151689"/>
                <a:gd name="connsiteX106" fmla="*/ 1229360 w 2062834"/>
                <a:gd name="connsiteY106" fmla="*/ 598723 h 1151689"/>
                <a:gd name="connsiteX107" fmla="*/ 1259840 w 2062834"/>
                <a:gd name="connsiteY107" fmla="*/ 578403 h 1151689"/>
                <a:gd name="connsiteX108" fmla="*/ 1290320 w 2062834"/>
                <a:gd name="connsiteY108" fmla="*/ 568243 h 1151689"/>
                <a:gd name="connsiteX109" fmla="*/ 1320800 w 2062834"/>
                <a:gd name="connsiteY109" fmla="*/ 547923 h 1151689"/>
                <a:gd name="connsiteX110" fmla="*/ 1391920 w 2062834"/>
                <a:gd name="connsiteY110" fmla="*/ 497123 h 1151689"/>
                <a:gd name="connsiteX111" fmla="*/ 1422400 w 2062834"/>
                <a:gd name="connsiteY111" fmla="*/ 486963 h 1151689"/>
                <a:gd name="connsiteX112" fmla="*/ 1483360 w 2062834"/>
                <a:gd name="connsiteY112" fmla="*/ 415843 h 1151689"/>
                <a:gd name="connsiteX113" fmla="*/ 1493520 w 2062834"/>
                <a:gd name="connsiteY113" fmla="*/ 385363 h 1151689"/>
                <a:gd name="connsiteX114" fmla="*/ 1524000 w 2062834"/>
                <a:gd name="connsiteY114" fmla="*/ 354883 h 1151689"/>
                <a:gd name="connsiteX115" fmla="*/ 1574800 w 2062834"/>
                <a:gd name="connsiteY115" fmla="*/ 283763 h 1151689"/>
                <a:gd name="connsiteX116" fmla="*/ 1595120 w 2062834"/>
                <a:gd name="connsiteY116" fmla="*/ 202483 h 1151689"/>
                <a:gd name="connsiteX117" fmla="*/ 1605280 w 2062834"/>
                <a:gd name="connsiteY117" fmla="*/ 172003 h 1151689"/>
                <a:gd name="connsiteX118" fmla="*/ 1615440 w 2062834"/>
                <a:gd name="connsiteY118" fmla="*/ 121203 h 1151689"/>
                <a:gd name="connsiteX119" fmla="*/ 1605280 w 2062834"/>
                <a:gd name="connsiteY119" fmla="*/ 9443 h 1151689"/>
                <a:gd name="connsiteX120" fmla="*/ 1524000 w 2062834"/>
                <a:gd name="connsiteY120" fmla="*/ 19603 h 1151689"/>
                <a:gd name="connsiteX121" fmla="*/ 1473200 w 2062834"/>
                <a:gd name="connsiteY121" fmla="*/ 111043 h 1151689"/>
                <a:gd name="connsiteX122" fmla="*/ 1452880 w 2062834"/>
                <a:gd name="connsiteY122" fmla="*/ 141523 h 1151689"/>
                <a:gd name="connsiteX123" fmla="*/ 1452880 w 2062834"/>
                <a:gd name="connsiteY123" fmla="*/ 527603 h 1151689"/>
                <a:gd name="connsiteX124" fmla="*/ 1473200 w 2062834"/>
                <a:gd name="connsiteY124" fmla="*/ 558083 h 1151689"/>
                <a:gd name="connsiteX125" fmla="*/ 1534160 w 2062834"/>
                <a:gd name="connsiteY125" fmla="*/ 588563 h 1151689"/>
                <a:gd name="connsiteX126" fmla="*/ 1625600 w 2062834"/>
                <a:gd name="connsiteY126" fmla="*/ 568243 h 1151689"/>
                <a:gd name="connsiteX127" fmla="*/ 1696720 w 2062834"/>
                <a:gd name="connsiteY127" fmla="*/ 486963 h 1151689"/>
                <a:gd name="connsiteX128" fmla="*/ 1737360 w 2062834"/>
                <a:gd name="connsiteY128" fmla="*/ 446323 h 1151689"/>
                <a:gd name="connsiteX129" fmla="*/ 1757680 w 2062834"/>
                <a:gd name="connsiteY129" fmla="*/ 405683 h 1151689"/>
                <a:gd name="connsiteX130" fmla="*/ 1778000 w 2062834"/>
                <a:gd name="connsiteY130" fmla="*/ 375203 h 1151689"/>
                <a:gd name="connsiteX131" fmla="*/ 1767840 w 2062834"/>
                <a:gd name="connsiteY131" fmla="*/ 263443 h 1151689"/>
                <a:gd name="connsiteX132" fmla="*/ 1686560 w 2062834"/>
                <a:gd name="connsiteY132" fmla="*/ 324403 h 1151689"/>
                <a:gd name="connsiteX133" fmla="*/ 1666240 w 2062834"/>
                <a:gd name="connsiteY133" fmla="*/ 354883 h 1151689"/>
                <a:gd name="connsiteX134" fmla="*/ 1676400 w 2062834"/>
                <a:gd name="connsiteY134" fmla="*/ 517443 h 1151689"/>
                <a:gd name="connsiteX135" fmla="*/ 1767840 w 2062834"/>
                <a:gd name="connsiteY135" fmla="*/ 568243 h 1151689"/>
                <a:gd name="connsiteX136" fmla="*/ 1910080 w 2062834"/>
                <a:gd name="connsiteY136" fmla="*/ 547923 h 1151689"/>
                <a:gd name="connsiteX137" fmla="*/ 1960880 w 2062834"/>
                <a:gd name="connsiteY137" fmla="*/ 476803 h 1151689"/>
                <a:gd name="connsiteX138" fmla="*/ 2011680 w 2062834"/>
                <a:gd name="connsiteY138" fmla="*/ 405683 h 1151689"/>
                <a:gd name="connsiteX139" fmla="*/ 2052320 w 2062834"/>
                <a:gd name="connsiteY139" fmla="*/ 344723 h 1151689"/>
                <a:gd name="connsiteX140" fmla="*/ 2062480 w 2062834"/>
                <a:gd name="connsiteY140" fmla="*/ 263443 h 115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2062834" h="1151689">
                  <a:moveTo>
                    <a:pt x="325120" y="476803"/>
                  </a:moveTo>
                  <a:cubicBezTo>
                    <a:pt x="321733" y="449710"/>
                    <a:pt x="325101" y="420874"/>
                    <a:pt x="314960" y="395523"/>
                  </a:cubicBezTo>
                  <a:cubicBezTo>
                    <a:pt x="310425" y="384186"/>
                    <a:pt x="293114" y="383837"/>
                    <a:pt x="284480" y="375203"/>
                  </a:cubicBezTo>
                  <a:cubicBezTo>
                    <a:pt x="235894" y="326617"/>
                    <a:pt x="302561" y="352403"/>
                    <a:pt x="213360" y="334563"/>
                  </a:cubicBezTo>
                  <a:cubicBezTo>
                    <a:pt x="176107" y="337950"/>
                    <a:pt x="137487" y="334168"/>
                    <a:pt x="101600" y="344723"/>
                  </a:cubicBezTo>
                  <a:cubicBezTo>
                    <a:pt x="78171" y="351614"/>
                    <a:pt x="40640" y="385363"/>
                    <a:pt x="40640" y="385363"/>
                  </a:cubicBezTo>
                  <a:cubicBezTo>
                    <a:pt x="37253" y="395523"/>
                    <a:pt x="35269" y="406264"/>
                    <a:pt x="30480" y="415843"/>
                  </a:cubicBezTo>
                  <a:cubicBezTo>
                    <a:pt x="25019" y="426765"/>
                    <a:pt x="14447" y="434890"/>
                    <a:pt x="10160" y="446323"/>
                  </a:cubicBezTo>
                  <a:cubicBezTo>
                    <a:pt x="4097" y="462492"/>
                    <a:pt x="3387" y="480190"/>
                    <a:pt x="0" y="497123"/>
                  </a:cubicBezTo>
                  <a:cubicBezTo>
                    <a:pt x="9261" y="589736"/>
                    <a:pt x="-15783" y="591156"/>
                    <a:pt x="50800" y="629203"/>
                  </a:cubicBezTo>
                  <a:cubicBezTo>
                    <a:pt x="60099" y="634516"/>
                    <a:pt x="71120" y="635976"/>
                    <a:pt x="81280" y="639363"/>
                  </a:cubicBezTo>
                  <a:cubicBezTo>
                    <a:pt x="108373" y="635976"/>
                    <a:pt x="136847" y="638386"/>
                    <a:pt x="162560" y="629203"/>
                  </a:cubicBezTo>
                  <a:cubicBezTo>
                    <a:pt x="185559" y="620989"/>
                    <a:pt x="203200" y="602110"/>
                    <a:pt x="223520" y="588563"/>
                  </a:cubicBezTo>
                  <a:cubicBezTo>
                    <a:pt x="250613" y="570501"/>
                    <a:pt x="263418" y="564842"/>
                    <a:pt x="284480" y="537763"/>
                  </a:cubicBezTo>
                  <a:cubicBezTo>
                    <a:pt x="299473" y="518486"/>
                    <a:pt x="310467" y="496340"/>
                    <a:pt x="325120" y="476803"/>
                  </a:cubicBezTo>
                  <a:cubicBezTo>
                    <a:pt x="329214" y="471345"/>
                    <a:pt x="370518" y="417838"/>
                    <a:pt x="375920" y="405683"/>
                  </a:cubicBezTo>
                  <a:cubicBezTo>
                    <a:pt x="384619" y="386110"/>
                    <a:pt x="396240" y="344723"/>
                    <a:pt x="396240" y="344723"/>
                  </a:cubicBezTo>
                  <a:cubicBezTo>
                    <a:pt x="378667" y="204138"/>
                    <a:pt x="393149" y="268737"/>
                    <a:pt x="375920" y="354883"/>
                  </a:cubicBezTo>
                  <a:cubicBezTo>
                    <a:pt x="371719" y="375886"/>
                    <a:pt x="362373" y="395523"/>
                    <a:pt x="355600" y="415843"/>
                  </a:cubicBezTo>
                  <a:cubicBezTo>
                    <a:pt x="352213" y="426003"/>
                    <a:pt x="348037" y="435933"/>
                    <a:pt x="345440" y="446323"/>
                  </a:cubicBezTo>
                  <a:cubicBezTo>
                    <a:pt x="332683" y="497353"/>
                    <a:pt x="339696" y="473716"/>
                    <a:pt x="325120" y="517443"/>
                  </a:cubicBezTo>
                  <a:cubicBezTo>
                    <a:pt x="325267" y="519352"/>
                    <a:pt x="313814" y="652146"/>
                    <a:pt x="355600" y="680003"/>
                  </a:cubicBezTo>
                  <a:cubicBezTo>
                    <a:pt x="367218" y="687749"/>
                    <a:pt x="382693" y="686776"/>
                    <a:pt x="396240" y="690163"/>
                  </a:cubicBezTo>
                  <a:cubicBezTo>
                    <a:pt x="426720" y="686776"/>
                    <a:pt x="458369" y="689022"/>
                    <a:pt x="487680" y="680003"/>
                  </a:cubicBezTo>
                  <a:cubicBezTo>
                    <a:pt x="503865" y="675023"/>
                    <a:pt x="515463" y="660543"/>
                    <a:pt x="528320" y="649523"/>
                  </a:cubicBezTo>
                  <a:cubicBezTo>
                    <a:pt x="562133" y="620541"/>
                    <a:pt x="566018" y="610115"/>
                    <a:pt x="589280" y="568243"/>
                  </a:cubicBezTo>
                  <a:cubicBezTo>
                    <a:pt x="596635" y="555003"/>
                    <a:pt x="601573" y="540446"/>
                    <a:pt x="609600" y="527603"/>
                  </a:cubicBezTo>
                  <a:cubicBezTo>
                    <a:pt x="618575" y="513244"/>
                    <a:pt x="629920" y="500510"/>
                    <a:pt x="640080" y="486963"/>
                  </a:cubicBezTo>
                  <a:cubicBezTo>
                    <a:pt x="646853" y="459870"/>
                    <a:pt x="656451" y="433329"/>
                    <a:pt x="660400" y="405683"/>
                  </a:cubicBezTo>
                  <a:cubicBezTo>
                    <a:pt x="663787" y="381976"/>
                    <a:pt x="665864" y="358045"/>
                    <a:pt x="670560" y="334563"/>
                  </a:cubicBezTo>
                  <a:cubicBezTo>
                    <a:pt x="672660" y="324061"/>
                    <a:pt x="685509" y="294504"/>
                    <a:pt x="680720" y="304083"/>
                  </a:cubicBezTo>
                  <a:cubicBezTo>
                    <a:pt x="650401" y="364722"/>
                    <a:pt x="667372" y="342865"/>
                    <a:pt x="650240" y="405683"/>
                  </a:cubicBezTo>
                  <a:cubicBezTo>
                    <a:pt x="644604" y="426347"/>
                    <a:pt x="635115" y="445863"/>
                    <a:pt x="629920" y="466643"/>
                  </a:cubicBezTo>
                  <a:cubicBezTo>
                    <a:pt x="626533" y="480190"/>
                    <a:pt x="624663" y="494208"/>
                    <a:pt x="619760" y="507283"/>
                  </a:cubicBezTo>
                  <a:cubicBezTo>
                    <a:pt x="614442" y="521464"/>
                    <a:pt x="605406" y="534002"/>
                    <a:pt x="599440" y="547923"/>
                  </a:cubicBezTo>
                  <a:cubicBezTo>
                    <a:pt x="595221" y="557767"/>
                    <a:pt x="592667" y="568243"/>
                    <a:pt x="589280" y="578403"/>
                  </a:cubicBezTo>
                  <a:cubicBezTo>
                    <a:pt x="569321" y="718116"/>
                    <a:pt x="589490" y="594354"/>
                    <a:pt x="568960" y="690163"/>
                  </a:cubicBezTo>
                  <a:cubicBezTo>
                    <a:pt x="561723" y="723934"/>
                    <a:pt x="559562" y="758998"/>
                    <a:pt x="548640" y="791763"/>
                  </a:cubicBezTo>
                  <a:cubicBezTo>
                    <a:pt x="541867" y="812083"/>
                    <a:pt x="532521" y="831720"/>
                    <a:pt x="528320" y="852723"/>
                  </a:cubicBezTo>
                  <a:cubicBezTo>
                    <a:pt x="513959" y="924526"/>
                    <a:pt x="523621" y="887140"/>
                    <a:pt x="497840" y="964483"/>
                  </a:cubicBezTo>
                  <a:lnTo>
                    <a:pt x="487680" y="994963"/>
                  </a:lnTo>
                  <a:cubicBezTo>
                    <a:pt x="484293" y="1005123"/>
                    <a:pt x="479281" y="1014879"/>
                    <a:pt x="477520" y="1025443"/>
                  </a:cubicBezTo>
                  <a:cubicBezTo>
                    <a:pt x="474133" y="1045763"/>
                    <a:pt x="472356" y="1066418"/>
                    <a:pt x="467360" y="1086403"/>
                  </a:cubicBezTo>
                  <a:cubicBezTo>
                    <a:pt x="462165" y="1107183"/>
                    <a:pt x="442839" y="1168366"/>
                    <a:pt x="447040" y="1147363"/>
                  </a:cubicBezTo>
                  <a:cubicBezTo>
                    <a:pt x="450427" y="1130430"/>
                    <a:pt x="453012" y="1113316"/>
                    <a:pt x="457200" y="1096563"/>
                  </a:cubicBezTo>
                  <a:cubicBezTo>
                    <a:pt x="459797" y="1086173"/>
                    <a:pt x="465037" y="1076538"/>
                    <a:pt x="467360" y="1066083"/>
                  </a:cubicBezTo>
                  <a:cubicBezTo>
                    <a:pt x="471829" y="1045973"/>
                    <a:pt x="471006" y="1024666"/>
                    <a:pt x="477520" y="1005123"/>
                  </a:cubicBezTo>
                  <a:cubicBezTo>
                    <a:pt x="481381" y="993539"/>
                    <a:pt x="492881" y="985801"/>
                    <a:pt x="497840" y="974643"/>
                  </a:cubicBezTo>
                  <a:cubicBezTo>
                    <a:pt x="523932" y="915936"/>
                    <a:pt x="516954" y="896981"/>
                    <a:pt x="538480" y="832403"/>
                  </a:cubicBezTo>
                  <a:cubicBezTo>
                    <a:pt x="545253" y="812083"/>
                    <a:pt x="555279" y="792571"/>
                    <a:pt x="558800" y="771443"/>
                  </a:cubicBezTo>
                  <a:cubicBezTo>
                    <a:pt x="562187" y="751123"/>
                    <a:pt x="564920" y="730683"/>
                    <a:pt x="568960" y="710483"/>
                  </a:cubicBezTo>
                  <a:cubicBezTo>
                    <a:pt x="587964" y="615461"/>
                    <a:pt x="569913" y="716830"/>
                    <a:pt x="589280" y="639363"/>
                  </a:cubicBezTo>
                  <a:cubicBezTo>
                    <a:pt x="593468" y="622610"/>
                    <a:pt x="594896" y="605223"/>
                    <a:pt x="599440" y="588563"/>
                  </a:cubicBezTo>
                  <a:cubicBezTo>
                    <a:pt x="613670" y="536385"/>
                    <a:pt x="621901" y="525280"/>
                    <a:pt x="640080" y="476803"/>
                  </a:cubicBezTo>
                  <a:cubicBezTo>
                    <a:pt x="643840" y="466775"/>
                    <a:pt x="645039" y="455685"/>
                    <a:pt x="650240" y="446323"/>
                  </a:cubicBezTo>
                  <a:cubicBezTo>
                    <a:pt x="662100" y="424975"/>
                    <a:pt x="677333" y="405683"/>
                    <a:pt x="690880" y="385363"/>
                  </a:cubicBezTo>
                  <a:cubicBezTo>
                    <a:pt x="697653" y="375203"/>
                    <a:pt x="702566" y="363517"/>
                    <a:pt x="711200" y="354883"/>
                  </a:cubicBezTo>
                  <a:lnTo>
                    <a:pt x="741680" y="324403"/>
                  </a:lnTo>
                  <a:cubicBezTo>
                    <a:pt x="794729" y="329708"/>
                    <a:pt x="836738" y="317861"/>
                    <a:pt x="873760" y="354883"/>
                  </a:cubicBezTo>
                  <a:cubicBezTo>
                    <a:pt x="882394" y="363517"/>
                    <a:pt x="887307" y="375203"/>
                    <a:pt x="894080" y="385363"/>
                  </a:cubicBezTo>
                  <a:cubicBezTo>
                    <a:pt x="890693" y="422616"/>
                    <a:pt x="894921" y="461370"/>
                    <a:pt x="883920" y="497123"/>
                  </a:cubicBezTo>
                  <a:cubicBezTo>
                    <a:pt x="879628" y="511071"/>
                    <a:pt x="834240" y="524380"/>
                    <a:pt x="822960" y="527603"/>
                  </a:cubicBezTo>
                  <a:cubicBezTo>
                    <a:pt x="759510" y="545732"/>
                    <a:pt x="780953" y="535055"/>
                    <a:pt x="690880" y="547923"/>
                  </a:cubicBezTo>
                  <a:cubicBezTo>
                    <a:pt x="673785" y="550365"/>
                    <a:pt x="657013" y="554696"/>
                    <a:pt x="640080" y="558083"/>
                  </a:cubicBezTo>
                  <a:cubicBezTo>
                    <a:pt x="746135" y="593435"/>
                    <a:pt x="679675" y="579929"/>
                    <a:pt x="843280" y="568243"/>
                  </a:cubicBezTo>
                  <a:cubicBezTo>
                    <a:pt x="853440" y="561470"/>
                    <a:pt x="862838" y="553384"/>
                    <a:pt x="873760" y="547923"/>
                  </a:cubicBezTo>
                  <a:cubicBezTo>
                    <a:pt x="917028" y="526289"/>
                    <a:pt x="893956" y="552384"/>
                    <a:pt x="934720" y="517443"/>
                  </a:cubicBezTo>
                  <a:cubicBezTo>
                    <a:pt x="989332" y="470633"/>
                    <a:pt x="968936" y="478596"/>
                    <a:pt x="1016000" y="415843"/>
                  </a:cubicBezTo>
                  <a:lnTo>
                    <a:pt x="1046480" y="375203"/>
                  </a:lnTo>
                  <a:cubicBezTo>
                    <a:pt x="1049867" y="365043"/>
                    <a:pt x="1045930" y="344723"/>
                    <a:pt x="1056640" y="344723"/>
                  </a:cubicBezTo>
                  <a:cubicBezTo>
                    <a:pt x="1067350" y="344723"/>
                    <a:pt x="1066800" y="364493"/>
                    <a:pt x="1066800" y="375203"/>
                  </a:cubicBezTo>
                  <a:cubicBezTo>
                    <a:pt x="1066800" y="399724"/>
                    <a:pt x="1054497" y="432431"/>
                    <a:pt x="1046480" y="456483"/>
                  </a:cubicBezTo>
                  <a:cubicBezTo>
                    <a:pt x="1041587" y="505412"/>
                    <a:pt x="1039451" y="560150"/>
                    <a:pt x="1026160" y="608883"/>
                  </a:cubicBezTo>
                  <a:cubicBezTo>
                    <a:pt x="1020524" y="629547"/>
                    <a:pt x="1011035" y="649063"/>
                    <a:pt x="1005840" y="669843"/>
                  </a:cubicBezTo>
                  <a:cubicBezTo>
                    <a:pt x="990485" y="731263"/>
                    <a:pt x="1000096" y="697236"/>
                    <a:pt x="975360" y="771443"/>
                  </a:cubicBezTo>
                  <a:lnTo>
                    <a:pt x="965200" y="801923"/>
                  </a:lnTo>
                  <a:cubicBezTo>
                    <a:pt x="961813" y="812083"/>
                    <a:pt x="959017" y="822459"/>
                    <a:pt x="955040" y="832403"/>
                  </a:cubicBezTo>
                  <a:cubicBezTo>
                    <a:pt x="948267" y="849336"/>
                    <a:pt x="940487" y="865901"/>
                    <a:pt x="934720" y="883203"/>
                  </a:cubicBezTo>
                  <a:cubicBezTo>
                    <a:pt x="930304" y="896450"/>
                    <a:pt x="928396" y="910417"/>
                    <a:pt x="924560" y="923843"/>
                  </a:cubicBezTo>
                  <a:cubicBezTo>
                    <a:pt x="921618" y="934141"/>
                    <a:pt x="916723" y="943868"/>
                    <a:pt x="914400" y="954323"/>
                  </a:cubicBezTo>
                  <a:cubicBezTo>
                    <a:pt x="896283" y="1035847"/>
                    <a:pt x="912570" y="992123"/>
                    <a:pt x="894080" y="1066083"/>
                  </a:cubicBezTo>
                  <a:cubicBezTo>
                    <a:pt x="891483" y="1076473"/>
                    <a:pt x="887307" y="1086403"/>
                    <a:pt x="883920" y="1096563"/>
                  </a:cubicBezTo>
                  <a:cubicBezTo>
                    <a:pt x="887307" y="1066083"/>
                    <a:pt x="889038" y="1035373"/>
                    <a:pt x="894080" y="1005123"/>
                  </a:cubicBezTo>
                  <a:cubicBezTo>
                    <a:pt x="895841" y="994559"/>
                    <a:pt x="901298" y="984941"/>
                    <a:pt x="904240" y="974643"/>
                  </a:cubicBezTo>
                  <a:cubicBezTo>
                    <a:pt x="908076" y="961217"/>
                    <a:pt x="910564" y="947429"/>
                    <a:pt x="914400" y="934003"/>
                  </a:cubicBezTo>
                  <a:cubicBezTo>
                    <a:pt x="917342" y="923705"/>
                    <a:pt x="922237" y="913978"/>
                    <a:pt x="924560" y="903523"/>
                  </a:cubicBezTo>
                  <a:cubicBezTo>
                    <a:pt x="940253" y="832905"/>
                    <a:pt x="927529" y="859758"/>
                    <a:pt x="944880" y="801923"/>
                  </a:cubicBezTo>
                  <a:cubicBezTo>
                    <a:pt x="951035" y="781407"/>
                    <a:pt x="958427" y="761283"/>
                    <a:pt x="965200" y="740963"/>
                  </a:cubicBezTo>
                  <a:cubicBezTo>
                    <a:pt x="968587" y="730803"/>
                    <a:pt x="972418" y="720781"/>
                    <a:pt x="975360" y="710483"/>
                  </a:cubicBezTo>
                  <a:cubicBezTo>
                    <a:pt x="982133" y="686776"/>
                    <a:pt x="988595" y="662978"/>
                    <a:pt x="995680" y="639363"/>
                  </a:cubicBezTo>
                  <a:cubicBezTo>
                    <a:pt x="998757" y="629105"/>
                    <a:pt x="1002898" y="619181"/>
                    <a:pt x="1005840" y="608883"/>
                  </a:cubicBezTo>
                  <a:cubicBezTo>
                    <a:pt x="1026700" y="535874"/>
                    <a:pt x="1005209" y="601247"/>
                    <a:pt x="1026160" y="517443"/>
                  </a:cubicBezTo>
                  <a:cubicBezTo>
                    <a:pt x="1028757" y="507053"/>
                    <a:pt x="1032933" y="497123"/>
                    <a:pt x="1036320" y="486963"/>
                  </a:cubicBezTo>
                  <a:cubicBezTo>
                    <a:pt x="1051237" y="382545"/>
                    <a:pt x="1027912" y="444221"/>
                    <a:pt x="1076960" y="385363"/>
                  </a:cubicBezTo>
                  <a:cubicBezTo>
                    <a:pt x="1084777" y="375982"/>
                    <a:pt x="1086925" y="361355"/>
                    <a:pt x="1097280" y="354883"/>
                  </a:cubicBezTo>
                  <a:cubicBezTo>
                    <a:pt x="1115443" y="343531"/>
                    <a:pt x="1158240" y="334563"/>
                    <a:pt x="1158240" y="334563"/>
                  </a:cubicBezTo>
                  <a:cubicBezTo>
                    <a:pt x="1175173" y="337950"/>
                    <a:pt x="1194988" y="334686"/>
                    <a:pt x="1209040" y="344723"/>
                  </a:cubicBezTo>
                  <a:cubicBezTo>
                    <a:pt x="1220025" y="352570"/>
                    <a:pt x="1234558" y="400956"/>
                    <a:pt x="1239520" y="415843"/>
                  </a:cubicBezTo>
                  <a:cubicBezTo>
                    <a:pt x="1236133" y="439550"/>
                    <a:pt x="1233644" y="463402"/>
                    <a:pt x="1229360" y="486963"/>
                  </a:cubicBezTo>
                  <a:cubicBezTo>
                    <a:pt x="1226862" y="500701"/>
                    <a:pt x="1227316" y="516240"/>
                    <a:pt x="1219200" y="527603"/>
                  </a:cubicBezTo>
                  <a:cubicBezTo>
                    <a:pt x="1209358" y="541382"/>
                    <a:pt x="1192339" y="548241"/>
                    <a:pt x="1178560" y="558083"/>
                  </a:cubicBezTo>
                  <a:cubicBezTo>
                    <a:pt x="1168624" y="565180"/>
                    <a:pt x="1159238" y="573444"/>
                    <a:pt x="1148080" y="578403"/>
                  </a:cubicBezTo>
                  <a:cubicBezTo>
                    <a:pt x="1128507" y="587102"/>
                    <a:pt x="1087120" y="598723"/>
                    <a:pt x="1087120" y="598723"/>
                  </a:cubicBezTo>
                  <a:cubicBezTo>
                    <a:pt x="1073573" y="595336"/>
                    <a:pt x="1032516" y="588563"/>
                    <a:pt x="1046480" y="588563"/>
                  </a:cubicBezTo>
                  <a:cubicBezTo>
                    <a:pt x="1063749" y="588563"/>
                    <a:pt x="1080527" y="594535"/>
                    <a:pt x="1097280" y="598723"/>
                  </a:cubicBezTo>
                  <a:cubicBezTo>
                    <a:pt x="1107670" y="601320"/>
                    <a:pt x="1117600" y="605496"/>
                    <a:pt x="1127760" y="608883"/>
                  </a:cubicBezTo>
                  <a:cubicBezTo>
                    <a:pt x="1161627" y="605496"/>
                    <a:pt x="1196196" y="606376"/>
                    <a:pt x="1229360" y="598723"/>
                  </a:cubicBezTo>
                  <a:cubicBezTo>
                    <a:pt x="1241258" y="595977"/>
                    <a:pt x="1248918" y="583864"/>
                    <a:pt x="1259840" y="578403"/>
                  </a:cubicBezTo>
                  <a:cubicBezTo>
                    <a:pt x="1269419" y="573614"/>
                    <a:pt x="1280741" y="573032"/>
                    <a:pt x="1290320" y="568243"/>
                  </a:cubicBezTo>
                  <a:cubicBezTo>
                    <a:pt x="1301242" y="562782"/>
                    <a:pt x="1310864" y="555020"/>
                    <a:pt x="1320800" y="547923"/>
                  </a:cubicBezTo>
                  <a:cubicBezTo>
                    <a:pt x="1331538" y="540253"/>
                    <a:pt x="1375957" y="505104"/>
                    <a:pt x="1391920" y="497123"/>
                  </a:cubicBezTo>
                  <a:cubicBezTo>
                    <a:pt x="1401499" y="492334"/>
                    <a:pt x="1412240" y="490350"/>
                    <a:pt x="1422400" y="486963"/>
                  </a:cubicBezTo>
                  <a:cubicBezTo>
                    <a:pt x="1445261" y="418380"/>
                    <a:pt x="1412365" y="498671"/>
                    <a:pt x="1483360" y="415843"/>
                  </a:cubicBezTo>
                  <a:cubicBezTo>
                    <a:pt x="1490330" y="407712"/>
                    <a:pt x="1487579" y="394274"/>
                    <a:pt x="1493520" y="385363"/>
                  </a:cubicBezTo>
                  <a:cubicBezTo>
                    <a:pt x="1501490" y="373408"/>
                    <a:pt x="1514649" y="365792"/>
                    <a:pt x="1524000" y="354883"/>
                  </a:cubicBezTo>
                  <a:cubicBezTo>
                    <a:pt x="1529523" y="348440"/>
                    <a:pt x="1568367" y="296628"/>
                    <a:pt x="1574800" y="283763"/>
                  </a:cubicBezTo>
                  <a:cubicBezTo>
                    <a:pt x="1586412" y="260539"/>
                    <a:pt x="1589323" y="225669"/>
                    <a:pt x="1595120" y="202483"/>
                  </a:cubicBezTo>
                  <a:cubicBezTo>
                    <a:pt x="1597717" y="192093"/>
                    <a:pt x="1602683" y="182393"/>
                    <a:pt x="1605280" y="172003"/>
                  </a:cubicBezTo>
                  <a:cubicBezTo>
                    <a:pt x="1609468" y="155250"/>
                    <a:pt x="1612053" y="138136"/>
                    <a:pt x="1615440" y="121203"/>
                  </a:cubicBezTo>
                  <a:cubicBezTo>
                    <a:pt x="1612053" y="83950"/>
                    <a:pt x="1630304" y="37247"/>
                    <a:pt x="1605280" y="9443"/>
                  </a:cubicBezTo>
                  <a:cubicBezTo>
                    <a:pt x="1587014" y="-10852"/>
                    <a:pt x="1547585" y="5845"/>
                    <a:pt x="1524000" y="19603"/>
                  </a:cubicBezTo>
                  <a:cubicBezTo>
                    <a:pt x="1478775" y="45984"/>
                    <a:pt x="1490488" y="76466"/>
                    <a:pt x="1473200" y="111043"/>
                  </a:cubicBezTo>
                  <a:cubicBezTo>
                    <a:pt x="1467739" y="121965"/>
                    <a:pt x="1459653" y="131363"/>
                    <a:pt x="1452880" y="141523"/>
                  </a:cubicBezTo>
                  <a:cubicBezTo>
                    <a:pt x="1422830" y="291772"/>
                    <a:pt x="1429000" y="241046"/>
                    <a:pt x="1452880" y="527603"/>
                  </a:cubicBezTo>
                  <a:cubicBezTo>
                    <a:pt x="1453894" y="539772"/>
                    <a:pt x="1464566" y="549449"/>
                    <a:pt x="1473200" y="558083"/>
                  </a:cubicBezTo>
                  <a:cubicBezTo>
                    <a:pt x="1492895" y="577778"/>
                    <a:pt x="1509370" y="580300"/>
                    <a:pt x="1534160" y="588563"/>
                  </a:cubicBezTo>
                  <a:cubicBezTo>
                    <a:pt x="1564640" y="581790"/>
                    <a:pt x="1595979" y="578117"/>
                    <a:pt x="1625600" y="568243"/>
                  </a:cubicBezTo>
                  <a:cubicBezTo>
                    <a:pt x="1668780" y="553850"/>
                    <a:pt x="1664547" y="519136"/>
                    <a:pt x="1696720" y="486963"/>
                  </a:cubicBezTo>
                  <a:cubicBezTo>
                    <a:pt x="1710267" y="473416"/>
                    <a:pt x="1725865" y="461649"/>
                    <a:pt x="1737360" y="446323"/>
                  </a:cubicBezTo>
                  <a:cubicBezTo>
                    <a:pt x="1746447" y="434206"/>
                    <a:pt x="1750166" y="418833"/>
                    <a:pt x="1757680" y="405683"/>
                  </a:cubicBezTo>
                  <a:cubicBezTo>
                    <a:pt x="1763738" y="395081"/>
                    <a:pt x="1771227" y="385363"/>
                    <a:pt x="1778000" y="375203"/>
                  </a:cubicBezTo>
                  <a:cubicBezTo>
                    <a:pt x="1774613" y="337950"/>
                    <a:pt x="1792692" y="291401"/>
                    <a:pt x="1767840" y="263443"/>
                  </a:cubicBezTo>
                  <a:cubicBezTo>
                    <a:pt x="1704048" y="191677"/>
                    <a:pt x="1690946" y="314170"/>
                    <a:pt x="1686560" y="324403"/>
                  </a:cubicBezTo>
                  <a:cubicBezTo>
                    <a:pt x="1681750" y="335626"/>
                    <a:pt x="1673013" y="344723"/>
                    <a:pt x="1666240" y="354883"/>
                  </a:cubicBezTo>
                  <a:cubicBezTo>
                    <a:pt x="1650900" y="416242"/>
                    <a:pt x="1639584" y="438551"/>
                    <a:pt x="1676400" y="517443"/>
                  </a:cubicBezTo>
                  <a:cubicBezTo>
                    <a:pt x="1680283" y="525763"/>
                    <a:pt x="1755482" y="562064"/>
                    <a:pt x="1767840" y="568243"/>
                  </a:cubicBezTo>
                  <a:cubicBezTo>
                    <a:pt x="1815253" y="561470"/>
                    <a:pt x="1864131" y="561437"/>
                    <a:pt x="1910080" y="547923"/>
                  </a:cubicBezTo>
                  <a:cubicBezTo>
                    <a:pt x="1936777" y="540071"/>
                    <a:pt x="1949411" y="495154"/>
                    <a:pt x="1960880" y="476803"/>
                  </a:cubicBezTo>
                  <a:cubicBezTo>
                    <a:pt x="1972385" y="458395"/>
                    <a:pt x="2000933" y="427177"/>
                    <a:pt x="2011680" y="405683"/>
                  </a:cubicBezTo>
                  <a:cubicBezTo>
                    <a:pt x="2041087" y="346868"/>
                    <a:pt x="1994540" y="402503"/>
                    <a:pt x="2052320" y="344723"/>
                  </a:cubicBezTo>
                  <a:cubicBezTo>
                    <a:pt x="2065766" y="290941"/>
                    <a:pt x="2062480" y="318047"/>
                    <a:pt x="2062480" y="263443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502920"/>
              <a:endParaRPr lang="en-US" sz="1980">
                <a:solidFill>
                  <a:prstClr val="black"/>
                </a:solidFill>
                <a:latin typeface="Corbel" panose="020B0503020204020204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104311" y="2957501"/>
            <a:ext cx="4211274" cy="2384262"/>
            <a:chOff x="193545" y="3112256"/>
            <a:chExt cx="3677643" cy="1598952"/>
          </a:xfrm>
        </p:grpSpPr>
        <p:grpSp>
          <p:nvGrpSpPr>
            <p:cNvPr id="20" name="Group 19"/>
            <p:cNvGrpSpPr/>
            <p:nvPr/>
          </p:nvGrpSpPr>
          <p:grpSpPr>
            <a:xfrm>
              <a:off x="193545" y="3112256"/>
              <a:ext cx="3677643" cy="1598952"/>
              <a:chOff x="155574" y="-1259840"/>
              <a:chExt cx="6192609" cy="2692400"/>
            </a:xfrm>
          </p:grpSpPr>
          <p:pic>
            <p:nvPicPr>
              <p:cNvPr id="2058" name="Picture 10" descr="Premium Photo | Piece of wrinkled or crumpled paper texture isolated on  white background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2138" y="-1188734"/>
                <a:ext cx="3666045" cy="24420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0" name="Picture 12" descr="4,841 Old Hand Holding Card Stock Photos, Pictures &amp;amp; Royalty-Free Images -  iStock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582" b="89681" l="39379" r="100000">
                            <a14:backgroundMark x1="58660" y1="61916" x2="55882" y2="64619"/>
                            <a14:backgroundMark x1="55882" y1="64619" x2="54739" y2="71499"/>
                            <a14:backgroundMark x1="54739" y1="71499" x2="54739" y2="81818"/>
                            <a14:backgroundMark x1="65686" y1="74447" x2="64216" y2="850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576" t="15454" b="15094"/>
              <a:stretch/>
            </p:blipFill>
            <p:spPr bwMode="auto">
              <a:xfrm flipH="1">
                <a:off x="155574" y="-1259840"/>
                <a:ext cx="3522345" cy="2692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2220896" y="3471068"/>
              <a:ext cx="1419340" cy="1043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02920"/>
              <a:r>
                <a:rPr lang="en-US" sz="1980" b="1">
                  <a:solidFill>
                    <a:prstClr val="black"/>
                  </a:solidFill>
                  <a:latin typeface="Ink Free" panose="03080402000500000000" pitchFamily="66" charset="0"/>
                </a:rPr>
                <a:t>15 - blue</a:t>
              </a:r>
            </a:p>
            <a:p>
              <a:pPr defTabSz="502920"/>
              <a:r>
                <a:rPr lang="en-US" sz="1980" b="1">
                  <a:solidFill>
                    <a:prstClr val="black"/>
                  </a:solidFill>
                  <a:latin typeface="Ink Free" panose="03080402000500000000" pitchFamily="66" charset="0"/>
                </a:rPr>
                <a:t>10 - </a:t>
              </a:r>
              <a:r>
                <a:rPr lang="en-US" sz="1980" b="1" err="1">
                  <a:solidFill>
                    <a:prstClr val="black"/>
                  </a:solidFill>
                  <a:latin typeface="Ink Free" panose="03080402000500000000" pitchFamily="66" charset="0"/>
                </a:rPr>
                <a:t>choco</a:t>
              </a:r>
              <a:endParaRPr lang="en-US" sz="1980" b="1">
                <a:solidFill>
                  <a:prstClr val="black"/>
                </a:solidFill>
                <a:latin typeface="Ink Free" panose="03080402000500000000" pitchFamily="66" charset="0"/>
              </a:endParaRPr>
            </a:p>
            <a:p>
              <a:pPr defTabSz="502920"/>
              <a:r>
                <a:rPr lang="en-US" sz="1980" b="1">
                  <a:solidFill>
                    <a:prstClr val="black"/>
                  </a:solidFill>
                  <a:latin typeface="Ink Free" panose="03080402000500000000" pitchFamily="66" charset="0"/>
                </a:rPr>
                <a:t>35 - 1%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C57284-1F13-1178-8774-363FC7E9860D}"/>
              </a:ext>
            </a:extLst>
          </p:cNvPr>
          <p:cNvGrpSpPr/>
          <p:nvPr/>
        </p:nvGrpSpPr>
        <p:grpSpPr>
          <a:xfrm>
            <a:off x="7454507" y="1526921"/>
            <a:ext cx="7173046" cy="4760361"/>
            <a:chOff x="7860344" y="1232753"/>
            <a:chExt cx="5904291" cy="3938116"/>
          </a:xfrm>
        </p:grpSpPr>
        <p:pic>
          <p:nvPicPr>
            <p:cNvPr id="17" name="Picture 16" descr="A hand holding a yellow square paper&#10;&#10;Description automatically generated">
              <a:extLst>
                <a:ext uri="{FF2B5EF4-FFF2-40B4-BE49-F238E27FC236}">
                  <a16:creationId xmlns:a16="http://schemas.microsoft.com/office/drawing/2014/main" id="{3A0CA0F5-9360-6A57-1102-9D88D3494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9961" y1="36164" x2="10348" y2="46036"/>
                          <a14:backgroundMark x1="10254" y1="48023" x2="10254" y2="48023"/>
                          <a14:backgroundMark x1="9375" y1="48170" x2="10938" y2="480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 flipH="1">
              <a:off x="7860344" y="1232753"/>
              <a:ext cx="5904291" cy="393811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673567" y="3247168"/>
              <a:ext cx="1219439" cy="70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02920"/>
              <a:r>
                <a:rPr lang="en-US" sz="1980">
                  <a:solidFill>
                    <a:prstClr val="black"/>
                  </a:solidFill>
                  <a:latin typeface="Kristen ITC" panose="03050502040202030202" pitchFamily="66" charset="0"/>
                </a:rPr>
                <a:t>8 burrito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306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5B2CD15-9464-9A06-4A56-D158A1FF6153}"/>
              </a:ext>
            </a:extLst>
          </p:cNvPr>
          <p:cNvSpPr/>
          <p:nvPr/>
        </p:nvSpPr>
        <p:spPr>
          <a:xfrm>
            <a:off x="-22284" y="-54605"/>
            <a:ext cx="13989744" cy="7881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ipboard with a metal clip&#10;&#10;Description automatically generated">
            <a:extLst>
              <a:ext uri="{FF2B5EF4-FFF2-40B4-BE49-F238E27FC236}">
                <a16:creationId xmlns:a16="http://schemas.microsoft.com/office/drawing/2014/main" id="{4020B543-9946-2FFD-7639-D0656FDB2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1385" r="10650"/>
          <a:stretch/>
        </p:blipFill>
        <p:spPr>
          <a:xfrm>
            <a:off x="647700" y="-573218"/>
            <a:ext cx="12704503" cy="81974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D9007D-FB04-379B-379D-2F173162E9CC}"/>
              </a:ext>
            </a:extLst>
          </p:cNvPr>
          <p:cNvSpPr/>
          <p:nvPr/>
        </p:nvSpPr>
        <p:spPr>
          <a:xfrm>
            <a:off x="1422399" y="876298"/>
            <a:ext cx="11189607" cy="66640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22B260-D581-B0D0-F8C2-92BF993C9E8C}"/>
              </a:ext>
            </a:extLst>
          </p:cNvPr>
          <p:cNvGrpSpPr/>
          <p:nvPr/>
        </p:nvGrpSpPr>
        <p:grpSpPr>
          <a:xfrm>
            <a:off x="1422399" y="241976"/>
            <a:ext cx="11206865" cy="5938028"/>
            <a:chOff x="-4981776" y="-799586"/>
            <a:chExt cx="7501471" cy="44425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EE5021-1FBB-F4EE-33E0-27AE0175F613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6EABCD-1A4F-BF20-526D-2FAFCE092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20000"/>
            </a:blip>
            <a:srcRect/>
            <a:stretch/>
          </p:blipFill>
          <p:spPr>
            <a:xfrm>
              <a:off x="-4970224" y="-787199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7C3DA34-CA77-B1A3-5480-C6E3B4B7553B}"/>
              </a:ext>
            </a:extLst>
          </p:cNvPr>
          <p:cNvSpPr txBox="1"/>
          <p:nvPr/>
        </p:nvSpPr>
        <p:spPr>
          <a:xfrm>
            <a:off x="3108724" y="648075"/>
            <a:ext cx="790607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/>
              <a:t>Production</a:t>
            </a:r>
          </a:p>
          <a:p>
            <a:pPr algn="ctr"/>
            <a:r>
              <a:rPr lang="en-US" sz="12000" b="1"/>
              <a:t>Worksheet</a:t>
            </a:r>
          </a:p>
          <a:p>
            <a:pPr algn="ctr"/>
            <a:r>
              <a:rPr lang="en-US" sz="12000" b="1"/>
              <a:t>Activity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DA487A7-5EF5-9734-713C-C8959BB68737}"/>
              </a:ext>
            </a:extLst>
          </p:cNvPr>
          <p:cNvSpPr txBox="1"/>
          <p:nvPr/>
        </p:nvSpPr>
        <p:spPr>
          <a:xfrm>
            <a:off x="2310766" y="7394575"/>
            <a:ext cx="2900979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(c) </a:t>
            </a:r>
            <a:r>
              <a:rPr sz="700" spc="15">
                <a:latin typeface="Tahoma"/>
                <a:cs typeface="Tahoma"/>
              </a:rPr>
              <a:t>2005 </a:t>
            </a:r>
            <a:r>
              <a:rPr sz="700" spc="10">
                <a:latin typeface="Tahoma"/>
                <a:cs typeface="Tahoma"/>
              </a:rPr>
              <a:t>Horizon Software </a:t>
            </a:r>
            <a:r>
              <a:rPr sz="700" spc="5">
                <a:latin typeface="Tahoma"/>
                <a:cs typeface="Tahoma"/>
              </a:rPr>
              <a:t>International, </a:t>
            </a:r>
            <a:r>
              <a:rPr sz="700" spc="10">
                <a:latin typeface="Tahoma"/>
                <a:cs typeface="Tahoma"/>
              </a:rPr>
              <a:t>LLC. All </a:t>
            </a:r>
            <a:r>
              <a:rPr sz="700" spc="5">
                <a:latin typeface="Tahoma"/>
                <a:cs typeface="Tahoma"/>
              </a:rPr>
              <a:t>rights</a:t>
            </a:r>
            <a:r>
              <a:rPr sz="700">
                <a:latin typeface="Tahoma"/>
                <a:cs typeface="Tahoma"/>
              </a:rPr>
              <a:t> </a:t>
            </a:r>
            <a:r>
              <a:rPr sz="700" spc="5">
                <a:latin typeface="Tahoma"/>
                <a:cs typeface="Tahoma"/>
              </a:rPr>
              <a:t>reserved.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20C3262-EEE3-651C-575B-585351D70DDD}"/>
              </a:ext>
            </a:extLst>
          </p:cNvPr>
          <p:cNvSpPr txBox="1"/>
          <p:nvPr/>
        </p:nvSpPr>
        <p:spPr>
          <a:xfrm>
            <a:off x="10039675" y="7405473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33DC0F9-F7F7-3491-2894-51C878FC387B}"/>
              </a:ext>
            </a:extLst>
          </p:cNvPr>
          <p:cNvSpPr txBox="1"/>
          <p:nvPr/>
        </p:nvSpPr>
        <p:spPr>
          <a:xfrm>
            <a:off x="12095941" y="7381296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0ECBDD65-63A6-FC29-FE6F-2BF225FF4813}"/>
              </a:ext>
            </a:extLst>
          </p:cNvPr>
          <p:cNvSpPr txBox="1"/>
          <p:nvPr/>
        </p:nvSpPr>
        <p:spPr>
          <a:xfrm>
            <a:off x="1534472" y="6224402"/>
            <a:ext cx="697837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Comments: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98858AC9-09B7-0062-99EC-0BF7C5AAF0D0}"/>
              </a:ext>
            </a:extLst>
          </p:cNvPr>
          <p:cNvSpPr txBox="1"/>
          <p:nvPr/>
        </p:nvSpPr>
        <p:spPr>
          <a:xfrm>
            <a:off x="2429324" y="6896102"/>
            <a:ext cx="1881965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Food Service </a:t>
            </a:r>
            <a:r>
              <a:rPr sz="900" b="1" spc="5">
                <a:latin typeface="Tahoma"/>
                <a:cs typeface="Tahoma"/>
              </a:rPr>
              <a:t>Worker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D4B7067-135A-14FF-8C6C-4F63CF96E035}"/>
              </a:ext>
            </a:extLst>
          </p:cNvPr>
          <p:cNvSpPr txBox="1"/>
          <p:nvPr/>
        </p:nvSpPr>
        <p:spPr>
          <a:xfrm>
            <a:off x="8538210" y="6883017"/>
            <a:ext cx="1995812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Cafeteria Manager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7B0A8AD1-9CB6-3DDE-7780-6DE9BFFD8CDF}"/>
              </a:ext>
            </a:extLst>
          </p:cNvPr>
          <p:cNvSpPr txBox="1"/>
          <p:nvPr/>
        </p:nvSpPr>
        <p:spPr>
          <a:xfrm>
            <a:off x="8494434" y="7062308"/>
            <a:ext cx="3679651" cy="266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700" spc="-5">
                <a:latin typeface="Tahoma"/>
                <a:cs typeface="Tahoma"/>
              </a:rPr>
              <a:t>Cafeteria Manager, by </a:t>
            </a:r>
            <a:r>
              <a:rPr sz="700" spc="-10">
                <a:latin typeface="Tahoma"/>
                <a:cs typeface="Tahoma"/>
              </a:rPr>
              <a:t>signing,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certifying that the </a:t>
            </a:r>
            <a:r>
              <a:rPr sz="700" spc="-5">
                <a:latin typeface="Tahoma"/>
                <a:cs typeface="Tahoma"/>
              </a:rPr>
              <a:t>information on </a:t>
            </a:r>
            <a:r>
              <a:rPr sz="700" spc="-10">
                <a:latin typeface="Tahoma"/>
                <a:cs typeface="Tahoma"/>
              </a:rPr>
              <a:t>the report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true, correct  </a:t>
            </a:r>
            <a:r>
              <a:rPr sz="700" spc="-5">
                <a:latin typeface="Tahoma"/>
                <a:cs typeface="Tahoma"/>
              </a:rPr>
              <a:t>and in accordance </a:t>
            </a:r>
            <a:r>
              <a:rPr sz="700" spc="-10">
                <a:latin typeface="Tahoma"/>
                <a:cs typeface="Tahoma"/>
              </a:rPr>
              <a:t>with Food Services </a:t>
            </a:r>
            <a:r>
              <a:rPr sz="700" spc="-5">
                <a:latin typeface="Tahoma"/>
                <a:cs typeface="Tahoma"/>
              </a:rPr>
              <a:t>policies and</a:t>
            </a:r>
            <a:r>
              <a:rPr sz="700" spc="30">
                <a:latin typeface="Tahoma"/>
                <a:cs typeface="Tahoma"/>
              </a:rPr>
              <a:t> </a:t>
            </a:r>
            <a:r>
              <a:rPr sz="700" spc="-5">
                <a:latin typeface="Tahoma"/>
                <a:cs typeface="Tahoma"/>
              </a:rPr>
              <a:t>procedures.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44D4C-8EDE-FA86-2785-8B26878B2937}"/>
              </a:ext>
            </a:extLst>
          </p:cNvPr>
          <p:cNvSpPr/>
          <p:nvPr/>
        </p:nvSpPr>
        <p:spPr>
          <a:xfrm>
            <a:off x="1422399" y="6166661"/>
            <a:ext cx="11189607" cy="13771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2A9140-7BB4-E99F-E1E6-47E23E906DA4}"/>
              </a:ext>
            </a:extLst>
          </p:cNvPr>
          <p:cNvCxnSpPr>
            <a:cxnSpLocks/>
          </p:cNvCxnSpPr>
          <p:nvPr/>
        </p:nvCxnSpPr>
        <p:spPr>
          <a:xfrm>
            <a:off x="2352674" y="6883017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y2mate.is - School Lunch Bell Sound Effect-I9Pn1PGj6NY-192k-1706889071">
            <a:hlinkClick r:id="" action="ppaction://media"/>
            <a:extLst>
              <a:ext uri="{FF2B5EF4-FFF2-40B4-BE49-F238E27FC236}">
                <a16:creationId xmlns:a16="http://schemas.microsoft.com/office/drawing/2014/main" id="{B7C97F7B-E14A-50F3-1C41-15455A9F6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98688" y="3155951"/>
            <a:ext cx="244475" cy="2444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8A7170-F2D0-E28A-260F-6BC8D23B102D}"/>
              </a:ext>
            </a:extLst>
          </p:cNvPr>
          <p:cNvSpPr/>
          <p:nvPr/>
        </p:nvSpPr>
        <p:spPr>
          <a:xfrm>
            <a:off x="3216019" y="391237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3B066C-73E0-C682-7C1C-CE316C9E4411}"/>
              </a:ext>
            </a:extLst>
          </p:cNvPr>
          <p:cNvSpPr txBox="1"/>
          <p:nvPr/>
        </p:nvSpPr>
        <p:spPr>
          <a:xfrm>
            <a:off x="2940692" y="315956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# 11111111   Los Angeles 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3DA1D6-834E-4E57-B143-BF69BC4DDA95}"/>
              </a:ext>
            </a:extLst>
          </p:cNvPr>
          <p:cNvSpPr/>
          <p:nvPr/>
        </p:nvSpPr>
        <p:spPr>
          <a:xfrm>
            <a:off x="1798998" y="593360"/>
            <a:ext cx="378491" cy="134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540807-A142-128B-501F-3B3FD0F1C872}"/>
              </a:ext>
            </a:extLst>
          </p:cNvPr>
          <p:cNvSpPr txBox="1"/>
          <p:nvPr/>
        </p:nvSpPr>
        <p:spPr>
          <a:xfrm>
            <a:off x="1710767" y="550455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8/18/2025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620210-F365-128A-9054-3F5BC1AE8B22}"/>
              </a:ext>
            </a:extLst>
          </p:cNvPr>
          <p:cNvCxnSpPr>
            <a:cxnSpLocks/>
          </p:cNvCxnSpPr>
          <p:nvPr/>
        </p:nvCxnSpPr>
        <p:spPr>
          <a:xfrm>
            <a:off x="8480955" y="6863781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A clipboard with a metal clip&#10;&#10;Description automatically generated">
            <a:extLst>
              <a:ext uri="{FF2B5EF4-FFF2-40B4-BE49-F238E27FC236}">
                <a16:creationId xmlns:a16="http://schemas.microsoft.com/office/drawing/2014/main" id="{E124CBD2-05DC-095E-5DCD-0092AE6A54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5" b="89844" l="19141" r="81543">
                        <a14:foregroundMark x1="36816" y1="10840" x2="48828" y2="12109"/>
                        <a14:foregroundMark x1="48828" y1="12109" x2="63184" y2="11328"/>
                        <a14:foregroundMark x1="63184" y1="11328" x2="63379" y2="11328"/>
                        <a14:foregroundMark x1="44922" y1="6543" x2="51367" y2="6641"/>
                        <a14:foregroundMark x1="51367" y1="6641" x2="56152" y2="6055"/>
                        <a14:foregroundMark x1="29102" y1="16406" x2="32910" y2="8984"/>
                        <a14:foregroundMark x1="32910" y1="8984" x2="39648" y2="7910"/>
                        <a14:foregroundMark x1="39648" y1="7910" x2="47266" y2="98"/>
                        <a14:foregroundMark x1="47266" y1="98" x2="54980" y2="1660"/>
                        <a14:foregroundMark x1="54980" y1="1660" x2="62305" y2="9863"/>
                        <a14:foregroundMark x1="62305" y1="9863" x2="66504" y2="11035"/>
                        <a14:foregroundMark x1="66504" y1="11035" x2="69824" y2="14258"/>
                        <a14:foregroundMark x1="69824" y1="14258" x2="28613" y2="15527"/>
                        <a14:foregroundMark x1="42090" y1="4492" x2="45313" y2="586"/>
                        <a14:foregroundMark x1="45313" y1="586" x2="53320" y2="293"/>
                        <a14:foregroundMark x1="53320" y1="293" x2="57813" y2="488"/>
                        <a14:foregroundMark x1="57813" y1="488" x2="58887" y2="5957"/>
                        <a14:foregroundMark x1="58887" y1="5957" x2="64648" y2="7227"/>
                        <a14:foregroundMark x1="64648" y1="7227" x2="68359" y2="7227"/>
                        <a14:foregroundMark x1="68359" y1="7227" x2="70508" y2="11816"/>
                        <a14:foregroundMark x1="70508" y1="11816" x2="63672" y2="8203"/>
                        <a14:foregroundMark x1="63672" y1="8203" x2="43750" y2="5664"/>
                        <a14:foregroundMark x1="43750" y1="5664" x2="39941" y2="8203"/>
                        <a14:foregroundMark x1="39941" y1="8203" x2="33594" y2="7617"/>
                        <a14:foregroundMark x1="33594" y1="7617" x2="39844" y2="6445"/>
                        <a14:foregroundMark x1="39844" y1="6445" x2="45996" y2="195"/>
                        <a14:foregroundMark x1="45996" y1="195" x2="56348" y2="1563"/>
                        <a14:foregroundMark x1="56348" y1="1563" x2="62305" y2="8301"/>
                        <a14:foregroundMark x1="62305" y1="8301" x2="65430" y2="7129"/>
                        <a14:foregroundMark x1="65430" y1="7129" x2="64453" y2="6836"/>
                        <a14:foregroundMark x1="30469" y1="11035" x2="32227" y2="9863"/>
                        <a14:foregroundMark x1="31055" y1="10547" x2="31836" y2="8105"/>
                        <a14:foregroundMark x1="30566" y1="11035" x2="31348" y2="9473"/>
                        <a14:foregroundMark x1="70117" y1="10352" x2="68652" y2="7715"/>
                        <a14:backgroundMark x1="21680" y1="28809" x2="78809" y2="31348"/>
                        <a14:backgroundMark x1="20215" y1="41211" x2="91602" y2="31055"/>
                        <a14:backgroundMark x1="91602" y1="31055" x2="91016" y2="31641"/>
                        <a14:backgroundMark x1="28516" y1="10254" x2="30371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440" t="-174" r="27416" b="82736"/>
          <a:stretch/>
        </p:blipFill>
        <p:spPr>
          <a:xfrm>
            <a:off x="3482340" y="-610925"/>
            <a:ext cx="7193280" cy="14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0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0" y="1"/>
            <a:ext cx="13817600" cy="5486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9AE51B-B924-3AA3-B101-92699B486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733" y="1528056"/>
            <a:ext cx="1742720" cy="19638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509"/>
          <a:stretch/>
        </p:blipFill>
        <p:spPr>
          <a:xfrm>
            <a:off x="8840920" y="2772234"/>
            <a:ext cx="3592968" cy="2700393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337" y="2313757"/>
            <a:ext cx="3486314" cy="19638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8026F-23B9-E089-CAD6-F1FCFF2D2389}"/>
              </a:ext>
            </a:extLst>
          </p:cNvPr>
          <p:cNvGrpSpPr/>
          <p:nvPr/>
        </p:nvGrpSpPr>
        <p:grpSpPr>
          <a:xfrm>
            <a:off x="2184400" y="4566036"/>
            <a:ext cx="3820926" cy="2749167"/>
            <a:chOff x="5486400" y="4869386"/>
            <a:chExt cx="2395525" cy="23348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5350B-F5EB-588F-2E31-A2941A6FF51E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63990B0-9996-776D-5424-AF1C270147A5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37" name="Can 13">
                  <a:extLst>
                    <a:ext uri="{FF2B5EF4-FFF2-40B4-BE49-F238E27FC236}">
                      <a16:creationId xmlns:a16="http://schemas.microsoft.com/office/drawing/2014/main" id="{8363C2A7-8640-6286-57A1-D2FFDC04034C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8" name="Can 14">
                  <a:extLst>
                    <a:ext uri="{FF2B5EF4-FFF2-40B4-BE49-F238E27FC236}">
                      <a16:creationId xmlns:a16="http://schemas.microsoft.com/office/drawing/2014/main" id="{4BD72CFB-E7B8-2857-9CB3-19E9B2947F0D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9" name="Can 15">
                  <a:extLst>
                    <a:ext uri="{FF2B5EF4-FFF2-40B4-BE49-F238E27FC236}">
                      <a16:creationId xmlns:a16="http://schemas.microsoft.com/office/drawing/2014/main" id="{B64E27B7-4F5E-A378-8953-DC793DFAB85A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0B83F284-9015-AEB8-E3C4-BE57F1CAEEC7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" name="Frame 40">
                  <a:extLst>
                    <a:ext uri="{FF2B5EF4-FFF2-40B4-BE49-F238E27FC236}">
                      <a16:creationId xmlns:a16="http://schemas.microsoft.com/office/drawing/2014/main" id="{ED852907-9530-FEFC-E820-2521D7889898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0088394-701E-F60C-A235-5C1F573A72AD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48134C-2A7B-9330-A6C1-FA6BE027839E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C613EA1-3F7B-8F7A-ECD9-88E85CE456E7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C5BB47-D17A-8D67-0F4D-F57E016B976B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270F40-C1F0-4EED-2101-DB23B9512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036745F-C340-85B0-64CB-C175219BC701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6EBB3E8-E746-AC2F-D68A-54295F61BDA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F7806C-1810-3820-9DE1-D38D942AC833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770B5EF-B95B-07A9-FE13-2DEFB31E816A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5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862F111A-FCAD-D90C-C43A-245E623E6C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63C479B-E8BE-D2C9-27C6-96B81637CD37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49E7E31-890D-36F6-72BA-B1D382662B03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3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240A229D-7241-E19D-5EBD-E84F01D9E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7EB4A2-D404-6EF5-B07A-37950BC6ABB1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60EE92B-5447-3B4B-8F28-F4687CBD3F41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1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4C1C535E-5200-2CF6-D03E-D22E9B7426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396C36-EFE2-1DF6-F169-550C1A19762B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564E9C-FEDE-F408-D9E4-FBFC55571D51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9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0FB8770C-774D-C963-ACC1-5801875DD7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74F043B-4E2B-B5AE-9BE4-4370BDA876B9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0F15B35-546C-54A9-A4CC-743266DF1B50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7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1571CAC3-DA97-4014-EF08-85713A446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255B21D-6C42-7462-C86A-FE824267DD8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59C40AA1-2C30-11AB-1960-869A8E03FAE0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8AB92D-3231-255D-42FD-E337B4BA1A3B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0F4D95B-1822-C899-2A73-3AC9CB93C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A7892A6-7FE5-871D-983A-672A10EC4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C039526-0A6F-2239-40AB-BB9B44199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8F7724-8098-9012-FBBD-DDFC7C67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70A9B239-6EF5-B07B-748C-B64B2FE26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0" y="5494866"/>
            <a:ext cx="13817600" cy="228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7BF202-5255-6C2B-A18B-9309DC824554}"/>
              </a:ext>
            </a:extLst>
          </p:cNvPr>
          <p:cNvGrpSpPr/>
          <p:nvPr/>
        </p:nvGrpSpPr>
        <p:grpSpPr>
          <a:xfrm>
            <a:off x="3561944" y="5494537"/>
            <a:ext cx="4108857" cy="2499424"/>
            <a:chOff x="2979028" y="5690961"/>
            <a:chExt cx="1646136" cy="1469497"/>
          </a:xfrm>
        </p:grpSpPr>
        <p:pic>
          <p:nvPicPr>
            <p:cNvPr id="70" name="Picture 69" descr="A close-up of a tray&#10;&#10;Description automatically generated">
              <a:extLst>
                <a:ext uri="{FF2B5EF4-FFF2-40B4-BE49-F238E27FC236}">
                  <a16:creationId xmlns:a16="http://schemas.microsoft.com/office/drawing/2014/main" id="{CEFD650A-0065-F3BB-06D3-0C23E335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67C1290-429E-EF18-6A34-E96D7F5F29DC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D8BE7-BEA9-B4B2-4BC0-E8DB5F79FA92}"/>
              </a:ext>
            </a:extLst>
          </p:cNvPr>
          <p:cNvGrpSpPr/>
          <p:nvPr/>
        </p:nvGrpSpPr>
        <p:grpSpPr>
          <a:xfrm>
            <a:off x="7752944" y="5506990"/>
            <a:ext cx="4108857" cy="2499424"/>
            <a:chOff x="2979028" y="5690961"/>
            <a:chExt cx="1646136" cy="1469497"/>
          </a:xfrm>
        </p:grpSpPr>
        <p:pic>
          <p:nvPicPr>
            <p:cNvPr id="4" name="Picture 3" descr="A close-up of a tray&#10;&#10;Description automatically generated">
              <a:extLst>
                <a:ext uri="{FF2B5EF4-FFF2-40B4-BE49-F238E27FC236}">
                  <a16:creationId xmlns:a16="http://schemas.microsoft.com/office/drawing/2014/main" id="{4ADB6500-3C92-9D5D-015C-266D9FC5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BD440-31D5-6844-A33D-ABB8B4862E43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5" name="Picture 134" descr="A white envelope with a white cover&#10;&#10;Description automatically generated with medium confidence">
            <a:extLst>
              <a:ext uri="{FF2B5EF4-FFF2-40B4-BE49-F238E27FC236}">
                <a16:creationId xmlns:a16="http://schemas.microsoft.com/office/drawing/2014/main" id="{3C5E997F-2F81-F102-30B6-EAFCD5CD53B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1500">
                        <a14:foregroundMark x1="91500" y1="67000" x2="91500" y2="67000"/>
                        <a14:foregroundMark x1="12000" y1="70500" x2="12000" y2="70500"/>
                        <a14:foregroundMark x1="13600" y1="71100" x2="12000" y2="70400"/>
                        <a14:foregroundMark x1="15100" y1="71300" x2="13300" y2="71300"/>
                        <a14:foregroundMark x1="11300" y1="70300" x2="11600" y2="69400"/>
                        <a14:foregroundMark x1="11600" y1="69000" x2="11200" y2="70700"/>
                        <a14:backgroundMark x1="16500" y1="32900" x2="8200" y2="67100"/>
                        <a14:backgroundMark x1="15588" y1="72066" x2="20300" y2="74400"/>
                        <a14:backgroundMark x1="20300" y1="74400" x2="87100" y2="71900"/>
                        <a14:backgroundMark x1="87100" y1="71900" x2="90300" y2="71900"/>
                        <a14:backgroundMark x1="86600" y1="31700" x2="90600" y2="5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 b="25140"/>
          <a:stretch/>
        </p:blipFill>
        <p:spPr>
          <a:xfrm>
            <a:off x="1626879" y="4442438"/>
            <a:ext cx="2069060" cy="2904968"/>
          </a:xfrm>
          <a:prstGeom prst="rect">
            <a:avLst/>
          </a:prstGeom>
        </p:spPr>
      </p:pic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3E1B913-05BC-810E-2902-55AB99DB285E}"/>
              </a:ext>
            </a:extLst>
          </p:cNvPr>
          <p:cNvGrpSpPr/>
          <p:nvPr/>
        </p:nvGrpSpPr>
        <p:grpSpPr>
          <a:xfrm>
            <a:off x="3770852" y="470783"/>
            <a:ext cx="4468561" cy="1710777"/>
            <a:chOff x="4212076" y="34800"/>
            <a:chExt cx="2725008" cy="2902763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4212076" y="259907"/>
              <a:ext cx="272500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Now let’s prep the Deli Turkey &amp; Cheese Sandwiches and input the prepared amounts in </a:t>
              </a:r>
              <a:r>
                <a:rPr lang="en-US" sz="2400" b="1"/>
                <a:t>Column 7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46270D6C-A5C0-93F1-67B6-96EF5497B4EE}"/>
              </a:ext>
            </a:extLst>
          </p:cNvPr>
          <p:cNvGrpSpPr/>
          <p:nvPr/>
        </p:nvGrpSpPr>
        <p:grpSpPr>
          <a:xfrm>
            <a:off x="4127055" y="5789299"/>
            <a:ext cx="822960" cy="225349"/>
            <a:chOff x="3003607" y="6646270"/>
            <a:chExt cx="822960" cy="225349"/>
          </a:xfrm>
        </p:grpSpPr>
        <p:pic>
          <p:nvPicPr>
            <p:cNvPr id="147" name="Picture 14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262D5670-FC5B-E8E3-B4AF-EC983B2FF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8A497E27-3D39-A6A2-8CB4-FED5CB8575D1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4" name="Picture 133" descr="A close-up of a loaf of bread&#10;&#10;Description automatically generated">
            <a:extLst>
              <a:ext uri="{FF2B5EF4-FFF2-40B4-BE49-F238E27FC236}">
                <a16:creationId xmlns:a16="http://schemas.microsoft.com/office/drawing/2014/main" id="{FF4089F6-285E-7928-63BA-0E19D547B7C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 rot="16510181">
            <a:off x="2533139" y="5826833"/>
            <a:ext cx="822960" cy="202230"/>
          </a:xfrm>
          <a:prstGeom prst="rect">
            <a:avLst/>
          </a:prstGeom>
        </p:spPr>
      </p:pic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E3AC960-0199-0527-4DE3-ECBF5EFE78A2}"/>
              </a:ext>
            </a:extLst>
          </p:cNvPr>
          <p:cNvGrpSpPr/>
          <p:nvPr/>
        </p:nvGrpSpPr>
        <p:grpSpPr>
          <a:xfrm rot="20919543">
            <a:off x="1946150" y="6119319"/>
            <a:ext cx="830182" cy="335111"/>
            <a:chOff x="962363" y="6398838"/>
            <a:chExt cx="830182" cy="335111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B23FDF17-FFC5-1D5D-EFA2-45D420617EF0}"/>
                </a:ext>
              </a:extLst>
            </p:cNvPr>
            <p:cNvGrpSpPr/>
            <p:nvPr/>
          </p:nvGrpSpPr>
          <p:grpSpPr>
            <a:xfrm>
              <a:off x="969585" y="6508600"/>
              <a:ext cx="822960" cy="225349"/>
              <a:chOff x="3003607" y="6646270"/>
              <a:chExt cx="822960" cy="225349"/>
            </a:xfrm>
          </p:grpSpPr>
          <p:pic>
            <p:nvPicPr>
              <p:cNvPr id="178" name="Picture 177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B149BC52-8F1C-9F0B-EF5A-7BEB1FF091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9E73EDF4-F7C4-5698-2263-E2A1D1639F3D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1" name="Picture 18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915F4902-C4FB-8F41-E994-104DC4A98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962363" y="6398838"/>
              <a:ext cx="822960" cy="202230"/>
            </a:xfrm>
            <a:prstGeom prst="rect">
              <a:avLst/>
            </a:prstGeom>
          </p:spPr>
        </p:pic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B591412F-4045-3891-EE6C-43AE2040D7BB}"/>
              </a:ext>
            </a:extLst>
          </p:cNvPr>
          <p:cNvGrpSpPr/>
          <p:nvPr/>
        </p:nvGrpSpPr>
        <p:grpSpPr>
          <a:xfrm>
            <a:off x="1955497" y="5450404"/>
            <a:ext cx="830182" cy="335111"/>
            <a:chOff x="85972" y="6717997"/>
            <a:chExt cx="830182" cy="335111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8779B4AD-3183-4D68-0A41-12FFEA8DD97A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183" name="Picture 182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61ADAD6D-180E-E815-0917-57483532EB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4DD31D5D-EBF7-B1EC-8E6F-5F76EB663E91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5" name="Picture 18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7AEC9F19-B2C8-C962-5D83-B9298ABF2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0806A17B-9A30-F2DB-CDB0-3BC8D0659D38}"/>
              </a:ext>
            </a:extLst>
          </p:cNvPr>
          <p:cNvGrpSpPr/>
          <p:nvPr/>
        </p:nvGrpSpPr>
        <p:grpSpPr>
          <a:xfrm>
            <a:off x="1961161" y="5593389"/>
            <a:ext cx="830182" cy="335111"/>
            <a:chOff x="85972" y="6717997"/>
            <a:chExt cx="830182" cy="335111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8BEF045F-C053-325D-090F-D64D152BB0A6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240" name="Picture 239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F318A400-32C0-9CB7-7C58-B02B2CFEBE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1418F0C5-C697-068C-8C2A-48E97285D598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35" name="Picture 23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89C5E4C0-A2AE-C671-72B5-3CC8FFD8D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9B01AC62-2EE9-695A-46C7-FB15A67CE3B4}"/>
              </a:ext>
            </a:extLst>
          </p:cNvPr>
          <p:cNvGrpSpPr/>
          <p:nvPr/>
        </p:nvGrpSpPr>
        <p:grpSpPr>
          <a:xfrm>
            <a:off x="1974632" y="5778498"/>
            <a:ext cx="830182" cy="335111"/>
            <a:chOff x="85972" y="6717997"/>
            <a:chExt cx="830182" cy="335111"/>
          </a:xfrm>
        </p:grpSpPr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F3B3AACF-1CD5-C8FB-B614-A2084094399F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251" name="Picture 250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36158085-8070-3FFE-A9B5-80D282FB6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B9CB2AAC-AD20-6887-638B-1180D5724576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0" name="Picture 24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1B7C3500-8BCD-E999-9D8D-A2EF496B0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90C42C35-473D-128B-C857-4AB2999C36C7}"/>
              </a:ext>
            </a:extLst>
          </p:cNvPr>
          <p:cNvGrpSpPr/>
          <p:nvPr/>
        </p:nvGrpSpPr>
        <p:grpSpPr>
          <a:xfrm>
            <a:off x="1950874" y="5269630"/>
            <a:ext cx="830182" cy="335111"/>
            <a:chOff x="85972" y="6717997"/>
            <a:chExt cx="830182" cy="33511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4836F071-51A9-436F-05C1-CC542F2F6D6D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640" name="Picture 639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E7EB1311-12D5-1029-EB35-231D8ED559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641" name="Oval 640">
                <a:extLst>
                  <a:ext uri="{FF2B5EF4-FFF2-40B4-BE49-F238E27FC236}">
                    <a16:creationId xmlns:a16="http://schemas.microsoft.com/office/drawing/2014/main" id="{635CEC24-BA53-3D0E-B083-8BEA6E07267B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5" name="Picture 25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7C9AB878-3C56-F708-6D02-11D83A6230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642" name="Group 641">
            <a:extLst>
              <a:ext uri="{FF2B5EF4-FFF2-40B4-BE49-F238E27FC236}">
                <a16:creationId xmlns:a16="http://schemas.microsoft.com/office/drawing/2014/main" id="{2727FCF6-114D-9437-8F07-8E5CA967B55C}"/>
              </a:ext>
            </a:extLst>
          </p:cNvPr>
          <p:cNvGrpSpPr/>
          <p:nvPr/>
        </p:nvGrpSpPr>
        <p:grpSpPr>
          <a:xfrm>
            <a:off x="1946776" y="5435214"/>
            <a:ext cx="830182" cy="335111"/>
            <a:chOff x="85972" y="6717997"/>
            <a:chExt cx="830182" cy="335111"/>
          </a:xfrm>
        </p:grpSpPr>
        <p:grpSp>
          <p:nvGrpSpPr>
            <p:cNvPr id="643" name="Group 642">
              <a:extLst>
                <a:ext uri="{FF2B5EF4-FFF2-40B4-BE49-F238E27FC236}">
                  <a16:creationId xmlns:a16="http://schemas.microsoft.com/office/drawing/2014/main" id="{C2E58FFF-AFDE-F23E-FAB7-303216F9553F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645" name="Picture 644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E9CD96A7-D4AF-370E-8C06-421C5AE9BE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3C9A89EF-FD2F-1B98-ECAD-D4EB6DC38FAD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44" name="Picture 643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788D82AC-EF7B-A996-369E-F18A9D1EE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647" name="Group 646">
            <a:extLst>
              <a:ext uri="{FF2B5EF4-FFF2-40B4-BE49-F238E27FC236}">
                <a16:creationId xmlns:a16="http://schemas.microsoft.com/office/drawing/2014/main" id="{3E2CD898-3999-4A25-4A56-335EAB7660D9}"/>
              </a:ext>
            </a:extLst>
          </p:cNvPr>
          <p:cNvGrpSpPr/>
          <p:nvPr/>
        </p:nvGrpSpPr>
        <p:grpSpPr>
          <a:xfrm>
            <a:off x="1959509" y="5626428"/>
            <a:ext cx="830182" cy="335111"/>
            <a:chOff x="85972" y="6717997"/>
            <a:chExt cx="830182" cy="335111"/>
          </a:xfrm>
        </p:grpSpPr>
        <p:grpSp>
          <p:nvGrpSpPr>
            <p:cNvPr id="648" name="Group 647">
              <a:extLst>
                <a:ext uri="{FF2B5EF4-FFF2-40B4-BE49-F238E27FC236}">
                  <a16:creationId xmlns:a16="http://schemas.microsoft.com/office/drawing/2014/main" id="{15305D76-948B-EF69-17B3-19B39DC89FDA}"/>
                </a:ext>
              </a:extLst>
            </p:cNvPr>
            <p:cNvGrpSpPr/>
            <p:nvPr/>
          </p:nvGrpSpPr>
          <p:grpSpPr>
            <a:xfrm>
              <a:off x="93194" y="6827759"/>
              <a:ext cx="822960" cy="225349"/>
              <a:chOff x="3003607" y="6646270"/>
              <a:chExt cx="822960" cy="225349"/>
            </a:xfrm>
          </p:grpSpPr>
          <p:pic>
            <p:nvPicPr>
              <p:cNvPr id="650" name="Picture 649" descr="A close-up of a loaf of bread&#10;&#10;Description automatically generated">
                <a:extLst>
                  <a:ext uri="{FF2B5EF4-FFF2-40B4-BE49-F238E27FC236}">
                    <a16:creationId xmlns:a16="http://schemas.microsoft.com/office/drawing/2014/main" id="{572DCE2F-A32D-EDD7-E354-5B2D56C7CB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10000" b="95816" l="3266" r="97975">
                            <a14:foregroundMark x1="9210" y1="81020" x2="41672" y2="96327"/>
                            <a14:foregroundMark x1="41672" y1="96327" x2="70281" y2="97245"/>
                            <a14:foregroundMark x1="70281" y1="97245" x2="84651" y2="89796"/>
                            <a14:foregroundMark x1="84651" y1="89796" x2="90007" y2="84184"/>
                            <a14:foregroundMark x1="94905" y1="83469" x2="76159" y2="91633"/>
                            <a14:foregroundMark x1="93142" y1="79082" x2="98040" y2="83265"/>
                            <a14:foregroundMark x1="86610" y1="90000" x2="32658" y2="95816"/>
                            <a14:foregroundMark x1="32658" y1="95816" x2="3266" y2="84184"/>
                            <a14:backgroundMark x1="2547" y1="21531" x2="25082" y2="14694"/>
                            <a14:backgroundMark x1="25082" y1="14694" x2="87916" y2="17041"/>
                            <a14:backgroundMark x1="87916" y1="17041" x2="98302" y2="12041"/>
                            <a14:backgroundMark x1="93991" y1="7857" x2="54540" y2="37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5"/>
                  </a:ext>
                </a:extLst>
              </a:blip>
              <a:srcRect t="63509"/>
              <a:stretch/>
            </p:blipFill>
            <p:spPr>
              <a:xfrm rot="10800000">
                <a:off x="3003607" y="6646270"/>
                <a:ext cx="822960" cy="225349"/>
              </a:xfrm>
              <a:prstGeom prst="rect">
                <a:avLst/>
              </a:prstGeom>
            </p:spPr>
          </p:pic>
          <p:sp>
            <p:nvSpPr>
              <p:cNvPr id="651" name="Oval 650">
                <a:extLst>
                  <a:ext uri="{FF2B5EF4-FFF2-40B4-BE49-F238E27FC236}">
                    <a16:creationId xmlns:a16="http://schemas.microsoft.com/office/drawing/2014/main" id="{95FED3BC-2390-4D14-BD3F-78EFF3C975EA}"/>
                  </a:ext>
                </a:extLst>
              </p:cNvPr>
              <p:cNvSpPr/>
              <p:nvPr/>
            </p:nvSpPr>
            <p:spPr>
              <a:xfrm>
                <a:off x="3044387" y="6654791"/>
                <a:ext cx="731520" cy="109843"/>
              </a:xfrm>
              <a:prstGeom prst="ellipse">
                <a:avLst/>
              </a:prstGeom>
              <a:pattFill prst="pct90">
                <a:fgClr>
                  <a:srgbClr val="FFE08C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49" name="Picture 64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CA36A6A2-1310-C08A-D96E-EDEE4F79E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85972" y="6717997"/>
              <a:ext cx="822960" cy="202230"/>
            </a:xfrm>
            <a:prstGeom prst="rect">
              <a:avLst/>
            </a:prstGeom>
          </p:spPr>
        </p:pic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F7816EF8-AAB6-18E3-3D3E-053FC7F7E657}"/>
              </a:ext>
            </a:extLst>
          </p:cNvPr>
          <p:cNvGrpSpPr/>
          <p:nvPr/>
        </p:nvGrpSpPr>
        <p:grpSpPr>
          <a:xfrm>
            <a:off x="4963504" y="5787231"/>
            <a:ext cx="822960" cy="225349"/>
            <a:chOff x="3003607" y="6646270"/>
            <a:chExt cx="822960" cy="225349"/>
          </a:xfrm>
        </p:grpSpPr>
        <p:pic>
          <p:nvPicPr>
            <p:cNvPr id="337" name="Picture 33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FA15A38B-B6E8-E7C8-1B07-2DDD6BC7D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53EC6120-0236-859C-A801-C2B6967451C7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0A7BE336-1AA1-D6D8-7EA6-1B74009E1BD7}"/>
              </a:ext>
            </a:extLst>
          </p:cNvPr>
          <p:cNvGrpSpPr/>
          <p:nvPr/>
        </p:nvGrpSpPr>
        <p:grpSpPr>
          <a:xfrm>
            <a:off x="5832894" y="5773742"/>
            <a:ext cx="822960" cy="225349"/>
            <a:chOff x="3003607" y="6646270"/>
            <a:chExt cx="822960" cy="225349"/>
          </a:xfrm>
        </p:grpSpPr>
        <p:pic>
          <p:nvPicPr>
            <p:cNvPr id="340" name="Picture 33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B55A6AF5-7A3B-380A-B08C-6C5CECC41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240FE29D-CEFC-9B9D-3B78-1E9907D580E2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DB3FF643-40DD-7280-3475-9D30F4A91563}"/>
              </a:ext>
            </a:extLst>
          </p:cNvPr>
          <p:cNvGrpSpPr/>
          <p:nvPr/>
        </p:nvGrpSpPr>
        <p:grpSpPr>
          <a:xfrm>
            <a:off x="4084669" y="6023893"/>
            <a:ext cx="822960" cy="225349"/>
            <a:chOff x="3003607" y="6646270"/>
            <a:chExt cx="822960" cy="225349"/>
          </a:xfrm>
        </p:grpSpPr>
        <p:pic>
          <p:nvPicPr>
            <p:cNvPr id="343" name="Picture 342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29414E3B-182A-BC06-9EA9-671555DAC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E13C9DD9-2B01-8237-D304-B13DAE66D95F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9CEA1570-9EE4-3D41-CC99-12EA8110787E}"/>
              </a:ext>
            </a:extLst>
          </p:cNvPr>
          <p:cNvGrpSpPr/>
          <p:nvPr/>
        </p:nvGrpSpPr>
        <p:grpSpPr>
          <a:xfrm>
            <a:off x="4937955" y="6037404"/>
            <a:ext cx="822960" cy="225349"/>
            <a:chOff x="3003607" y="6646270"/>
            <a:chExt cx="822960" cy="225349"/>
          </a:xfrm>
        </p:grpSpPr>
        <p:pic>
          <p:nvPicPr>
            <p:cNvPr id="346" name="Picture 34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1948C7D-A6A7-71DD-44AE-DD9496B6A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B2774A16-C2DD-7F15-E09D-D9A806F0D656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8" name="Group 347">
            <a:extLst>
              <a:ext uri="{FF2B5EF4-FFF2-40B4-BE49-F238E27FC236}">
                <a16:creationId xmlns:a16="http://schemas.microsoft.com/office/drawing/2014/main" id="{0FEAEE4D-48DF-FCDC-B2D1-D2B7115646A6}"/>
              </a:ext>
            </a:extLst>
          </p:cNvPr>
          <p:cNvGrpSpPr/>
          <p:nvPr/>
        </p:nvGrpSpPr>
        <p:grpSpPr>
          <a:xfrm>
            <a:off x="5827407" y="6032414"/>
            <a:ext cx="822960" cy="225349"/>
            <a:chOff x="3003607" y="6646270"/>
            <a:chExt cx="822960" cy="225349"/>
          </a:xfrm>
        </p:grpSpPr>
        <p:pic>
          <p:nvPicPr>
            <p:cNvPr id="349" name="Picture 34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F782BB13-970E-010E-075C-374CE40D6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814F6956-DE9A-3A9F-AFC6-AD2DA7A00948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297E59FE-2449-E20C-01F1-AFC143307EB0}"/>
              </a:ext>
            </a:extLst>
          </p:cNvPr>
          <p:cNvGrpSpPr/>
          <p:nvPr/>
        </p:nvGrpSpPr>
        <p:grpSpPr>
          <a:xfrm>
            <a:off x="4084669" y="6280878"/>
            <a:ext cx="822960" cy="225349"/>
            <a:chOff x="3003607" y="6646270"/>
            <a:chExt cx="822960" cy="225349"/>
          </a:xfrm>
        </p:grpSpPr>
        <p:pic>
          <p:nvPicPr>
            <p:cNvPr id="352" name="Picture 35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CAA6707E-AA29-1F53-E962-085933453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6F4CDEC1-7C75-F67F-6549-2233B5DDAD56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7C1F677F-5885-1BC5-4C5F-A2F6E76A43B8}"/>
              </a:ext>
            </a:extLst>
          </p:cNvPr>
          <p:cNvGrpSpPr/>
          <p:nvPr/>
        </p:nvGrpSpPr>
        <p:grpSpPr>
          <a:xfrm>
            <a:off x="4966467" y="6294430"/>
            <a:ext cx="822960" cy="225349"/>
            <a:chOff x="3003607" y="6646270"/>
            <a:chExt cx="822960" cy="225349"/>
          </a:xfrm>
        </p:grpSpPr>
        <p:pic>
          <p:nvPicPr>
            <p:cNvPr id="355" name="Picture 35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9C0C0B15-D3F2-366A-BC17-2451DA7EF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FCBB49E9-A2D0-AA4F-0542-F8AD576D69FB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7FCD8B87-A69A-634B-4E73-158FE67F8966}"/>
              </a:ext>
            </a:extLst>
          </p:cNvPr>
          <p:cNvGrpSpPr/>
          <p:nvPr/>
        </p:nvGrpSpPr>
        <p:grpSpPr>
          <a:xfrm>
            <a:off x="5856894" y="6305804"/>
            <a:ext cx="822960" cy="225349"/>
            <a:chOff x="3003607" y="6646270"/>
            <a:chExt cx="822960" cy="225349"/>
          </a:xfrm>
        </p:grpSpPr>
        <p:pic>
          <p:nvPicPr>
            <p:cNvPr id="358" name="Picture 357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02555ADF-F1F1-F029-C697-D7AB1EC15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054920E4-850F-D336-6CA7-16C13E1F2140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0" name="Group 359">
            <a:extLst>
              <a:ext uri="{FF2B5EF4-FFF2-40B4-BE49-F238E27FC236}">
                <a16:creationId xmlns:a16="http://schemas.microsoft.com/office/drawing/2014/main" id="{BE463BED-197B-72A0-390A-806A5E6430CF}"/>
              </a:ext>
            </a:extLst>
          </p:cNvPr>
          <p:cNvGrpSpPr/>
          <p:nvPr/>
        </p:nvGrpSpPr>
        <p:grpSpPr>
          <a:xfrm>
            <a:off x="4055383" y="6526322"/>
            <a:ext cx="822960" cy="225349"/>
            <a:chOff x="3003607" y="6646270"/>
            <a:chExt cx="822960" cy="225349"/>
          </a:xfrm>
        </p:grpSpPr>
        <p:pic>
          <p:nvPicPr>
            <p:cNvPr id="362" name="Picture 36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BA301073-C470-3B37-C4AE-9A933EB91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4CF83897-5203-086E-99F1-750645F84AA7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5" name="Group 364">
            <a:extLst>
              <a:ext uri="{FF2B5EF4-FFF2-40B4-BE49-F238E27FC236}">
                <a16:creationId xmlns:a16="http://schemas.microsoft.com/office/drawing/2014/main" id="{4B25B9C8-725D-9F7C-5E72-289D81C8D91C}"/>
              </a:ext>
            </a:extLst>
          </p:cNvPr>
          <p:cNvGrpSpPr/>
          <p:nvPr/>
        </p:nvGrpSpPr>
        <p:grpSpPr>
          <a:xfrm>
            <a:off x="4983792" y="6527916"/>
            <a:ext cx="822960" cy="225349"/>
            <a:chOff x="3003607" y="6646270"/>
            <a:chExt cx="822960" cy="225349"/>
          </a:xfrm>
        </p:grpSpPr>
        <p:pic>
          <p:nvPicPr>
            <p:cNvPr id="366" name="Picture 36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0ACBE722-2F9D-B178-3A97-30223D8A0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C842FFC6-823E-A2E4-9495-A91B50CBD1F5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6E939DCD-A2AC-CD4D-FF16-B244AFDC5E03}"/>
              </a:ext>
            </a:extLst>
          </p:cNvPr>
          <p:cNvGrpSpPr/>
          <p:nvPr/>
        </p:nvGrpSpPr>
        <p:grpSpPr>
          <a:xfrm>
            <a:off x="5870050" y="6539290"/>
            <a:ext cx="822960" cy="225349"/>
            <a:chOff x="3003607" y="6646270"/>
            <a:chExt cx="822960" cy="225349"/>
          </a:xfrm>
        </p:grpSpPr>
        <p:pic>
          <p:nvPicPr>
            <p:cNvPr id="369" name="Picture 36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55ED7FE-87AE-77A3-E994-51DABCC7F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F987613B-2336-6780-F632-3B02A9DA45E6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2D781820-53D7-B300-C1BB-AA6525035811}"/>
              </a:ext>
            </a:extLst>
          </p:cNvPr>
          <p:cNvGrpSpPr/>
          <p:nvPr/>
        </p:nvGrpSpPr>
        <p:grpSpPr>
          <a:xfrm>
            <a:off x="4983792" y="6812113"/>
            <a:ext cx="822960" cy="225349"/>
            <a:chOff x="3003607" y="6646270"/>
            <a:chExt cx="822960" cy="225349"/>
          </a:xfrm>
        </p:grpSpPr>
        <p:pic>
          <p:nvPicPr>
            <p:cNvPr id="372" name="Picture 37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2CDED602-59A9-D076-6108-8FFD78743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6E4E449E-3DA7-BAE9-71C1-07157DDF0F48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E99472A2-9034-6670-D707-A72E1E23DD6E}"/>
              </a:ext>
            </a:extLst>
          </p:cNvPr>
          <p:cNvGrpSpPr/>
          <p:nvPr/>
        </p:nvGrpSpPr>
        <p:grpSpPr>
          <a:xfrm>
            <a:off x="3988040" y="7337747"/>
            <a:ext cx="822960" cy="225349"/>
            <a:chOff x="3003607" y="6646270"/>
            <a:chExt cx="822960" cy="225349"/>
          </a:xfrm>
        </p:grpSpPr>
        <p:pic>
          <p:nvPicPr>
            <p:cNvPr id="375" name="Picture 37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DC6E32AE-B5C1-BF11-A6DD-E6B8EB8DE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EB6F29BA-245F-00E0-4495-456546B24ADC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7" name="Group 376">
            <a:extLst>
              <a:ext uri="{FF2B5EF4-FFF2-40B4-BE49-F238E27FC236}">
                <a16:creationId xmlns:a16="http://schemas.microsoft.com/office/drawing/2014/main" id="{CBB59AF1-34AD-E548-A52E-109E6875D719}"/>
              </a:ext>
            </a:extLst>
          </p:cNvPr>
          <p:cNvGrpSpPr/>
          <p:nvPr/>
        </p:nvGrpSpPr>
        <p:grpSpPr>
          <a:xfrm>
            <a:off x="4018430" y="7064199"/>
            <a:ext cx="822960" cy="225349"/>
            <a:chOff x="3003607" y="6646270"/>
            <a:chExt cx="822960" cy="225349"/>
          </a:xfrm>
        </p:grpSpPr>
        <p:pic>
          <p:nvPicPr>
            <p:cNvPr id="378" name="Picture 377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AFACA84C-C331-41B0-E027-5CCBACCA7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0A01F63E-F9EA-1613-A055-D1A29D3E47A3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191BB5B8-FF94-739E-0B06-2F5778B5D3F0}"/>
              </a:ext>
            </a:extLst>
          </p:cNvPr>
          <p:cNvGrpSpPr/>
          <p:nvPr/>
        </p:nvGrpSpPr>
        <p:grpSpPr>
          <a:xfrm>
            <a:off x="4055383" y="6801592"/>
            <a:ext cx="822960" cy="225349"/>
            <a:chOff x="3003607" y="6646270"/>
            <a:chExt cx="822960" cy="225349"/>
          </a:xfrm>
        </p:grpSpPr>
        <p:pic>
          <p:nvPicPr>
            <p:cNvPr id="381" name="Picture 38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0DBCEAC0-578E-43D3-5A30-3F305F80B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0895B9B8-2613-4657-1170-F3E2367EA27F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0526F630-A505-DEF0-7D57-A56A6A2BAEE4}"/>
              </a:ext>
            </a:extLst>
          </p:cNvPr>
          <p:cNvGrpSpPr/>
          <p:nvPr/>
        </p:nvGrpSpPr>
        <p:grpSpPr>
          <a:xfrm>
            <a:off x="5002301" y="7087705"/>
            <a:ext cx="822960" cy="225349"/>
            <a:chOff x="3003607" y="6646270"/>
            <a:chExt cx="822960" cy="225349"/>
          </a:xfrm>
        </p:grpSpPr>
        <p:pic>
          <p:nvPicPr>
            <p:cNvPr id="704" name="Picture 703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742E040-77EC-BA37-F8E6-0EE07A9AB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38A7CCB6-A090-CA8E-BD15-001F6DAB6C8E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6" name="Group 705">
            <a:extLst>
              <a:ext uri="{FF2B5EF4-FFF2-40B4-BE49-F238E27FC236}">
                <a16:creationId xmlns:a16="http://schemas.microsoft.com/office/drawing/2014/main" id="{35AC5E5F-1B94-608A-856B-6076E2AD6893}"/>
              </a:ext>
            </a:extLst>
          </p:cNvPr>
          <p:cNvGrpSpPr/>
          <p:nvPr/>
        </p:nvGrpSpPr>
        <p:grpSpPr>
          <a:xfrm>
            <a:off x="5949843" y="7079184"/>
            <a:ext cx="822960" cy="225349"/>
            <a:chOff x="3003607" y="6646270"/>
            <a:chExt cx="822960" cy="225349"/>
          </a:xfrm>
        </p:grpSpPr>
        <p:pic>
          <p:nvPicPr>
            <p:cNvPr id="707" name="Picture 70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671977A-6887-5743-BAD4-2EABA4374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08" name="Oval 707">
              <a:extLst>
                <a:ext uri="{FF2B5EF4-FFF2-40B4-BE49-F238E27FC236}">
                  <a16:creationId xmlns:a16="http://schemas.microsoft.com/office/drawing/2014/main" id="{8F4F8840-FAFD-3935-02E5-50A97EAF0EF9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>
            <a:extLst>
              <a:ext uri="{FF2B5EF4-FFF2-40B4-BE49-F238E27FC236}">
                <a16:creationId xmlns:a16="http://schemas.microsoft.com/office/drawing/2014/main" id="{BA41E2E4-B70B-4576-75AB-D1106AF71B5C}"/>
              </a:ext>
            </a:extLst>
          </p:cNvPr>
          <p:cNvGrpSpPr/>
          <p:nvPr/>
        </p:nvGrpSpPr>
        <p:grpSpPr>
          <a:xfrm>
            <a:off x="5897674" y="6811637"/>
            <a:ext cx="822960" cy="225349"/>
            <a:chOff x="3003607" y="6646270"/>
            <a:chExt cx="822960" cy="225349"/>
          </a:xfrm>
        </p:grpSpPr>
        <p:pic>
          <p:nvPicPr>
            <p:cNvPr id="710" name="Picture 70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2B8A38D4-AB69-A9D9-490B-53C360144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11" name="Oval 710">
              <a:extLst>
                <a:ext uri="{FF2B5EF4-FFF2-40B4-BE49-F238E27FC236}">
                  <a16:creationId xmlns:a16="http://schemas.microsoft.com/office/drawing/2014/main" id="{D5E27A2E-A07A-3321-30C1-544F45B8EE16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2" name="Group 711">
            <a:extLst>
              <a:ext uri="{FF2B5EF4-FFF2-40B4-BE49-F238E27FC236}">
                <a16:creationId xmlns:a16="http://schemas.microsoft.com/office/drawing/2014/main" id="{69526086-50F7-C90A-138F-3762D2BD334B}"/>
              </a:ext>
            </a:extLst>
          </p:cNvPr>
          <p:cNvGrpSpPr/>
          <p:nvPr/>
        </p:nvGrpSpPr>
        <p:grpSpPr>
          <a:xfrm>
            <a:off x="4993246" y="7363297"/>
            <a:ext cx="822960" cy="225349"/>
            <a:chOff x="3003607" y="6646270"/>
            <a:chExt cx="822960" cy="225349"/>
          </a:xfrm>
        </p:grpSpPr>
        <p:pic>
          <p:nvPicPr>
            <p:cNvPr id="713" name="Picture 712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5043BA2F-6BB7-95E1-2767-AAD4C5162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8AD7B6E6-3A3D-63E2-C872-A6927DFE93D7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5" name="Group 714">
            <a:extLst>
              <a:ext uri="{FF2B5EF4-FFF2-40B4-BE49-F238E27FC236}">
                <a16:creationId xmlns:a16="http://schemas.microsoft.com/office/drawing/2014/main" id="{B9D42EA3-B054-09AC-62C8-8488FB7BD79D}"/>
              </a:ext>
            </a:extLst>
          </p:cNvPr>
          <p:cNvGrpSpPr/>
          <p:nvPr/>
        </p:nvGrpSpPr>
        <p:grpSpPr>
          <a:xfrm>
            <a:off x="5977661" y="7337747"/>
            <a:ext cx="822960" cy="225349"/>
            <a:chOff x="3003607" y="6646270"/>
            <a:chExt cx="822960" cy="225349"/>
          </a:xfrm>
        </p:grpSpPr>
        <p:pic>
          <p:nvPicPr>
            <p:cNvPr id="716" name="Picture 71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A72DE9B0-83BD-A0DA-7D42-DCCF3E08D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 rot="10800000">
              <a:off x="3003607" y="6646270"/>
              <a:ext cx="822960" cy="225349"/>
            </a:xfrm>
            <a:prstGeom prst="rect">
              <a:avLst/>
            </a:prstGeom>
          </p:spPr>
        </p:pic>
        <p:sp>
          <p:nvSpPr>
            <p:cNvPr id="717" name="Oval 716">
              <a:extLst>
                <a:ext uri="{FF2B5EF4-FFF2-40B4-BE49-F238E27FC236}">
                  <a16:creationId xmlns:a16="http://schemas.microsoft.com/office/drawing/2014/main" id="{31167D12-F188-9927-D347-613E4C68B510}"/>
                </a:ext>
              </a:extLst>
            </p:cNvPr>
            <p:cNvSpPr/>
            <p:nvPr/>
          </p:nvSpPr>
          <p:spPr>
            <a:xfrm>
              <a:off x="3044387" y="6654791"/>
              <a:ext cx="731520" cy="109843"/>
            </a:xfrm>
            <a:prstGeom prst="ellipse">
              <a:avLst/>
            </a:prstGeom>
            <a:pattFill prst="pct90">
              <a:fgClr>
                <a:srgbClr val="FFE08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26" name="Picture 725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6BA0A38F-3247-EA96-835C-3A985B345B2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4241800" y="4464698"/>
            <a:ext cx="800962" cy="543136"/>
          </a:xfrm>
          <a:prstGeom prst="rect">
            <a:avLst/>
          </a:prstGeom>
        </p:spPr>
      </p:pic>
      <p:pic>
        <p:nvPicPr>
          <p:cNvPr id="729" name="Picture 728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FB8B75C9-8CED-37BF-A6F2-17BA8518856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4248327" y="4279966"/>
            <a:ext cx="800962" cy="543136"/>
          </a:xfrm>
          <a:prstGeom prst="rect">
            <a:avLst/>
          </a:prstGeom>
        </p:spPr>
      </p:pic>
      <p:pic>
        <p:nvPicPr>
          <p:cNvPr id="750" name="Picture 749" descr="A close-up of sliced meat&#10;&#10;Description automatically generated">
            <a:extLst>
              <a:ext uri="{FF2B5EF4-FFF2-40B4-BE49-F238E27FC236}">
                <a16:creationId xmlns:a16="http://schemas.microsoft.com/office/drawing/2014/main" id="{42BF5C80-FF52-57C1-95AE-49E8A88BF3C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766" y="6858000"/>
            <a:ext cx="1557635" cy="489406"/>
          </a:xfrm>
          <a:prstGeom prst="rect">
            <a:avLst/>
          </a:prstGeom>
        </p:spPr>
      </p:pic>
      <p:pic>
        <p:nvPicPr>
          <p:cNvPr id="751" name="Picture 750" descr="A close-up of sliced meat&#10;&#10;Description automatically generated">
            <a:extLst>
              <a:ext uri="{FF2B5EF4-FFF2-40B4-BE49-F238E27FC236}">
                <a16:creationId xmlns:a16="http://schemas.microsoft.com/office/drawing/2014/main" id="{5FE0D868-90C7-F7E3-EBA7-CA83A3C2DA6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81" y="7207623"/>
            <a:ext cx="1557635" cy="489406"/>
          </a:xfrm>
          <a:prstGeom prst="rect">
            <a:avLst/>
          </a:prstGeom>
        </p:spPr>
      </p:pic>
      <p:pic>
        <p:nvPicPr>
          <p:cNvPr id="752" name="Picture 751" descr="A close-up of sliced meat&#10;&#10;Description automatically generated">
            <a:extLst>
              <a:ext uri="{FF2B5EF4-FFF2-40B4-BE49-F238E27FC236}">
                <a16:creationId xmlns:a16="http://schemas.microsoft.com/office/drawing/2014/main" id="{0BF143D7-AB60-2944-20F9-01E8C912FB4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656" y="6785485"/>
            <a:ext cx="1557635" cy="489406"/>
          </a:xfrm>
          <a:prstGeom prst="rect">
            <a:avLst/>
          </a:prstGeom>
        </p:spPr>
      </p:pic>
      <p:pic>
        <p:nvPicPr>
          <p:cNvPr id="753" name="Picture 752" descr="A close-up of sliced meat&#10;&#10;Description automatically generated">
            <a:extLst>
              <a:ext uri="{FF2B5EF4-FFF2-40B4-BE49-F238E27FC236}">
                <a16:creationId xmlns:a16="http://schemas.microsoft.com/office/drawing/2014/main" id="{C5B7B03B-1A36-4824-6DE5-D0F60CB5360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859" y="7180302"/>
            <a:ext cx="1557635" cy="489406"/>
          </a:xfrm>
          <a:prstGeom prst="rect">
            <a:avLst/>
          </a:prstGeom>
        </p:spPr>
      </p:pic>
      <p:pic>
        <p:nvPicPr>
          <p:cNvPr id="754" name="Picture 753" descr="A close-up of sliced meat&#10;&#10;Description automatically generated">
            <a:extLst>
              <a:ext uri="{FF2B5EF4-FFF2-40B4-BE49-F238E27FC236}">
                <a16:creationId xmlns:a16="http://schemas.microsoft.com/office/drawing/2014/main" id="{EEE68F7D-A2BC-57E1-C7B9-4950CE18E86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778" b="89778" l="10000" r="92857">
                        <a14:foregroundMark x1="10000" y1="52000" x2="10000" y2="52000"/>
                        <a14:foregroundMark x1="90286" y1="68000" x2="90286" y2="68000"/>
                        <a14:foregroundMark x1="92857" y1="68444" x2="90571" y2="7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05" y="6366673"/>
            <a:ext cx="1557635" cy="489406"/>
          </a:xfrm>
          <a:prstGeom prst="rect">
            <a:avLst/>
          </a:prstGeom>
        </p:spPr>
      </p:pic>
      <p:pic>
        <p:nvPicPr>
          <p:cNvPr id="757" name="Picture 756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3F78F239-8378-FB28-D9C7-0A46E77A9B66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9816856" y="6214676"/>
            <a:ext cx="665268" cy="451121"/>
          </a:xfrm>
          <a:prstGeom prst="rect">
            <a:avLst/>
          </a:prstGeom>
        </p:spPr>
      </p:pic>
      <p:pic>
        <p:nvPicPr>
          <p:cNvPr id="758" name="Picture 757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FF7FB1B9-454C-B5BB-1024-C9BF0CC1D8B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10304611" y="6506227"/>
            <a:ext cx="665268" cy="451121"/>
          </a:xfrm>
          <a:prstGeom prst="rect">
            <a:avLst/>
          </a:prstGeom>
        </p:spPr>
      </p:pic>
      <p:pic>
        <p:nvPicPr>
          <p:cNvPr id="759" name="Picture 758" descr="A yellow square object with a white background&#10;&#10;Description automatically generated">
            <a:extLst>
              <a:ext uri="{FF2B5EF4-FFF2-40B4-BE49-F238E27FC236}">
                <a16:creationId xmlns:a16="http://schemas.microsoft.com/office/drawing/2014/main" id="{C7646F7F-0AEE-3A9F-040E-5BD3A4BD167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880" b="89880" l="5719" r="95425">
                        <a14:foregroundMark x1="7680" y1="44337" x2="7680" y2="44337"/>
                        <a14:foregroundMark x1="7026" y1="57590" x2="7026" y2="57590"/>
                        <a14:foregroundMark x1="5882" y1="44819" x2="5882" y2="44819"/>
                        <a14:foregroundMark x1="5719" y1="31084" x2="5719" y2="31084"/>
                        <a14:foregroundMark x1="23366" y1="59518" x2="32843" y2="73253"/>
                        <a14:foregroundMark x1="92484" y1="64578" x2="92484" y2="64578"/>
                        <a14:foregroundMark x1="83660" y1="66988" x2="83660" y2="66988"/>
                        <a14:foregroundMark x1="34477" y1="90120" x2="34477" y2="90120"/>
                        <a14:foregroundMark x1="95425" y1="66988" x2="95425" y2="66988"/>
                        <a14:foregroundMark x1="81209" y1="67711" x2="75490" y2="660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10787107" y="6265788"/>
            <a:ext cx="665268" cy="451121"/>
          </a:xfrm>
          <a:prstGeom prst="rect">
            <a:avLst/>
          </a:prstGeom>
        </p:spPr>
      </p:pic>
      <p:grpSp>
        <p:nvGrpSpPr>
          <p:cNvPr id="777" name="Group 776">
            <a:extLst>
              <a:ext uri="{FF2B5EF4-FFF2-40B4-BE49-F238E27FC236}">
                <a16:creationId xmlns:a16="http://schemas.microsoft.com/office/drawing/2014/main" id="{79307C2D-6D00-5AF9-8C4B-0CC534BFDE30}"/>
              </a:ext>
            </a:extLst>
          </p:cNvPr>
          <p:cNvGrpSpPr/>
          <p:nvPr/>
        </p:nvGrpSpPr>
        <p:grpSpPr>
          <a:xfrm>
            <a:off x="4033813" y="5672395"/>
            <a:ext cx="2726834" cy="1854694"/>
            <a:chOff x="2154213" y="5672395"/>
            <a:chExt cx="2726834" cy="1854694"/>
          </a:xfrm>
        </p:grpSpPr>
        <p:pic>
          <p:nvPicPr>
            <p:cNvPr id="735" name="Picture 734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7AA9D4E5-9615-FF84-6E01-88C278045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643" y="5672395"/>
              <a:ext cx="731520" cy="248752"/>
            </a:xfrm>
            <a:prstGeom prst="rect">
              <a:avLst/>
            </a:prstGeom>
          </p:spPr>
        </p:pic>
        <p:pic>
          <p:nvPicPr>
            <p:cNvPr id="737" name="Picture 736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16135B3B-BAEC-2E60-0128-B82E69846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359" y="5687391"/>
              <a:ext cx="731520" cy="248752"/>
            </a:xfrm>
            <a:prstGeom prst="rect">
              <a:avLst/>
            </a:prstGeom>
          </p:spPr>
        </p:pic>
        <p:pic>
          <p:nvPicPr>
            <p:cNvPr id="738" name="Picture 737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64E46DC2-3E4B-A0F0-834D-8298D05FB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771" y="5701682"/>
              <a:ext cx="731520" cy="248752"/>
            </a:xfrm>
            <a:prstGeom prst="rect">
              <a:avLst/>
            </a:prstGeom>
          </p:spPr>
        </p:pic>
        <p:pic>
          <p:nvPicPr>
            <p:cNvPr id="739" name="Picture 738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22A6160D-DB73-5C0D-B0F0-744324F2D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770" y="5954276"/>
              <a:ext cx="731520" cy="248752"/>
            </a:xfrm>
            <a:prstGeom prst="rect">
              <a:avLst/>
            </a:prstGeom>
          </p:spPr>
        </p:pic>
        <p:pic>
          <p:nvPicPr>
            <p:cNvPr id="740" name="Picture 739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D07DD39C-2626-28F3-E8D7-44F3E0D3A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7784" y="5945141"/>
              <a:ext cx="731520" cy="248752"/>
            </a:xfrm>
            <a:prstGeom prst="rect">
              <a:avLst/>
            </a:prstGeom>
          </p:spPr>
        </p:pic>
        <p:pic>
          <p:nvPicPr>
            <p:cNvPr id="741" name="Picture 740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D4E2D577-2295-B4D2-D115-FD4800DEC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4074" y="5945141"/>
              <a:ext cx="731520" cy="248752"/>
            </a:xfrm>
            <a:prstGeom prst="rect">
              <a:avLst/>
            </a:prstGeom>
          </p:spPr>
        </p:pic>
        <p:pic>
          <p:nvPicPr>
            <p:cNvPr id="742" name="Picture 741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A3D8B2FC-0E94-F5CF-6D4B-C5FA9117A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9508" y="6200841"/>
              <a:ext cx="731520" cy="248752"/>
            </a:xfrm>
            <a:prstGeom prst="rect">
              <a:avLst/>
            </a:prstGeom>
          </p:spPr>
        </p:pic>
        <p:pic>
          <p:nvPicPr>
            <p:cNvPr id="743" name="Picture 742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218F82AF-0CB3-A077-9AD6-6776DEF20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649" y="6229989"/>
              <a:ext cx="731520" cy="248752"/>
            </a:xfrm>
            <a:prstGeom prst="rect">
              <a:avLst/>
            </a:prstGeom>
          </p:spPr>
        </p:pic>
        <p:pic>
          <p:nvPicPr>
            <p:cNvPr id="744" name="Picture 743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74EAD043-2726-2958-5224-0C5251A5E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1908" y="6225954"/>
              <a:ext cx="731520" cy="248752"/>
            </a:xfrm>
            <a:prstGeom prst="rect">
              <a:avLst/>
            </a:prstGeom>
          </p:spPr>
        </p:pic>
        <p:pic>
          <p:nvPicPr>
            <p:cNvPr id="745" name="Picture 744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A6BD2DD6-CC24-CAD3-C644-40165AF1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537" y="6724346"/>
              <a:ext cx="731520" cy="248752"/>
            </a:xfrm>
            <a:prstGeom prst="rect">
              <a:avLst/>
            </a:prstGeom>
          </p:spPr>
        </p:pic>
        <p:pic>
          <p:nvPicPr>
            <p:cNvPr id="746" name="Picture 745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3B715D1E-E1DA-EF2B-E1E1-05EC838C7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997" y="6477430"/>
              <a:ext cx="731520" cy="248752"/>
            </a:xfrm>
            <a:prstGeom prst="rect">
              <a:avLst/>
            </a:prstGeom>
          </p:spPr>
        </p:pic>
        <p:pic>
          <p:nvPicPr>
            <p:cNvPr id="748" name="Picture 747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3E208BF3-8C50-8824-E40B-0F302A10A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2387" y="6982469"/>
              <a:ext cx="731520" cy="248752"/>
            </a:xfrm>
            <a:prstGeom prst="rect">
              <a:avLst/>
            </a:prstGeom>
          </p:spPr>
        </p:pic>
        <p:pic>
          <p:nvPicPr>
            <p:cNvPr id="749" name="Picture 748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D27B3156-21DE-D838-DA00-0AAC926CA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527" y="7244996"/>
              <a:ext cx="731520" cy="248752"/>
            </a:xfrm>
            <a:prstGeom prst="rect">
              <a:avLst/>
            </a:prstGeom>
          </p:spPr>
        </p:pic>
        <p:pic>
          <p:nvPicPr>
            <p:cNvPr id="761" name="Picture 760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797C248B-2210-AC16-A0E4-AFF6956DE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213" y="7269355"/>
              <a:ext cx="731520" cy="248752"/>
            </a:xfrm>
            <a:prstGeom prst="rect">
              <a:avLst/>
            </a:prstGeom>
          </p:spPr>
        </p:pic>
        <p:pic>
          <p:nvPicPr>
            <p:cNvPr id="762" name="Picture 761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57878AFB-0217-AC28-CEB8-82CE0DC6A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954" y="6982469"/>
              <a:ext cx="731520" cy="248752"/>
            </a:xfrm>
            <a:prstGeom prst="rect">
              <a:avLst/>
            </a:prstGeom>
          </p:spPr>
        </p:pic>
        <p:pic>
          <p:nvPicPr>
            <p:cNvPr id="763" name="Picture 762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5817B1C9-8835-0112-A631-21D454A8D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804" y="6702376"/>
              <a:ext cx="731520" cy="248752"/>
            </a:xfrm>
            <a:prstGeom prst="rect">
              <a:avLst/>
            </a:prstGeom>
          </p:spPr>
        </p:pic>
        <p:pic>
          <p:nvPicPr>
            <p:cNvPr id="764" name="Picture 763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C7BA8A27-4CA7-C18D-2D80-A06480AFB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414" y="6435052"/>
              <a:ext cx="731520" cy="248752"/>
            </a:xfrm>
            <a:prstGeom prst="rect">
              <a:avLst/>
            </a:prstGeom>
          </p:spPr>
        </p:pic>
        <p:pic>
          <p:nvPicPr>
            <p:cNvPr id="765" name="Picture 764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44389683-50D1-D2BE-F7DF-EDE248C29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69" y="6454501"/>
              <a:ext cx="731520" cy="248752"/>
            </a:xfrm>
            <a:prstGeom prst="rect">
              <a:avLst/>
            </a:prstGeom>
          </p:spPr>
        </p:pic>
        <p:pic>
          <p:nvPicPr>
            <p:cNvPr id="766" name="Picture 765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3A977217-FD59-FB5B-2EB4-FAECE6903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730" y="7278337"/>
              <a:ext cx="731520" cy="248752"/>
            </a:xfrm>
            <a:prstGeom prst="rect">
              <a:avLst/>
            </a:prstGeom>
          </p:spPr>
        </p:pic>
        <p:pic>
          <p:nvPicPr>
            <p:cNvPr id="767" name="Picture 766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9EDC5ADA-4392-0837-BF00-FDA020B94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986" y="6716210"/>
              <a:ext cx="731520" cy="248752"/>
            </a:xfrm>
            <a:prstGeom prst="rect">
              <a:avLst/>
            </a:prstGeom>
          </p:spPr>
        </p:pic>
        <p:pic>
          <p:nvPicPr>
            <p:cNvPr id="768" name="Picture 767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712F11F0-FA4F-8953-1282-35F6A3EFB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9366" y="6990888"/>
              <a:ext cx="731520" cy="248752"/>
            </a:xfrm>
            <a:prstGeom prst="rect">
              <a:avLst/>
            </a:prstGeom>
          </p:spPr>
        </p:pic>
      </p:grpSp>
      <p:pic>
        <p:nvPicPr>
          <p:cNvPr id="769" name="Picture 768" descr="A close-up of a loaf of bread&#10;&#10;Description automatically generated">
            <a:extLst>
              <a:ext uri="{FF2B5EF4-FFF2-40B4-BE49-F238E27FC236}">
                <a16:creationId xmlns:a16="http://schemas.microsoft.com/office/drawing/2014/main" id="{B51EFF9B-CF5F-0FAC-EC47-528AC8633EB6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>
            <a:off x="2580903" y="6536751"/>
            <a:ext cx="822960" cy="202230"/>
          </a:xfrm>
          <a:prstGeom prst="rect">
            <a:avLst/>
          </a:prstGeom>
        </p:spPr>
      </p:pic>
      <p:pic>
        <p:nvPicPr>
          <p:cNvPr id="770" name="Picture 769" descr="A close-up of a loaf of bread&#10;&#10;Description automatically generated">
            <a:extLst>
              <a:ext uri="{FF2B5EF4-FFF2-40B4-BE49-F238E27FC236}">
                <a16:creationId xmlns:a16="http://schemas.microsoft.com/office/drawing/2014/main" id="{2194C3C7-3F52-CD2D-6B39-498DA5E96A18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>
            <a:off x="2589742" y="6712035"/>
            <a:ext cx="822960" cy="202230"/>
          </a:xfrm>
          <a:prstGeom prst="rect">
            <a:avLst/>
          </a:prstGeom>
        </p:spPr>
      </p:pic>
      <p:pic>
        <p:nvPicPr>
          <p:cNvPr id="771" name="Picture 770" descr="A close-up of a loaf of bread&#10;&#10;Description automatically generated">
            <a:extLst>
              <a:ext uri="{FF2B5EF4-FFF2-40B4-BE49-F238E27FC236}">
                <a16:creationId xmlns:a16="http://schemas.microsoft.com/office/drawing/2014/main" id="{4DA40053-6E7A-896A-3237-C33584DCFFFC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>
            <a:off x="2601020" y="6898268"/>
            <a:ext cx="822960" cy="202230"/>
          </a:xfrm>
          <a:prstGeom prst="rect">
            <a:avLst/>
          </a:prstGeom>
        </p:spPr>
      </p:pic>
      <p:pic>
        <p:nvPicPr>
          <p:cNvPr id="772" name="Picture 771" descr="A close-up of a loaf of bread&#10;&#10;Description automatically generated">
            <a:extLst>
              <a:ext uri="{FF2B5EF4-FFF2-40B4-BE49-F238E27FC236}">
                <a16:creationId xmlns:a16="http://schemas.microsoft.com/office/drawing/2014/main" id="{5E2A66A8-5189-5CBC-7CB8-C234FA825819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 rot="19611463">
            <a:off x="1793218" y="6691959"/>
            <a:ext cx="822960" cy="202230"/>
          </a:xfrm>
          <a:prstGeom prst="rect">
            <a:avLst/>
          </a:prstGeom>
        </p:spPr>
      </p:pic>
      <p:pic>
        <p:nvPicPr>
          <p:cNvPr id="773" name="Picture 772" descr="A close-up of a loaf of bread&#10;&#10;Description automatically generated">
            <a:extLst>
              <a:ext uri="{FF2B5EF4-FFF2-40B4-BE49-F238E27FC236}">
                <a16:creationId xmlns:a16="http://schemas.microsoft.com/office/drawing/2014/main" id="{CFDC0D70-0D91-9045-5538-F538D0D36E66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 rot="16510181">
            <a:off x="2685539" y="5979233"/>
            <a:ext cx="822960" cy="202230"/>
          </a:xfrm>
          <a:prstGeom prst="rect">
            <a:avLst/>
          </a:prstGeom>
        </p:spPr>
      </p:pic>
      <p:pic>
        <p:nvPicPr>
          <p:cNvPr id="774" name="Picture 773" descr="A close-up of a loaf of bread&#10;&#10;Description automatically generated">
            <a:extLst>
              <a:ext uri="{FF2B5EF4-FFF2-40B4-BE49-F238E27FC236}">
                <a16:creationId xmlns:a16="http://schemas.microsoft.com/office/drawing/2014/main" id="{498DD883-3A1F-705A-610E-98D05EBF6FD5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5816" l="3266" r="97975">
                        <a14:foregroundMark x1="9210" y1="81020" x2="41672" y2="96327"/>
                        <a14:foregroundMark x1="41672" y1="96327" x2="70281" y2="97245"/>
                        <a14:foregroundMark x1="70281" y1="97245" x2="84651" y2="89796"/>
                        <a14:foregroundMark x1="84651" y1="89796" x2="90007" y2="84184"/>
                        <a14:foregroundMark x1="94905" y1="83469" x2="76159" y2="91633"/>
                        <a14:foregroundMark x1="93142" y1="79082" x2="98040" y2="83265"/>
                        <a14:foregroundMark x1="86610" y1="90000" x2="32658" y2="95816"/>
                        <a14:foregroundMark x1="32658" y1="95816" x2="3266" y2="84184"/>
                        <a14:backgroundMark x1="2547" y1="21531" x2="25082" y2="14694"/>
                        <a14:backgroundMark x1="25082" y1="14694" x2="87916" y2="17041"/>
                        <a14:backgroundMark x1="87916" y1="17041" x2="98302" y2="12041"/>
                        <a14:backgroundMark x1="93991" y1="7857" x2="54540" y2="3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t="63509"/>
          <a:stretch/>
        </p:blipFill>
        <p:spPr>
          <a:xfrm rot="16510181">
            <a:off x="2837939" y="6131633"/>
            <a:ext cx="822960" cy="202230"/>
          </a:xfrm>
          <a:prstGeom prst="rect">
            <a:avLst/>
          </a:prstGeom>
        </p:spPr>
      </p:pic>
      <p:grpSp>
        <p:nvGrpSpPr>
          <p:cNvPr id="800" name="Group 799">
            <a:extLst>
              <a:ext uri="{FF2B5EF4-FFF2-40B4-BE49-F238E27FC236}">
                <a16:creationId xmlns:a16="http://schemas.microsoft.com/office/drawing/2014/main" id="{BDA6E874-475C-639A-9AFB-CD4D1A4482C4}"/>
              </a:ext>
            </a:extLst>
          </p:cNvPr>
          <p:cNvGrpSpPr/>
          <p:nvPr/>
        </p:nvGrpSpPr>
        <p:grpSpPr>
          <a:xfrm>
            <a:off x="3974297" y="5715397"/>
            <a:ext cx="2815325" cy="1781812"/>
            <a:chOff x="2094696" y="5715397"/>
            <a:chExt cx="2815325" cy="1781812"/>
          </a:xfrm>
        </p:grpSpPr>
        <p:pic>
          <p:nvPicPr>
            <p:cNvPr id="778" name="Picture 777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67112962-252F-D060-9CEE-89DD8C4A6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223427" y="5729855"/>
              <a:ext cx="800962" cy="176743"/>
            </a:xfrm>
            <a:prstGeom prst="rect">
              <a:avLst/>
            </a:prstGeom>
          </p:spPr>
        </p:pic>
        <p:pic>
          <p:nvPicPr>
            <p:cNvPr id="779" name="Picture 778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81043FB5-01F7-5C44-675D-B7D725DF6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215263" y="6000688"/>
              <a:ext cx="800962" cy="176743"/>
            </a:xfrm>
            <a:prstGeom prst="rect">
              <a:avLst/>
            </a:prstGeom>
          </p:spPr>
        </p:pic>
        <p:pic>
          <p:nvPicPr>
            <p:cNvPr id="780" name="Picture 779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7A26CD5C-F20E-91F4-55FC-BEAA04F37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227067" y="6240073"/>
              <a:ext cx="800962" cy="176743"/>
            </a:xfrm>
            <a:prstGeom prst="rect">
              <a:avLst/>
            </a:prstGeom>
          </p:spPr>
        </p:pic>
        <p:pic>
          <p:nvPicPr>
            <p:cNvPr id="781" name="Picture 780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12EBE24F-901E-E702-37A4-1C36B3374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170870" y="6479869"/>
              <a:ext cx="800962" cy="176743"/>
            </a:xfrm>
            <a:prstGeom prst="rect">
              <a:avLst/>
            </a:prstGeom>
          </p:spPr>
        </p:pic>
        <p:pic>
          <p:nvPicPr>
            <p:cNvPr id="782" name="Picture 781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388D2167-CE3F-C06A-47AE-7BB6E9F1D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03908" y="6515588"/>
              <a:ext cx="800962" cy="176743"/>
            </a:xfrm>
            <a:prstGeom prst="rect">
              <a:avLst/>
            </a:prstGeom>
          </p:spPr>
        </p:pic>
        <p:pic>
          <p:nvPicPr>
            <p:cNvPr id="783" name="Picture 782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62EA8544-C486-DD2C-5F5D-0DB86FDE5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13249" y="7320466"/>
              <a:ext cx="800962" cy="176743"/>
            </a:xfrm>
            <a:prstGeom prst="rect">
              <a:avLst/>
            </a:prstGeom>
          </p:spPr>
        </p:pic>
        <p:pic>
          <p:nvPicPr>
            <p:cNvPr id="784" name="Picture 783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13C7274D-4A47-5691-4187-14B143E34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33700" y="7029557"/>
              <a:ext cx="800962" cy="176743"/>
            </a:xfrm>
            <a:prstGeom prst="rect">
              <a:avLst/>
            </a:prstGeom>
          </p:spPr>
        </p:pic>
        <p:pic>
          <p:nvPicPr>
            <p:cNvPr id="785" name="Picture 784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EE1CEBBC-12C1-35B0-E431-9AAC4493E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4109059" y="7289225"/>
              <a:ext cx="800962" cy="176743"/>
            </a:xfrm>
            <a:prstGeom prst="rect">
              <a:avLst/>
            </a:prstGeom>
          </p:spPr>
        </p:pic>
        <p:pic>
          <p:nvPicPr>
            <p:cNvPr id="786" name="Picture 785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F49952C7-6076-7C6A-1784-D2D505839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4080435" y="6764639"/>
              <a:ext cx="800962" cy="176743"/>
            </a:xfrm>
            <a:prstGeom prst="rect">
              <a:avLst/>
            </a:prstGeom>
          </p:spPr>
        </p:pic>
        <p:pic>
          <p:nvPicPr>
            <p:cNvPr id="787" name="Picture 786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3D228F4A-B031-6607-0C98-34B6BD03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4087595" y="7006119"/>
              <a:ext cx="800962" cy="176743"/>
            </a:xfrm>
            <a:prstGeom prst="rect">
              <a:avLst/>
            </a:prstGeom>
          </p:spPr>
        </p:pic>
        <p:pic>
          <p:nvPicPr>
            <p:cNvPr id="788" name="Picture 787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26D3BDD1-7AEC-FCBB-BB66-FB3A0E467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942231" y="6273418"/>
              <a:ext cx="800962" cy="176743"/>
            </a:xfrm>
            <a:prstGeom prst="rect">
              <a:avLst/>
            </a:prstGeom>
          </p:spPr>
        </p:pic>
        <p:pic>
          <p:nvPicPr>
            <p:cNvPr id="789" name="Picture 788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B3C92A12-F2E6-8BBF-D11C-37889972E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988280" y="6526280"/>
              <a:ext cx="800962" cy="176743"/>
            </a:xfrm>
            <a:prstGeom prst="rect">
              <a:avLst/>
            </a:prstGeom>
          </p:spPr>
        </p:pic>
        <p:pic>
          <p:nvPicPr>
            <p:cNvPr id="790" name="Picture 789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66A91F44-8322-3251-1A2C-DF35B6ECC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969805" y="5991535"/>
              <a:ext cx="800962" cy="176743"/>
            </a:xfrm>
            <a:prstGeom prst="rect">
              <a:avLst/>
            </a:prstGeom>
          </p:spPr>
        </p:pic>
        <p:pic>
          <p:nvPicPr>
            <p:cNvPr id="791" name="Picture 790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4B271C32-E855-8A7D-CA93-10D77A44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937054" y="5715397"/>
              <a:ext cx="800962" cy="176743"/>
            </a:xfrm>
            <a:prstGeom prst="rect">
              <a:avLst/>
            </a:prstGeom>
          </p:spPr>
        </p:pic>
        <p:pic>
          <p:nvPicPr>
            <p:cNvPr id="792" name="Picture 791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C1964F01-7E72-1EF5-3DE7-22B8E13D0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052276" y="5739786"/>
              <a:ext cx="800962" cy="176743"/>
            </a:xfrm>
            <a:prstGeom prst="rect">
              <a:avLst/>
            </a:prstGeom>
          </p:spPr>
        </p:pic>
        <p:pic>
          <p:nvPicPr>
            <p:cNvPr id="794" name="Picture 793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6546D70C-E2F7-FF2A-24E5-05C5DD586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176799" y="6753257"/>
              <a:ext cx="800962" cy="176743"/>
            </a:xfrm>
            <a:prstGeom prst="rect">
              <a:avLst/>
            </a:prstGeom>
          </p:spPr>
        </p:pic>
        <p:pic>
          <p:nvPicPr>
            <p:cNvPr id="795" name="Picture 794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C88C6DCE-6E7E-77E4-D290-FC8AB528F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00741" y="5996021"/>
              <a:ext cx="800962" cy="176743"/>
            </a:xfrm>
            <a:prstGeom prst="rect">
              <a:avLst/>
            </a:prstGeom>
          </p:spPr>
        </p:pic>
        <p:pic>
          <p:nvPicPr>
            <p:cNvPr id="796" name="Picture 795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BDB43A42-3721-DF41-99ED-F2F8DEADB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085238" y="6757457"/>
              <a:ext cx="800962" cy="176743"/>
            </a:xfrm>
            <a:prstGeom prst="rect">
              <a:avLst/>
            </a:prstGeom>
          </p:spPr>
        </p:pic>
        <p:pic>
          <p:nvPicPr>
            <p:cNvPr id="797" name="Picture 796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3E5AEDCE-9F70-B53D-6EAE-DED471531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137131" y="7033754"/>
              <a:ext cx="800962" cy="176743"/>
            </a:xfrm>
            <a:prstGeom prst="rect">
              <a:avLst/>
            </a:prstGeom>
          </p:spPr>
        </p:pic>
        <p:pic>
          <p:nvPicPr>
            <p:cNvPr id="798" name="Picture 797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182DF3FC-2F73-7D6D-1A55-44F48BA1B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2094696" y="7319736"/>
              <a:ext cx="800962" cy="176743"/>
            </a:xfrm>
            <a:prstGeom prst="rect">
              <a:avLst/>
            </a:prstGeom>
          </p:spPr>
        </p:pic>
        <p:pic>
          <p:nvPicPr>
            <p:cNvPr id="799" name="Picture 798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71E29627-A712-C891-358B-5F9455642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9880" b="89880" l="5719" r="95425">
                          <a14:foregroundMark x1="7026" y1="57590" x2="7026" y2="57590"/>
                          <a14:foregroundMark x1="23366" y1="59518" x2="25736" y2="62953"/>
                          <a14:foregroundMark x1="75980" y1="66024" x2="75980" y2="66024"/>
                          <a14:foregroundMark x1="74346" y1="69880" x2="74346" y2="69880"/>
                          <a14:foregroundMark x1="72876" y1="73976" x2="72876" y2="73976"/>
                          <a14:foregroundMark x1="74020" y1="71807" x2="74020" y2="71807"/>
                          <a14:foregroundMark x1="74510" y1="70843" x2="74510" y2="70843"/>
                          <a14:foregroundMark x1="75490" y1="66747" x2="70915" y2="73494"/>
                          <a14:foregroundMark x1="68137" y1="69880" x2="70261" y2="76145"/>
                          <a14:foregroundMark x1="28268" y1="24819" x2="26144" y2="28916"/>
                          <a14:backgroundMark x1="12745" y1="33976" x2="12745" y2="33976"/>
                          <a14:backgroundMark x1="20098" y1="26747" x2="163" y2="50361"/>
                          <a14:backgroundMark x1="22222" y1="73012" x2="42974" y2="83855"/>
                          <a14:backgroundMark x1="91993" y1="41928" x2="80719" y2="87229"/>
                          <a14:backgroundMark x1="75530" y1="78839" x2="72386" y2="86024"/>
                          <a14:backgroundMark x1="79452" y1="69880" x2="79030" y2="70843"/>
                          <a14:backgroundMark x1="81140" y1="66024" x2="79452" y2="69880"/>
                          <a14:backgroundMark x1="92320" y1="40482" x2="81140" y2="66024"/>
                          <a14:backgroundMark x1="78952" y1="73976" x2="71405" y2="91325"/>
                          <a14:backgroundMark x1="80315" y1="70843" x2="79896" y2="71807"/>
                          <a14:backgroundMark x1="80734" y1="69880" x2="80315" y2="70843"/>
                          <a14:backgroundMark x1="82411" y1="66024" x2="80734" y2="69880"/>
                          <a14:backgroundMark x1="93627" y1="40241" x2="82411" y2="66024"/>
                          <a14:backgroundMark x1="76685" y1="79370" x2="73856" y2="86024"/>
                          <a14:backgroundMark x1="80311" y1="70843" x2="79901" y2="71807"/>
                          <a14:backgroundMark x1="80721" y1="69880" x2="80311" y2="70843"/>
                          <a14:backgroundMark x1="82361" y1="66024" x2="80721" y2="69880"/>
                          <a14:backgroundMark x1="91993" y1="43373" x2="82361" y2="66024"/>
                          <a14:backgroundMark x1="88399" y1="45060" x2="88399" y2="45060"/>
                          <a14:backgroundMark x1="90359" y1="41446" x2="81373" y2="62892"/>
                          <a14:backgroundMark x1="75620" y1="78943" x2="74837" y2="80482"/>
                          <a14:backgroundMark x1="79739" y1="70843" x2="79475" y2="71362"/>
                          <a14:backgroundMark x1="80229" y1="69880" x2="79739" y2="70843"/>
                          <a14:backgroundMark x1="82190" y1="66024" x2="80229" y2="69880"/>
                          <a14:backgroundMark x1="83660" y1="63133" x2="82190" y2="66024"/>
                          <a14:backgroundMark x1="45261" y1="78072" x2="16667" y2="67229"/>
                          <a14:backgroundMark x1="36438" y1="73012" x2="51634" y2="79036"/>
                          <a14:backgroundMark x1="49183" y1="75422" x2="49183" y2="75422"/>
                          <a14:backgroundMark x1="50654" y1="76867" x2="50654" y2="76867"/>
                          <a14:backgroundMark x1="40196" y1="83614" x2="31209" y2="93976"/>
                          <a14:backgroundMark x1="22165" y1="25086" x2="16993" y2="31325"/>
                          <a14:backgroundMark x1="23203" y1="27952" x2="23203" y2="27952"/>
                          <a14:backgroundMark x1="23269" y1="26148" x2="21895" y2="26506"/>
                          <a14:backgroundMark x1="23371" y1="26247" x2="21078" y2="28916"/>
                          <a14:backgroundMark x1="24724" y1="27549" x2="22222" y2="28916"/>
                          <a14:backgroundMark x1="77875" y1="66024" x2="76346" y2="67739"/>
                          <a14:backgroundMark x1="80882" y1="62651" x2="77875" y2="66024"/>
                          <a14:backgroundMark x1="53922" y1="13494" x2="59150" y2="14458"/>
                          <a14:backgroundMark x1="62092" y1="15904" x2="41830" y2="8675"/>
                          <a14:backgroundMark x1="68137" y1="18313" x2="42647" y2="9398"/>
                          <a14:backgroundMark x1="52614" y1="15663" x2="52614" y2="15663"/>
                          <a14:backgroundMark x1="51961" y1="14940" x2="51961" y2="14940"/>
                          <a14:backgroundMark x1="50817" y1="14699" x2="50817" y2="14699"/>
                          <a14:backgroundMark x1="50163" y1="14699" x2="68627" y2="17108"/>
                          <a14:backgroundMark x1="65850" y1="19036" x2="62582" y2="16627"/>
                          <a14:backgroundMark x1="95752" y1="57108" x2="96732" y2="84578"/>
                          <a14:backgroundMark x1="92157" y1="45301" x2="85458" y2="59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3115392" y="6275559"/>
              <a:ext cx="800962" cy="176743"/>
            </a:xfrm>
            <a:prstGeom prst="rect">
              <a:avLst/>
            </a:prstGeom>
          </p:spPr>
        </p:pic>
      </p:grpSp>
      <p:grpSp>
        <p:nvGrpSpPr>
          <p:cNvPr id="822" name="Group 821">
            <a:extLst>
              <a:ext uri="{FF2B5EF4-FFF2-40B4-BE49-F238E27FC236}">
                <a16:creationId xmlns:a16="http://schemas.microsoft.com/office/drawing/2014/main" id="{7E280828-84B7-FF0A-12FF-1592904640AE}"/>
              </a:ext>
            </a:extLst>
          </p:cNvPr>
          <p:cNvGrpSpPr/>
          <p:nvPr/>
        </p:nvGrpSpPr>
        <p:grpSpPr>
          <a:xfrm>
            <a:off x="3968551" y="5651472"/>
            <a:ext cx="2823855" cy="1779787"/>
            <a:chOff x="2088950" y="5651471"/>
            <a:chExt cx="2823855" cy="1779787"/>
          </a:xfrm>
        </p:grpSpPr>
        <p:pic>
          <p:nvPicPr>
            <p:cNvPr id="801" name="Picture 80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35F1B716-08BA-0F73-1FBC-320AC0D9A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250909" y="5651471"/>
              <a:ext cx="822960" cy="202230"/>
            </a:xfrm>
            <a:prstGeom prst="rect">
              <a:avLst/>
            </a:prstGeom>
          </p:spPr>
        </p:pic>
        <p:pic>
          <p:nvPicPr>
            <p:cNvPr id="802" name="Picture 80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B2970CD-9C86-F2B9-3048-C44198757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074138" y="5659857"/>
              <a:ext cx="822960" cy="202230"/>
            </a:xfrm>
            <a:prstGeom prst="rect">
              <a:avLst/>
            </a:prstGeom>
          </p:spPr>
        </p:pic>
        <p:pic>
          <p:nvPicPr>
            <p:cNvPr id="803" name="Picture 802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D804E91C-C9F5-257A-907D-DF1FE31AE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971249" y="5651935"/>
              <a:ext cx="822960" cy="202230"/>
            </a:xfrm>
            <a:prstGeom prst="rect">
              <a:avLst/>
            </a:prstGeom>
          </p:spPr>
        </p:pic>
        <p:pic>
          <p:nvPicPr>
            <p:cNvPr id="804" name="Picture 803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030C052-6B29-8016-CC2E-A107771A8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200692" y="5927615"/>
              <a:ext cx="822960" cy="202230"/>
            </a:xfrm>
            <a:prstGeom prst="rect">
              <a:avLst/>
            </a:prstGeom>
          </p:spPr>
        </p:pic>
        <p:pic>
          <p:nvPicPr>
            <p:cNvPr id="805" name="Picture 80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D77E76D8-3FA7-BE31-DFB4-027169004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057449" y="5918194"/>
              <a:ext cx="822960" cy="202230"/>
            </a:xfrm>
            <a:prstGeom prst="rect">
              <a:avLst/>
            </a:prstGeom>
          </p:spPr>
        </p:pic>
        <p:pic>
          <p:nvPicPr>
            <p:cNvPr id="806" name="Picture 80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987965E2-A86B-9F4F-4A58-DC9C6055C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946622" y="5917996"/>
              <a:ext cx="822960" cy="202230"/>
            </a:xfrm>
            <a:prstGeom prst="rect">
              <a:avLst/>
            </a:prstGeom>
          </p:spPr>
        </p:pic>
        <p:pic>
          <p:nvPicPr>
            <p:cNvPr id="807" name="Picture 80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FFD6A6C-BE7B-0232-16C0-9070237AB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093394" y="6407902"/>
              <a:ext cx="822960" cy="202230"/>
            </a:xfrm>
            <a:prstGeom prst="rect">
              <a:avLst/>
            </a:prstGeom>
          </p:spPr>
        </p:pic>
        <p:pic>
          <p:nvPicPr>
            <p:cNvPr id="808" name="Picture 807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E0619D03-54A8-DD6C-5A2D-593D4445C6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4014076" y="6437252"/>
              <a:ext cx="822960" cy="202230"/>
            </a:xfrm>
            <a:prstGeom prst="rect">
              <a:avLst/>
            </a:prstGeom>
          </p:spPr>
        </p:pic>
        <p:pic>
          <p:nvPicPr>
            <p:cNvPr id="809" name="Picture 80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7CAC9F90-AD4C-7326-26B0-4C7BBCB76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103328" y="6675372"/>
              <a:ext cx="822960" cy="202230"/>
            </a:xfrm>
            <a:prstGeom prst="rect">
              <a:avLst/>
            </a:prstGeom>
          </p:spPr>
        </p:pic>
        <p:pic>
          <p:nvPicPr>
            <p:cNvPr id="810" name="Picture 80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807011B2-AF7C-5057-6248-C4EC84596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4029221" y="6697486"/>
              <a:ext cx="822960" cy="202230"/>
            </a:xfrm>
            <a:prstGeom prst="rect">
              <a:avLst/>
            </a:prstGeom>
          </p:spPr>
        </p:pic>
        <p:pic>
          <p:nvPicPr>
            <p:cNvPr id="811" name="Picture 81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02C0DABB-481C-F3E2-5E10-9775C158A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132336" y="6962676"/>
              <a:ext cx="822960" cy="202230"/>
            </a:xfrm>
            <a:prstGeom prst="rect">
              <a:avLst/>
            </a:prstGeom>
          </p:spPr>
        </p:pic>
        <p:pic>
          <p:nvPicPr>
            <p:cNvPr id="812" name="Picture 811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3D49F8C8-FA6A-6D7F-849A-8D2D3C2F7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088950" y="7209616"/>
              <a:ext cx="822960" cy="202230"/>
            </a:xfrm>
            <a:prstGeom prst="rect">
              <a:avLst/>
            </a:prstGeom>
          </p:spPr>
        </p:pic>
        <p:pic>
          <p:nvPicPr>
            <p:cNvPr id="813" name="Picture 812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44AE87B5-0F6F-1A92-6A09-E4DA2A1614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122012" y="6927757"/>
              <a:ext cx="822960" cy="202230"/>
            </a:xfrm>
            <a:prstGeom prst="rect">
              <a:avLst/>
            </a:prstGeom>
          </p:spPr>
        </p:pic>
        <p:pic>
          <p:nvPicPr>
            <p:cNvPr id="814" name="Picture 813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ACE7DAF-06D2-2DA5-3EE0-11762287E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160502" y="6674231"/>
              <a:ext cx="822960" cy="202230"/>
            </a:xfrm>
            <a:prstGeom prst="rect">
              <a:avLst/>
            </a:prstGeom>
          </p:spPr>
        </p:pic>
        <p:pic>
          <p:nvPicPr>
            <p:cNvPr id="815" name="Picture 814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3C30C2E1-71B4-3A92-76F6-7851CD814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155638" y="6413840"/>
              <a:ext cx="822960" cy="202230"/>
            </a:xfrm>
            <a:prstGeom prst="rect">
              <a:avLst/>
            </a:prstGeom>
          </p:spPr>
        </p:pic>
        <p:pic>
          <p:nvPicPr>
            <p:cNvPr id="816" name="Picture 815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6BD208D1-FE2E-1CFB-A9B6-D4CE0483D5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969143" y="6199398"/>
              <a:ext cx="822960" cy="202230"/>
            </a:xfrm>
            <a:prstGeom prst="rect">
              <a:avLst/>
            </a:prstGeom>
          </p:spPr>
        </p:pic>
        <p:pic>
          <p:nvPicPr>
            <p:cNvPr id="817" name="Picture 816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162AC5DA-D5F0-295B-40AA-90FE15CE0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079653" y="6174696"/>
              <a:ext cx="822960" cy="202230"/>
            </a:xfrm>
            <a:prstGeom prst="rect">
              <a:avLst/>
            </a:prstGeom>
          </p:spPr>
        </p:pic>
        <p:pic>
          <p:nvPicPr>
            <p:cNvPr id="818" name="Picture 817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8BB96D9D-2A0E-B0F3-A526-50F923ABF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2200129" y="6157402"/>
              <a:ext cx="822960" cy="202230"/>
            </a:xfrm>
            <a:prstGeom prst="rect">
              <a:avLst/>
            </a:prstGeom>
          </p:spPr>
        </p:pic>
        <p:pic>
          <p:nvPicPr>
            <p:cNvPr id="819" name="Picture 818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F5355EE4-F26B-548D-E780-5EBE89EC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3113576" y="7229028"/>
              <a:ext cx="822960" cy="202230"/>
            </a:xfrm>
            <a:prstGeom prst="rect">
              <a:avLst/>
            </a:prstGeom>
          </p:spPr>
        </p:pic>
        <p:pic>
          <p:nvPicPr>
            <p:cNvPr id="820" name="Picture 819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DCBFE4AB-D655-F961-5742-3BE5B7F4EA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4089845" y="7205179"/>
              <a:ext cx="822960" cy="202230"/>
            </a:xfrm>
            <a:prstGeom prst="rect">
              <a:avLst/>
            </a:prstGeom>
          </p:spPr>
        </p:pic>
        <p:pic>
          <p:nvPicPr>
            <p:cNvPr id="821" name="Picture 820" descr="A close-up of a loaf of bread&#10;&#10;Description automatically generated">
              <a:extLst>
                <a:ext uri="{FF2B5EF4-FFF2-40B4-BE49-F238E27FC236}">
                  <a16:creationId xmlns:a16="http://schemas.microsoft.com/office/drawing/2014/main" id="{CC2A7407-11E6-C532-D011-965AFE485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5816" l="3266" r="97975">
                          <a14:foregroundMark x1="9210" y1="81020" x2="41672" y2="96327"/>
                          <a14:foregroundMark x1="41672" y1="96327" x2="70281" y2="97245"/>
                          <a14:foregroundMark x1="70281" y1="97245" x2="84651" y2="89796"/>
                          <a14:foregroundMark x1="84651" y1="89796" x2="90007" y2="84184"/>
                          <a14:foregroundMark x1="94905" y1="83469" x2="76159" y2="91633"/>
                          <a14:foregroundMark x1="93142" y1="79082" x2="98040" y2="83265"/>
                          <a14:foregroundMark x1="86610" y1="90000" x2="32658" y2="95816"/>
                          <a14:foregroundMark x1="32658" y1="95816" x2="3266" y2="84184"/>
                          <a14:backgroundMark x1="2547" y1="21531" x2="25082" y2="14694"/>
                          <a14:backgroundMark x1="25082" y1="14694" x2="87916" y2="17041"/>
                          <a14:backgroundMark x1="87916" y1="17041" x2="98302" y2="12041"/>
                          <a14:backgroundMark x1="93991" y1="7857" x2="54540" y2="378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t="63509"/>
            <a:stretch/>
          </p:blipFill>
          <p:spPr>
            <a:xfrm>
              <a:off x="4085004" y="6972307"/>
              <a:ext cx="822960" cy="202230"/>
            </a:xfrm>
            <a:prstGeom prst="rect">
              <a:avLst/>
            </a:prstGeom>
          </p:spPr>
        </p:pic>
      </p:grpSp>
      <p:grpSp>
        <p:nvGrpSpPr>
          <p:cNvPr id="776" name="Group 775">
            <a:extLst>
              <a:ext uri="{FF2B5EF4-FFF2-40B4-BE49-F238E27FC236}">
                <a16:creationId xmlns:a16="http://schemas.microsoft.com/office/drawing/2014/main" id="{8599F6D7-7449-A0BF-B7E6-ABFA620F3E73}"/>
              </a:ext>
            </a:extLst>
          </p:cNvPr>
          <p:cNvGrpSpPr/>
          <p:nvPr/>
        </p:nvGrpSpPr>
        <p:grpSpPr>
          <a:xfrm>
            <a:off x="7061200" y="1302684"/>
            <a:ext cx="5563314" cy="5021916"/>
            <a:chOff x="5181600" y="1302684"/>
            <a:chExt cx="5563314" cy="5021916"/>
          </a:xfrm>
        </p:grpSpPr>
        <p:pic>
          <p:nvPicPr>
            <p:cNvPr id="736" name="Picture 735" descr="A close-up of sliced meat&#10;&#10;Description automatically generated">
              <a:extLst>
                <a:ext uri="{FF2B5EF4-FFF2-40B4-BE49-F238E27FC236}">
                  <a16:creationId xmlns:a16="http://schemas.microsoft.com/office/drawing/2014/main" id="{0F3BE8E5-BCF7-8357-D485-856803EDD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9778" b="89778" l="10000" r="92857">
                          <a14:foregroundMark x1="10000" y1="52000" x2="10000" y2="52000"/>
                          <a14:foregroundMark x1="90286" y1="68000" x2="90286" y2="68000"/>
                          <a14:foregroundMark x1="92857" y1="68444" x2="90571" y2="7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044" y="5890376"/>
              <a:ext cx="731520" cy="248752"/>
            </a:xfrm>
            <a:prstGeom prst="rect">
              <a:avLst/>
            </a:prstGeom>
          </p:spPr>
        </p:pic>
        <p:pic>
          <p:nvPicPr>
            <p:cNvPr id="760" name="Picture 759" descr="A yellow square object with a white background&#10;&#10;Description automatically generated">
              <a:extLst>
                <a:ext uri="{FF2B5EF4-FFF2-40B4-BE49-F238E27FC236}">
                  <a16:creationId xmlns:a16="http://schemas.microsoft.com/office/drawing/2014/main" id="{92D733DF-A961-C595-7C9C-C64C5AACE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backgroundRemoval t="9880" b="89880" l="5719" r="95425">
                          <a14:foregroundMark x1="7680" y1="44337" x2="7680" y2="44337"/>
                          <a14:foregroundMark x1="7026" y1="57590" x2="7026" y2="57590"/>
                          <a14:foregroundMark x1="5882" y1="44819" x2="5882" y2="44819"/>
                          <a14:foregroundMark x1="5719" y1="31084" x2="5719" y2="31084"/>
                          <a14:foregroundMark x1="23366" y1="59518" x2="32843" y2="73253"/>
                          <a14:foregroundMark x1="92484" y1="64578" x2="92484" y2="64578"/>
                          <a14:foregroundMark x1="83660" y1="66988" x2="83660" y2="66988"/>
                          <a14:foregroundMark x1="34477" y1="90120" x2="34477" y2="90120"/>
                          <a14:foregroundMark x1="95425" y1="66988" x2="95425" y2="66988"/>
                          <a14:foregroundMark x1="81209" y1="67711" x2="75490" y2="660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0"/>
                </a:ext>
              </a:extLst>
            </a:blip>
            <a:stretch>
              <a:fillRect/>
            </a:stretch>
          </p:blipFill>
          <p:spPr>
            <a:xfrm>
              <a:off x="8215835" y="5836022"/>
              <a:ext cx="527937" cy="357996"/>
            </a:xfrm>
            <a:prstGeom prst="rect">
              <a:avLst/>
            </a:prstGeom>
          </p:spPr>
        </p:pic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DA0AD61-4BC0-6C41-559D-01A79B24F395}"/>
                </a:ext>
              </a:extLst>
            </p:cNvPr>
            <p:cNvGrpSpPr/>
            <p:nvPr/>
          </p:nvGrpSpPr>
          <p:grpSpPr>
            <a:xfrm>
              <a:off x="5181600" y="1302684"/>
              <a:ext cx="5563314" cy="5021916"/>
              <a:chOff x="3048000" y="1219200"/>
              <a:chExt cx="5563314" cy="5021916"/>
            </a:xfrm>
          </p:grpSpPr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58765E8D-CCFE-20BA-96BA-DF4170693F93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682" name="Group 681">
                  <a:extLst>
                    <a:ext uri="{FF2B5EF4-FFF2-40B4-BE49-F238E27FC236}">
                      <a16:creationId xmlns:a16="http://schemas.microsoft.com/office/drawing/2014/main" id="{8D135B23-EF47-7C71-5794-DEF0F52DA3DC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5021916"/>
                  <a:chOff x="3048000" y="1219200"/>
                  <a:chExt cx="5563314" cy="5021916"/>
                </a:xfrm>
              </p:grpSpPr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2DFA8DD4-EB0D-802F-E6E0-5428F32C3665}"/>
                      </a:ext>
                    </a:extLst>
                  </p:cNvPr>
                  <p:cNvGrpSpPr/>
                  <p:nvPr/>
                </p:nvGrpSpPr>
                <p:grpSpPr>
                  <a:xfrm>
                    <a:off x="3048000" y="1219200"/>
                    <a:ext cx="5563314" cy="4865429"/>
                    <a:chOff x="-457200" y="1291710"/>
                    <a:chExt cx="5563314" cy="4865429"/>
                  </a:xfrm>
                </p:grpSpPr>
                <p:pic>
                  <p:nvPicPr>
                    <p:cNvPr id="168" name="Picture 167" descr="A black polo shirt with collar&#10;&#10;Description automatically generated">
                      <a:extLst>
                        <a:ext uri="{FF2B5EF4-FFF2-40B4-BE49-F238E27FC236}">
                          <a16:creationId xmlns:a16="http://schemas.microsoft.com/office/drawing/2014/main" id="{187BA25A-546E-204D-F893-B2E7F9A638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1">
                      <a:extLst>
                        <a:ext uri="{BEBA8EAE-BF5A-486C-A8C5-ECC9F3942E4B}">
                          <a14:imgProps xmlns:a14="http://schemas.microsoft.com/office/drawing/2010/main">
                            <a14:imgLayer r:embed="rId42">
                              <a14:imgEffect>
                                <a14:backgroundRemoval t="9701" b="89801" l="5911" r="89776">
                                  <a14:foregroundMark x1="9425" y1="31343" x2="9425" y2="31343"/>
                                  <a14:foregroundMark x1="5911" y1="31841" x2="5911" y2="31841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43"/>
                        </a:ext>
                      </a:extLst>
                    </a:blip>
                    <a:srcRect l="3090" r="48167" b="20261"/>
                    <a:stretch/>
                  </p:blipFill>
                  <p:spPr>
                    <a:xfrm>
                      <a:off x="1066800" y="3273008"/>
                      <a:ext cx="2543120" cy="2365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79" name="Group 178">
                      <a:extLst>
                        <a:ext uri="{FF2B5EF4-FFF2-40B4-BE49-F238E27FC236}">
                          <a16:creationId xmlns:a16="http://schemas.microsoft.com/office/drawing/2014/main" id="{BC64EA26-6889-F823-283D-8AE4C0E469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57200" y="1291710"/>
                      <a:ext cx="5563314" cy="4865429"/>
                      <a:chOff x="-446966" y="1291710"/>
                      <a:chExt cx="5563314" cy="4865429"/>
                    </a:xfrm>
                  </p:grpSpPr>
                  <p:pic>
                    <p:nvPicPr>
                      <p:cNvPr id="166" name="Picture 165" descr="A cartoon of a person smil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8F30CA0F-4E33-9013-B4B8-ABAA45659E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5">
                                <a14:imgEffect>
                                  <a14:backgroundRemoval t="10000" b="90000" l="10000" r="90000">
                                    <a14:foregroundMark x1="55000" y1="76151" x2="54024" y2="77197"/>
                                    <a14:foregroundMark x1="49512" y1="83054" x2="49512" y2="83054"/>
                                    <a14:foregroundMark x1="46707" y1="79707" x2="52683" y2="79916"/>
                                    <a14:foregroundMark x1="51585" y1="80335" x2="52561" y2="82218"/>
                                    <a14:foregroundMark x1="52927" y1="82218" x2="52683" y2="84100"/>
                                    <a14:foregroundMark x1="52805" y1="82845" x2="53049" y2="80962"/>
                                    <a14:foregroundMark x1="52683" y1="82845" x2="53293" y2="81590"/>
                                    <a14:foregroundMark x1="52927" y1="82845" x2="53537" y2="82218"/>
                                    <a14:foregroundMark x1="46098" y1="81590" x2="45854" y2="82008"/>
                                    <a14:foregroundMark x1="53171" y1="82218" x2="53537" y2="82427"/>
                                    <a14:backgroundMark x1="40366" y1="80335" x2="44512" y2="84310"/>
                                    <a14:backgroundMark x1="55572" y1="85184" x2="54756" y2="87866"/>
                                    <a14:backgroundMark x1="56627" y1="81715" x2="56111" y2="83412"/>
                                    <a14:backgroundMark x1="57683" y1="78243" x2="57172" y2="79923"/>
                                    <a14:backgroundMark x1="50744" y1="87418" x2="50408" y2="87396"/>
                                    <a14:backgroundMark x1="54559" y1="82830" x2="54317" y2="80755"/>
                                    <a14:backgroundMark x1="44024" y1="80544" x2="44675" y2="80420"/>
                                    <a14:backgroundMark x1="45854" y1="80335" x2="45854" y2="80335"/>
                                    <a14:backgroundMark x1="41098" y1="75314" x2="44878" y2="82218"/>
                                    <a14:backgroundMark x1="42439" y1="75732" x2="44428" y2="79340"/>
                                    <a14:backgroundMark x1="53722" y1="82029" x2="55854" y2="81590"/>
                                    <a14:backgroundMark x1="57463" y1="80428" x2="58171" y2="79916"/>
                                    <a14:backgroundMark x1="55854" y1="81590" x2="56349" y2="81233"/>
                                    <a14:backgroundMark x1="57073" y1="76569" x2="55833" y2="77597"/>
                                    <a14:backgroundMark x1="45540" y1="81586" x2="42195" y2="80753"/>
                                    <a14:backgroundMark x1="42195" y1="80753" x2="41707" y2="7991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6"/>
                          </a:ext>
                        </a:extLst>
                      </a:blip>
                      <a:srcRect l="35803" t="27673" r="36336"/>
                      <a:stretch/>
                    </p:blipFill>
                    <p:spPr>
                      <a:xfrm>
                        <a:off x="1368605" y="1390292"/>
                        <a:ext cx="1947854" cy="30308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0" name="Picture 169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1D6FFDBB-2A1F-34F2-B074-A715F80FEB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8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602706">
                        <a:off x="-446966" y="4296414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1" name="Picture 170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D1167940-4CE1-B036-52A1-381D34A7D7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8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9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997294" flipH="1">
                        <a:off x="1509766" y="4270332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3" name="Picture 172" descr="A black net on a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409AB69E-6A0C-9C0C-DE6F-63864E911DA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51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90772" y="1291710"/>
                        <a:ext cx="1745736" cy="115956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77" name="Picture 176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AFDEB646-7CAC-C9B5-3A33-40E94566A4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86315" y="4031007"/>
                      <a:ext cx="397207" cy="19255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79" name="Picture 678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4748A5AE-A63F-4AC6-2A59-1F5657F32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3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54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5"/>
                      </a:ext>
                    </a:extLst>
                  </a:blip>
                  <a:stretch>
                    <a:fillRect/>
                  </a:stretch>
                </p:blipFill>
                <p:spPr>
                  <a:xfrm rot="20667992">
                    <a:off x="6138922" y="5153596"/>
                    <a:ext cx="1161548" cy="1033291"/>
                  </a:xfrm>
                  <a:prstGeom prst="rect">
                    <a:avLst/>
                  </a:prstGeom>
                </p:spPr>
              </p:pic>
              <p:pic>
                <p:nvPicPr>
                  <p:cNvPr id="680" name="Picture 679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5A787605-4234-0FB6-417A-E2A0EFBE67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3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54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5"/>
                      </a:ext>
                    </a:extLst>
                  </a:blip>
                  <a:stretch>
                    <a:fillRect/>
                  </a:stretch>
                </p:blipFill>
                <p:spPr>
                  <a:xfrm rot="932008" flipH="1">
                    <a:off x="4292200" y="5207825"/>
                    <a:ext cx="1161548" cy="103329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4" name="Picture 683" descr="A red apron with a pocket&#10;&#10;Description automatically generated">
                  <a:extLst>
                    <a:ext uri="{FF2B5EF4-FFF2-40B4-BE49-F238E27FC236}">
                      <a16:creationId xmlns:a16="http://schemas.microsoft.com/office/drawing/2014/main" id="{66B01475-E7E9-C5EE-AC38-75FCEA60A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6" cstate="print">
                  <a:extLst>
                    <a:ext uri="{BEBA8EAE-BF5A-486C-A8C5-ECC9F3942E4B}">
                      <a14:imgProps xmlns:a14="http://schemas.microsoft.com/office/drawing/2010/main">
                        <a14:imgLayer r:embed="rId57">
                          <a14:imgEffect>
                            <a14:backgroundRemoval t="10000" b="91759" l="10000" r="90000">
                              <a14:foregroundMark x1="39571" y1="21111" x2="58571" y2="21574"/>
                              <a14:foregroundMark x1="15596" y1="44352" x2="16286" y2="90556"/>
                              <a14:foregroundMark x1="15571" y1="42685" x2="15596" y2="44352"/>
                              <a14:foregroundMark x1="16286" y1="90556" x2="58143" y2="92222"/>
                              <a14:foregroundMark x1="58143" y1="92222" x2="72143" y2="91759"/>
                              <a14:foregroundMark x1="72143" y1="91759" x2="84857" y2="73704"/>
                              <a14:foregroundMark x1="84857" y1="73704" x2="85286" y2="49259"/>
                              <a14:foregroundMark x1="83612" y1="44537" x2="82857" y2="42407"/>
                              <a14:foregroundMark x1="85286" y1="49259" x2="83612" y2="44537"/>
                              <a14:backgroundMark x1="88143" y1="44537" x2="88143" y2="44537"/>
                              <a14:backgroundMark x1="11143" y1="44352" x2="11143" y2="443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8"/>
                    </a:ext>
                  </a:extLst>
                </a:blip>
                <a:srcRect b="17766"/>
                <a:stretch/>
              </p:blipFill>
              <p:spPr>
                <a:xfrm>
                  <a:off x="4666326" y="3232086"/>
                  <a:ext cx="2372727" cy="2242192"/>
                </a:xfrm>
                <a:prstGeom prst="rect">
                  <a:avLst/>
                </a:prstGeom>
              </p:spPr>
            </p:pic>
          </p:grpSp>
          <p:pic>
            <p:nvPicPr>
              <p:cNvPr id="690" name="Picture 689" descr="A blue and orange letters on a black background&#10;&#10;Description automatically generated">
                <a:extLst>
                  <a:ext uri="{FF2B5EF4-FFF2-40B4-BE49-F238E27FC236}">
                    <a16:creationId xmlns:a16="http://schemas.microsoft.com/office/drawing/2014/main" id="{28B8237A-216B-780F-4090-B64981889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049" y="4893829"/>
                <a:ext cx="886550" cy="349972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FE6E200-A8BB-9608-064C-906D2D82BE55}"/>
              </a:ext>
            </a:extLst>
          </p:cNvPr>
          <p:cNvGrpSpPr/>
          <p:nvPr/>
        </p:nvGrpSpPr>
        <p:grpSpPr>
          <a:xfrm>
            <a:off x="3784250" y="555374"/>
            <a:ext cx="4725448" cy="1492243"/>
            <a:chOff x="4212076" y="34800"/>
            <a:chExt cx="2725008" cy="273970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ED834C6-322B-90F5-6C4A-82A9A52F3E69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DB9CBA1-5119-10A3-D40B-4FD0A0835DF6}"/>
                </a:ext>
              </a:extLst>
            </p:cNvPr>
            <p:cNvSpPr txBox="1"/>
            <p:nvPr/>
          </p:nvSpPr>
          <p:spPr>
            <a:xfrm>
              <a:off x="4226822" y="77710"/>
              <a:ext cx="270200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I’ve finished panning </a:t>
              </a:r>
              <a:r>
                <a:rPr lang="en-US" sz="2400" b="1">
                  <a:solidFill>
                    <a:srgbClr val="00B050"/>
                  </a:solidFill>
                </a:rPr>
                <a:t>100</a:t>
              </a:r>
              <a:r>
                <a:rPr lang="en-US" sz="2400"/>
                <a:t> sandwiches now I will enter the amount prepared using a pencil in </a:t>
              </a:r>
            </a:p>
            <a:p>
              <a:pPr algn="ctr"/>
              <a:r>
                <a:rPr lang="en-US" sz="2400" b="1"/>
                <a:t>Column 7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4DF47704-3183-C5C7-1E77-B9E5F0985424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864055" y="99265"/>
            <a:ext cx="816536" cy="816536"/>
          </a:xfrm>
          <a:prstGeom prst="rect">
            <a:avLst/>
          </a:pr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79BE3582-E1AD-9636-809D-020DD916CB6A}"/>
              </a:ext>
            </a:extLst>
          </p:cNvPr>
          <p:cNvSpPr/>
          <p:nvPr/>
        </p:nvSpPr>
        <p:spPr>
          <a:xfrm>
            <a:off x="90970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A39DE4B-8138-735F-0CFA-5EF70A565653}"/>
              </a:ext>
            </a:extLst>
          </p:cNvPr>
          <p:cNvCxnSpPr>
            <a:cxnSpLocks/>
            <a:endCxn id="54" idx="3"/>
          </p:cNvCxnSpPr>
          <p:nvPr/>
        </p:nvCxnSpPr>
        <p:spPr>
          <a:xfrm flipH="1">
            <a:off x="9147692" y="484174"/>
            <a:ext cx="123308" cy="177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E3D5C00-CBF2-F24C-C3CB-4D56AA0F2941}"/>
              </a:ext>
            </a:extLst>
          </p:cNvPr>
          <p:cNvCxnSpPr>
            <a:cxnSpLocks/>
          </p:cNvCxnSpPr>
          <p:nvPr/>
        </p:nvCxnSpPr>
        <p:spPr>
          <a:xfrm flipH="1" flipV="1">
            <a:off x="9147692" y="228600"/>
            <a:ext cx="115906" cy="2743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E4E03819-5387-919D-6813-5DAFE32E9DBE}"/>
              </a:ext>
            </a:extLst>
          </p:cNvPr>
          <p:cNvSpPr/>
          <p:nvPr/>
        </p:nvSpPr>
        <p:spPr>
          <a:xfrm>
            <a:off x="92168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2CECFE-4011-D092-C790-EA3DCF2C8296}"/>
              </a:ext>
            </a:extLst>
          </p:cNvPr>
          <p:cNvGrpSpPr/>
          <p:nvPr/>
        </p:nvGrpSpPr>
        <p:grpSpPr>
          <a:xfrm>
            <a:off x="10848903" y="2815384"/>
            <a:ext cx="468358" cy="406816"/>
            <a:chOff x="11349976" y="2719050"/>
            <a:chExt cx="468358" cy="40681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444B316-63D4-0797-FFF1-BCAC2DD03043}"/>
                </a:ext>
              </a:extLst>
            </p:cNvPr>
            <p:cNvSpPr/>
            <p:nvPr/>
          </p:nvSpPr>
          <p:spPr>
            <a:xfrm>
              <a:off x="11349976" y="2943762"/>
              <a:ext cx="341488" cy="111404"/>
            </a:xfrm>
            <a:prstGeom prst="rect">
              <a:avLst/>
            </a:prstGeom>
            <a:solidFill>
              <a:srgbClr val="97AE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4DADE8F-DA62-F076-29D3-A9B6DEF5A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11388002" y="2719050"/>
              <a:ext cx="430332" cy="406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42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6 -0.00102 L -0.43087 -0.00061 L -0.01184 0.00021 L -0.43703 -0.00224 L -0.68182 -0.00061 L -0.04404 -0.00102 L -0.62974 -0.00102 L -0.02652 0.00205 L -0.02652 0.00205 " pathEditMode="relative" ptsTypes="AAAAAAAAA">
                                      <p:cBhvr>
                                        <p:cTn id="13" dur="5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25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25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4" dur="5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0" dur="5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5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5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9" dur="5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75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0" y="1"/>
            <a:ext cx="13817600" cy="5486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AD2ABD-C66D-4A87-8495-EEEBFAE70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838" y="1528056"/>
            <a:ext cx="1742720" cy="196386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CAC41C9C-BA41-AA04-0751-5CEC70E3EFF6}"/>
              </a:ext>
            </a:extLst>
          </p:cNvPr>
          <p:cNvSpPr/>
          <p:nvPr/>
        </p:nvSpPr>
        <p:spPr>
          <a:xfrm>
            <a:off x="1887972" y="4280480"/>
            <a:ext cx="7847808" cy="91705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2509"/>
          <a:stretch/>
        </p:blipFill>
        <p:spPr>
          <a:xfrm>
            <a:off x="8799202" y="2778009"/>
            <a:ext cx="3592968" cy="2700393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1337" y="2313757"/>
            <a:ext cx="3486314" cy="19638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8026F-23B9-E089-CAD6-F1FCFF2D2389}"/>
              </a:ext>
            </a:extLst>
          </p:cNvPr>
          <p:cNvGrpSpPr/>
          <p:nvPr/>
        </p:nvGrpSpPr>
        <p:grpSpPr>
          <a:xfrm>
            <a:off x="5450074" y="4566036"/>
            <a:ext cx="3820926" cy="2749167"/>
            <a:chOff x="5486400" y="4869386"/>
            <a:chExt cx="2395525" cy="23348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5350B-F5EB-588F-2E31-A2941A6FF51E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63990B0-9996-776D-5424-AF1C270147A5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37" name="Can 13">
                  <a:extLst>
                    <a:ext uri="{FF2B5EF4-FFF2-40B4-BE49-F238E27FC236}">
                      <a16:creationId xmlns:a16="http://schemas.microsoft.com/office/drawing/2014/main" id="{8363C2A7-8640-6286-57A1-D2FFDC04034C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8" name="Can 14">
                  <a:extLst>
                    <a:ext uri="{FF2B5EF4-FFF2-40B4-BE49-F238E27FC236}">
                      <a16:creationId xmlns:a16="http://schemas.microsoft.com/office/drawing/2014/main" id="{4BD72CFB-E7B8-2857-9CB3-19E9B2947F0D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9" name="Can 15">
                  <a:extLst>
                    <a:ext uri="{FF2B5EF4-FFF2-40B4-BE49-F238E27FC236}">
                      <a16:creationId xmlns:a16="http://schemas.microsoft.com/office/drawing/2014/main" id="{B64E27B7-4F5E-A378-8953-DC793DFAB85A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0B83F284-9015-AEB8-E3C4-BE57F1CAEEC7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" name="Frame 40">
                  <a:extLst>
                    <a:ext uri="{FF2B5EF4-FFF2-40B4-BE49-F238E27FC236}">
                      <a16:creationId xmlns:a16="http://schemas.microsoft.com/office/drawing/2014/main" id="{ED852907-9530-FEFC-E820-2521D7889898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0088394-701E-F60C-A235-5C1F573A72AD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48134C-2A7B-9330-A6C1-FA6BE027839E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C613EA1-3F7B-8F7A-ECD9-88E85CE456E7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C5BB47-D17A-8D67-0F4D-F57E016B976B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270F40-C1F0-4EED-2101-DB23B9512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036745F-C340-85B0-64CB-C175219BC701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6EBB3E8-E746-AC2F-D68A-54295F61BDA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F7806C-1810-3820-9DE1-D38D942AC833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770B5EF-B95B-07A9-FE13-2DEFB31E816A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5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862F111A-FCAD-D90C-C43A-245E623E6C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63C479B-E8BE-D2C9-27C6-96B81637CD37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49E7E31-890D-36F6-72BA-B1D382662B03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3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240A229D-7241-E19D-5EBD-E84F01D9E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7EB4A2-D404-6EF5-B07A-37950BC6ABB1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60EE92B-5447-3B4B-8F28-F4687CBD3F41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1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4C1C535E-5200-2CF6-D03E-D22E9B7426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396C36-EFE2-1DF6-F169-550C1A19762B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564E9C-FEDE-F408-D9E4-FBFC55571D51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9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0FB8770C-774D-C963-ACC1-5801875DD7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74F043B-4E2B-B5AE-9BE4-4370BDA876B9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0F15B35-546C-54A9-A4CC-743266DF1B50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7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1571CAC3-DA97-4014-EF08-85713A446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255B21D-6C42-7462-C86A-FE824267DD8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59C40AA1-2C30-11AB-1960-869A8E03FAE0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8AB92D-3231-255D-42FD-E337B4BA1A3B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0F4D95B-1822-C899-2A73-3AC9CB93C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A7892A6-7FE5-871D-983A-672A10EC4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C039526-0A6F-2239-40AB-BB9B44199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8F7724-8098-9012-FBBD-DDFC7C67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70A9B239-6EF5-B07B-748C-B64B2FE26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0" y="5478602"/>
            <a:ext cx="13817600" cy="228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7BF202-5255-6C2B-A18B-9309DC824554}"/>
              </a:ext>
            </a:extLst>
          </p:cNvPr>
          <p:cNvGrpSpPr/>
          <p:nvPr/>
        </p:nvGrpSpPr>
        <p:grpSpPr>
          <a:xfrm>
            <a:off x="1244740" y="5445341"/>
            <a:ext cx="4108857" cy="2499424"/>
            <a:chOff x="2979028" y="5690961"/>
            <a:chExt cx="1646136" cy="1469497"/>
          </a:xfrm>
        </p:grpSpPr>
        <p:pic>
          <p:nvPicPr>
            <p:cNvPr id="70" name="Picture 69" descr="A close-up of a tray&#10;&#10;Description automatically generated">
              <a:extLst>
                <a:ext uri="{FF2B5EF4-FFF2-40B4-BE49-F238E27FC236}">
                  <a16:creationId xmlns:a16="http://schemas.microsoft.com/office/drawing/2014/main" id="{CEFD650A-0065-F3BB-06D3-0C23E335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67C1290-429E-EF18-6A34-E96D7F5F29DC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D8BE7-BEA9-B4B2-4BC0-E8DB5F79FA92}"/>
              </a:ext>
            </a:extLst>
          </p:cNvPr>
          <p:cNvGrpSpPr/>
          <p:nvPr/>
        </p:nvGrpSpPr>
        <p:grpSpPr>
          <a:xfrm>
            <a:off x="5435740" y="5457794"/>
            <a:ext cx="4108857" cy="2499424"/>
            <a:chOff x="2979028" y="5690961"/>
            <a:chExt cx="1646136" cy="1469497"/>
          </a:xfrm>
        </p:grpSpPr>
        <p:pic>
          <p:nvPicPr>
            <p:cNvPr id="4" name="Picture 3" descr="A close-up of a tray&#10;&#10;Description automatically generated">
              <a:extLst>
                <a:ext uri="{FF2B5EF4-FFF2-40B4-BE49-F238E27FC236}">
                  <a16:creationId xmlns:a16="http://schemas.microsoft.com/office/drawing/2014/main" id="{4ADB6500-3C92-9D5D-015C-266D9FC5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BD440-31D5-6844-A33D-ABB8B4862E43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3E1B913-05BC-810E-2902-55AB99DB285E}"/>
              </a:ext>
            </a:extLst>
          </p:cNvPr>
          <p:cNvGrpSpPr/>
          <p:nvPr/>
        </p:nvGrpSpPr>
        <p:grpSpPr>
          <a:xfrm>
            <a:off x="3886820" y="496247"/>
            <a:ext cx="4504529" cy="1405038"/>
            <a:chOff x="4212076" y="34800"/>
            <a:chExt cx="2725008" cy="281992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4300056" y="75026"/>
              <a:ext cx="2549049" cy="2779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Now let’s pan the pizza and input the prepared amounts in </a:t>
              </a:r>
              <a:r>
                <a:rPr lang="en-US" sz="2800" b="1"/>
                <a:t>Column 7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6580B41-8BB6-925C-0F51-425FCE0FC467}"/>
              </a:ext>
            </a:extLst>
          </p:cNvPr>
          <p:cNvGrpSpPr/>
          <p:nvPr/>
        </p:nvGrpSpPr>
        <p:grpSpPr>
          <a:xfrm>
            <a:off x="8827463" y="5644760"/>
            <a:ext cx="3170609" cy="2388559"/>
            <a:chOff x="3799074" y="3998603"/>
            <a:chExt cx="2974806" cy="1208851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1259B77-164D-CC8B-1C36-EBB5429A23E0}"/>
                </a:ext>
              </a:extLst>
            </p:cNvPr>
            <p:cNvGrpSpPr/>
            <p:nvPr/>
          </p:nvGrpSpPr>
          <p:grpSpPr>
            <a:xfrm>
              <a:off x="4430330" y="4130118"/>
              <a:ext cx="1786046" cy="1077336"/>
              <a:chOff x="4430330" y="4130118"/>
              <a:chExt cx="1786046" cy="1077336"/>
            </a:xfrm>
          </p:grpSpPr>
          <p:pic>
            <p:nvPicPr>
              <p:cNvPr id="54" name="Picture 53" descr="A pizza with pepperoni and cheese&#10;&#10;Description automatically generated">
                <a:extLst>
                  <a:ext uri="{FF2B5EF4-FFF2-40B4-BE49-F238E27FC236}">
                    <a16:creationId xmlns:a16="http://schemas.microsoft.com/office/drawing/2014/main" id="{53D30613-5DC6-9086-3616-34DEF18F6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434593" y="4319826"/>
                <a:ext cx="1775256" cy="887628"/>
              </a:xfrm>
              <a:prstGeom prst="rect">
                <a:avLst/>
              </a:prstGeom>
            </p:spPr>
          </p:pic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D21E08A5-6580-EFC7-A603-E98F0CD53C03}"/>
                  </a:ext>
                </a:extLst>
              </p:cNvPr>
              <p:cNvGrpSpPr/>
              <p:nvPr/>
            </p:nvGrpSpPr>
            <p:grpSpPr>
              <a:xfrm>
                <a:off x="4430330" y="4130118"/>
                <a:ext cx="1786046" cy="983097"/>
                <a:chOff x="4430330" y="4130118"/>
                <a:chExt cx="1786046" cy="983097"/>
              </a:xfrm>
            </p:grpSpPr>
            <p:pic>
              <p:nvPicPr>
                <p:cNvPr id="55" name="Picture 54" descr="A pizza with pepperoni and cheese&#10;&#10;Description automatically generated">
                  <a:extLst>
                    <a:ext uri="{FF2B5EF4-FFF2-40B4-BE49-F238E27FC236}">
                      <a16:creationId xmlns:a16="http://schemas.microsoft.com/office/drawing/2014/main" id="{20775016-E61D-B80E-B7FE-F578C18CF3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1120" y="4225587"/>
                  <a:ext cx="1775256" cy="887628"/>
                </a:xfrm>
                <a:prstGeom prst="rect">
                  <a:avLst/>
                </a:prstGeom>
              </p:spPr>
            </p:pic>
            <p:pic>
              <p:nvPicPr>
                <p:cNvPr id="56" name="Picture 55" descr="A pizza with pepperoni and cheese&#10;&#10;Description automatically generated">
                  <a:extLst>
                    <a:ext uri="{FF2B5EF4-FFF2-40B4-BE49-F238E27FC236}">
                      <a16:creationId xmlns:a16="http://schemas.microsoft.com/office/drawing/2014/main" id="{C603985F-369F-D7F5-4431-E96D03C6FF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30330" y="4130118"/>
                  <a:ext cx="1775256" cy="887628"/>
                </a:xfrm>
                <a:prstGeom prst="rect">
                  <a:avLst/>
                </a:prstGeom>
              </p:spPr>
            </p:pic>
          </p:grpSp>
        </p:grpSp>
        <p:pic>
          <p:nvPicPr>
            <p:cNvPr id="58" name="Picture 57" descr="A clear plastic bag with a clear plastic wrapper&#10;&#10;Description automatically generated">
              <a:extLst>
                <a:ext uri="{FF2B5EF4-FFF2-40B4-BE49-F238E27FC236}">
                  <a16:creationId xmlns:a16="http://schemas.microsoft.com/office/drawing/2014/main" id="{7CEFC3AA-02AF-CD8E-C714-79B5608A7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5000" l="10000" r="90000">
                          <a14:foregroundMark x1="30550" y1="89600" x2="56750" y2="91000"/>
                          <a14:foregroundMark x1="56750" y1="91000" x2="64450" y2="90850"/>
                          <a14:foregroundMark x1="64450" y1="90850" x2="65850" y2="90850"/>
                          <a14:foregroundMark x1="71250" y1="91600" x2="32200" y2="93000"/>
                          <a14:foregroundMark x1="32200" y1="93000" x2="28600" y2="90750"/>
                          <a14:foregroundMark x1="36100" y1="79650" x2="46100" y2="86050"/>
                          <a14:foregroundMark x1="42750" y1="79000" x2="30250" y2="84650"/>
                          <a14:foregroundMark x1="35200" y1="94550" x2="29150" y2="95000"/>
                          <a14:foregroundMark x1="43400" y1="57350" x2="34800" y2="63900"/>
                          <a14:foregroundMark x1="32050" y1="58100" x2="30150" y2="64750"/>
                          <a14:foregroundMark x1="30150" y1="64750" x2="30250" y2="66000"/>
                          <a14:foregroundMark x1="51150" y1="39150" x2="50150" y2="49900"/>
                          <a14:foregroundMark x1="52600" y1="41200" x2="50600" y2="48400"/>
                          <a14:foregroundMark x1="50600" y1="48400" x2="50900" y2="52050"/>
                          <a14:foregroundMark x1="52700" y1="47000" x2="60600" y2="51650"/>
                          <a14:foregroundMark x1="60600" y1="51650" x2="67100" y2="58400"/>
                          <a14:foregroundMark x1="67100" y1="58400" x2="68650" y2="61350"/>
                          <a14:foregroundMark x1="28850" y1="64700" x2="29500" y2="70900"/>
                          <a14:foregroundMark x1="29500" y1="70900" x2="29500" y2="70900"/>
                          <a14:foregroundMark x1="41850" y1="40450" x2="32000" y2="34750"/>
                          <a14:foregroundMark x1="32000" y1="34750" x2="32400" y2="28550"/>
                          <a14:foregroundMark x1="32400" y1="28550" x2="43250" y2="21500"/>
                          <a14:foregroundMark x1="43250" y1="21500" x2="56800" y2="19700"/>
                          <a14:foregroundMark x1="56800" y1="19700" x2="69200" y2="22050"/>
                          <a14:foregroundMark x1="66350" y1="21500" x2="24650" y2="23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t="37925"/>
            <a:stretch/>
          </p:blipFill>
          <p:spPr>
            <a:xfrm>
              <a:off x="3799074" y="3998603"/>
              <a:ext cx="2974806" cy="969157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9320122-A0A4-236A-8AB5-32FEE81E42A2}"/>
              </a:ext>
            </a:extLst>
          </p:cNvPr>
          <p:cNvGrpSpPr/>
          <p:nvPr/>
        </p:nvGrpSpPr>
        <p:grpSpPr>
          <a:xfrm>
            <a:off x="1922828" y="5333984"/>
            <a:ext cx="2668768" cy="2890771"/>
            <a:chOff x="601889" y="5383179"/>
            <a:chExt cx="2668768" cy="2890771"/>
          </a:xfrm>
        </p:grpSpPr>
        <p:pic>
          <p:nvPicPr>
            <p:cNvPr id="59" name="Picture 58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97ED60B7-E450-025B-EB26-3E47AD2C1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5815" y="5383179"/>
              <a:ext cx="2644842" cy="1322421"/>
            </a:xfrm>
            <a:prstGeom prst="rect">
              <a:avLst/>
            </a:prstGeom>
          </p:spPr>
        </p:pic>
        <p:pic>
          <p:nvPicPr>
            <p:cNvPr id="60" name="Picture 59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22F8607F-2D6C-A8FC-40D2-506235D15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t="41368"/>
            <a:stretch/>
          </p:blipFill>
          <p:spPr>
            <a:xfrm>
              <a:off x="601889" y="7152028"/>
              <a:ext cx="2644842" cy="1121922"/>
            </a:xfrm>
            <a:prstGeom prst="rect">
              <a:avLst/>
            </a:prstGeom>
          </p:spPr>
        </p:pic>
        <p:pic>
          <p:nvPicPr>
            <p:cNvPr id="61" name="Picture 60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F66FFCE3-3EE3-AD8C-2693-5E03AC24C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08416" y="6043232"/>
              <a:ext cx="2644842" cy="1322421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C37AA5A-3A9A-664E-B5E7-C00703949C2A}"/>
              </a:ext>
            </a:extLst>
          </p:cNvPr>
          <p:cNvGrpSpPr/>
          <p:nvPr/>
        </p:nvGrpSpPr>
        <p:grpSpPr>
          <a:xfrm>
            <a:off x="6161106" y="5102458"/>
            <a:ext cx="2670231" cy="2925546"/>
            <a:chOff x="4840166" y="5151654"/>
            <a:chExt cx="2670231" cy="2925546"/>
          </a:xfrm>
        </p:grpSpPr>
        <p:pic>
          <p:nvPicPr>
            <p:cNvPr id="62" name="Picture 61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6A84B2B7-EC59-BB14-175F-76D83444F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840166" y="6754779"/>
              <a:ext cx="2644842" cy="1322421"/>
            </a:xfrm>
            <a:prstGeom prst="rect">
              <a:avLst/>
            </a:prstGeom>
          </p:spPr>
        </p:pic>
        <p:pic>
          <p:nvPicPr>
            <p:cNvPr id="63" name="Picture 62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0B0B564D-5236-1D2B-3BC4-21B0ADC87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865555" y="6058295"/>
              <a:ext cx="2644842" cy="1322421"/>
            </a:xfrm>
            <a:prstGeom prst="rect">
              <a:avLst/>
            </a:prstGeom>
          </p:spPr>
        </p:pic>
        <p:pic>
          <p:nvPicPr>
            <p:cNvPr id="65" name="Picture 64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2519261B-5D39-6E07-DDDC-89CDB3B348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b="57621"/>
            <a:stretch/>
          </p:blipFill>
          <p:spPr>
            <a:xfrm>
              <a:off x="4862233" y="5151654"/>
              <a:ext cx="2644842" cy="1101793"/>
            </a:xfrm>
            <a:prstGeom prst="rect">
              <a:avLst/>
            </a:prstGeom>
          </p:spPr>
        </p:pic>
      </p:grpSp>
      <p:pic>
        <p:nvPicPr>
          <p:cNvPr id="81" name="Picture 80" descr="A cardboard box with open lid&#10;&#10;Description automatically generated">
            <a:extLst>
              <a:ext uri="{FF2B5EF4-FFF2-40B4-BE49-F238E27FC236}">
                <a16:creationId xmlns:a16="http://schemas.microsoft.com/office/drawing/2014/main" id="{86B4FBDE-8508-05C2-E277-85F7B05BF3D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7500" b="90000" l="5104" r="92111">
                        <a14:foregroundMark x1="11369" y1="16071" x2="31090" y2="32500"/>
                        <a14:foregroundMark x1="29234" y1="13214" x2="62877" y2="16786"/>
                        <a14:foregroundMark x1="91415" y1="15714" x2="91415" y2="15714"/>
                        <a14:foregroundMark x1="92575" y1="15000" x2="92575" y2="15000"/>
                        <a14:foregroundMark x1="51972" y1="7857" x2="51972" y2="7857"/>
                        <a14:foregroundMark x1="5104" y1="13929" x2="5104" y2="13929"/>
                        <a14:foregroundMark x1="27378" y1="51429" x2="27610" y2="71429"/>
                        <a14:foregroundMark x1="27610" y1="71429" x2="45476" y2="89643"/>
                        <a14:foregroundMark x1="45476" y1="89643" x2="59861" y2="87857"/>
                        <a14:foregroundMark x1="59861" y1="87857" x2="66821" y2="46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6562374" y="3581400"/>
            <a:ext cx="2480026" cy="1316400"/>
          </a:xfrm>
          <a:prstGeom prst="rect">
            <a:avLst/>
          </a:prstGeom>
        </p:spPr>
      </p:pic>
      <p:pic>
        <p:nvPicPr>
          <p:cNvPr id="82" name="Picture 81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6DECCF3F-87A8-1D36-100E-D9B8160DB93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2833" r="96000">
                        <a14:foregroundMark x1="8500" y1="41750" x2="7250" y2="60833"/>
                        <a14:foregroundMark x1="90250" y1="65083" x2="96000" y2="69667"/>
                        <a14:foregroundMark x1="2833" y1="55667" x2="2833" y2="5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5"/>
              </a:ext>
            </a:extLst>
          </a:blip>
          <a:stretch>
            <a:fillRect/>
          </a:stretch>
        </p:blipFill>
        <p:spPr>
          <a:xfrm flipH="1">
            <a:off x="7444112" y="4183301"/>
            <a:ext cx="628321" cy="628321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40FFF371-315B-601A-02C5-D5882CA1B17F}"/>
              </a:ext>
            </a:extLst>
          </p:cNvPr>
          <p:cNvGrpSpPr/>
          <p:nvPr/>
        </p:nvGrpSpPr>
        <p:grpSpPr>
          <a:xfrm>
            <a:off x="7356757" y="1122498"/>
            <a:ext cx="5563314" cy="5367310"/>
            <a:chOff x="9219486" y="1302684"/>
            <a:chExt cx="5563314" cy="5367310"/>
          </a:xfrm>
        </p:grpSpPr>
        <p:pic>
          <p:nvPicPr>
            <p:cNvPr id="66" name="Picture 65" descr="A pizza with pepperoni and cheese&#10;&#10;Description automatically generated">
              <a:extLst>
                <a:ext uri="{FF2B5EF4-FFF2-40B4-BE49-F238E27FC236}">
                  <a16:creationId xmlns:a16="http://schemas.microsoft.com/office/drawing/2014/main" id="{E5CB95E2-BC41-0D99-2006-EDCDEF073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10687747" y="5347573"/>
              <a:ext cx="2644842" cy="1322421"/>
            </a:xfrm>
            <a:prstGeom prst="rect">
              <a:avLst/>
            </a:prstGeom>
          </p:spPr>
        </p:pic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DA0AD61-4BC0-6C41-559D-01A79B24F395}"/>
                </a:ext>
              </a:extLst>
            </p:cNvPr>
            <p:cNvGrpSpPr/>
            <p:nvPr/>
          </p:nvGrpSpPr>
          <p:grpSpPr>
            <a:xfrm>
              <a:off x="9219486" y="1302684"/>
              <a:ext cx="5563314" cy="5021916"/>
              <a:chOff x="3048000" y="1219200"/>
              <a:chExt cx="5563314" cy="5021916"/>
            </a:xfrm>
          </p:grpSpPr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58765E8D-CCFE-20BA-96BA-DF4170693F93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682" name="Group 681">
                  <a:extLst>
                    <a:ext uri="{FF2B5EF4-FFF2-40B4-BE49-F238E27FC236}">
                      <a16:creationId xmlns:a16="http://schemas.microsoft.com/office/drawing/2014/main" id="{8D135B23-EF47-7C71-5794-DEF0F52DA3DC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5021916"/>
                  <a:chOff x="3048000" y="1219200"/>
                  <a:chExt cx="5563314" cy="5021916"/>
                </a:xfrm>
              </p:grpSpPr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2DFA8DD4-EB0D-802F-E6E0-5428F32C3665}"/>
                      </a:ext>
                    </a:extLst>
                  </p:cNvPr>
                  <p:cNvGrpSpPr/>
                  <p:nvPr/>
                </p:nvGrpSpPr>
                <p:grpSpPr>
                  <a:xfrm>
                    <a:off x="3048000" y="1219200"/>
                    <a:ext cx="5563314" cy="4865429"/>
                    <a:chOff x="-457200" y="1291710"/>
                    <a:chExt cx="5563314" cy="4865429"/>
                  </a:xfrm>
                </p:grpSpPr>
                <p:pic>
                  <p:nvPicPr>
                    <p:cNvPr id="168" name="Picture 167" descr="A black polo shirt with collar&#10;&#10;Description automatically generated">
                      <a:extLst>
                        <a:ext uri="{FF2B5EF4-FFF2-40B4-BE49-F238E27FC236}">
                          <a16:creationId xmlns:a16="http://schemas.microsoft.com/office/drawing/2014/main" id="{187BA25A-546E-204D-F893-B2E7F9A638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6">
                      <a:extLst>
                        <a:ext uri="{BEBA8EAE-BF5A-486C-A8C5-ECC9F3942E4B}">
                          <a14:imgProps xmlns:a14="http://schemas.microsoft.com/office/drawing/2010/main">
                            <a14:imgLayer r:embed="rId37">
                              <a14:imgEffect>
                                <a14:backgroundRemoval t="9701" b="89801" l="5911" r="89776">
                                  <a14:foregroundMark x1="9425" y1="31343" x2="9425" y2="31343"/>
                                  <a14:foregroundMark x1="5911" y1="31841" x2="5911" y2="31841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8"/>
                        </a:ext>
                      </a:extLst>
                    </a:blip>
                    <a:srcRect l="3090" r="48167" b="20261"/>
                    <a:stretch/>
                  </p:blipFill>
                  <p:spPr>
                    <a:xfrm>
                      <a:off x="1066800" y="3273008"/>
                      <a:ext cx="2543120" cy="2365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79" name="Group 178">
                      <a:extLst>
                        <a:ext uri="{FF2B5EF4-FFF2-40B4-BE49-F238E27FC236}">
                          <a16:creationId xmlns:a16="http://schemas.microsoft.com/office/drawing/2014/main" id="{BC64EA26-6889-F823-283D-8AE4C0E469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57200" y="1291710"/>
                      <a:ext cx="5563314" cy="4865429"/>
                      <a:chOff x="-446966" y="1291710"/>
                      <a:chExt cx="5563314" cy="4865429"/>
                    </a:xfrm>
                  </p:grpSpPr>
                  <p:pic>
                    <p:nvPicPr>
                      <p:cNvPr id="166" name="Picture 165" descr="A cartoon of a person smil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8F30CA0F-4E33-9013-B4B8-ABAA45659E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0">
                                <a14:imgEffect>
                                  <a14:backgroundRemoval t="10000" b="90000" l="10000" r="90000">
                                    <a14:foregroundMark x1="55000" y1="76151" x2="54024" y2="77197"/>
                                    <a14:foregroundMark x1="49512" y1="83054" x2="49512" y2="83054"/>
                                    <a14:foregroundMark x1="46707" y1="79707" x2="52683" y2="79916"/>
                                    <a14:foregroundMark x1="51585" y1="80335" x2="52561" y2="82218"/>
                                    <a14:foregroundMark x1="52927" y1="82218" x2="52683" y2="84100"/>
                                    <a14:foregroundMark x1="52805" y1="82845" x2="53049" y2="80962"/>
                                    <a14:foregroundMark x1="52683" y1="82845" x2="53293" y2="81590"/>
                                    <a14:foregroundMark x1="52927" y1="82845" x2="53537" y2="82218"/>
                                    <a14:foregroundMark x1="46098" y1="81590" x2="45854" y2="82008"/>
                                    <a14:foregroundMark x1="53171" y1="82218" x2="53537" y2="82427"/>
                                    <a14:backgroundMark x1="40366" y1="80335" x2="44512" y2="84310"/>
                                    <a14:backgroundMark x1="55572" y1="85184" x2="54756" y2="87866"/>
                                    <a14:backgroundMark x1="56627" y1="81715" x2="56111" y2="83412"/>
                                    <a14:backgroundMark x1="57683" y1="78243" x2="57172" y2="79923"/>
                                    <a14:backgroundMark x1="50744" y1="87418" x2="50408" y2="87396"/>
                                    <a14:backgroundMark x1="54559" y1="82830" x2="54317" y2="80755"/>
                                    <a14:backgroundMark x1="44024" y1="80544" x2="44675" y2="80420"/>
                                    <a14:backgroundMark x1="45854" y1="80335" x2="45854" y2="80335"/>
                                    <a14:backgroundMark x1="41098" y1="75314" x2="44878" y2="82218"/>
                                    <a14:backgroundMark x1="42439" y1="75732" x2="44428" y2="79340"/>
                                    <a14:backgroundMark x1="53722" y1="82029" x2="55854" y2="81590"/>
                                    <a14:backgroundMark x1="57463" y1="80428" x2="58171" y2="79916"/>
                                    <a14:backgroundMark x1="55854" y1="81590" x2="56349" y2="81233"/>
                                    <a14:backgroundMark x1="57073" y1="76569" x2="55833" y2="77597"/>
                                    <a14:backgroundMark x1="45540" y1="81586" x2="42195" y2="80753"/>
                                    <a14:backgroundMark x1="42195" y1="80753" x2="41707" y2="7991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1"/>
                          </a:ext>
                        </a:extLst>
                      </a:blip>
                      <a:srcRect l="35803" t="27673" r="36336"/>
                      <a:stretch/>
                    </p:blipFill>
                    <p:spPr>
                      <a:xfrm>
                        <a:off x="1368605" y="1390292"/>
                        <a:ext cx="1947854" cy="30308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0" name="Picture 169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1D6FFDBB-2A1F-34F2-B074-A715F80FEB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602706">
                        <a:off x="-446966" y="4296414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1" name="Picture 170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D1167940-4CE1-B036-52A1-381D34A7D7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997294" flipH="1">
                        <a:off x="1509766" y="4270332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3" name="Picture 172" descr="A black net on a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409AB69E-6A0C-9C0C-DE6F-63864E911DA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90772" y="1291710"/>
                        <a:ext cx="1745736" cy="115956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77" name="Picture 176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AFDEB646-7CAC-C9B5-3A33-40E94566A4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86315" y="4031007"/>
                      <a:ext cx="397207" cy="19255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79" name="Picture 678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4748A5AE-A63F-4AC6-2A59-1F5657F32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20667992">
                    <a:off x="6138922" y="5153596"/>
                    <a:ext cx="1161548" cy="1033291"/>
                  </a:xfrm>
                  <a:prstGeom prst="rect">
                    <a:avLst/>
                  </a:prstGeom>
                </p:spPr>
              </p:pic>
              <p:pic>
                <p:nvPicPr>
                  <p:cNvPr id="680" name="Picture 679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5A787605-4234-0FB6-417A-E2A0EFBE67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932008" flipH="1">
                    <a:off x="4292200" y="5207825"/>
                    <a:ext cx="1161548" cy="103329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4" name="Picture 683" descr="A red apron with a pocket&#10;&#10;Description automatically generated">
                  <a:extLst>
                    <a:ext uri="{FF2B5EF4-FFF2-40B4-BE49-F238E27FC236}">
                      <a16:creationId xmlns:a16="http://schemas.microsoft.com/office/drawing/2014/main" id="{66B01475-E7E9-C5EE-AC38-75FCEA60A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1" cstate="print">
                  <a:extLst>
                    <a:ext uri="{BEBA8EAE-BF5A-486C-A8C5-ECC9F3942E4B}">
                      <a14:imgProps xmlns:a14="http://schemas.microsoft.com/office/drawing/2010/main">
                        <a14:imgLayer r:embed="rId52">
                          <a14:imgEffect>
                            <a14:backgroundRemoval t="10000" b="91759" l="10000" r="90000">
                              <a14:foregroundMark x1="39571" y1="21111" x2="58571" y2="21574"/>
                              <a14:foregroundMark x1="15596" y1="44352" x2="16286" y2="90556"/>
                              <a14:foregroundMark x1="15571" y1="42685" x2="15596" y2="44352"/>
                              <a14:foregroundMark x1="16286" y1="90556" x2="58143" y2="92222"/>
                              <a14:foregroundMark x1="58143" y1="92222" x2="72143" y2="91759"/>
                              <a14:foregroundMark x1="72143" y1="91759" x2="84857" y2="73704"/>
                              <a14:foregroundMark x1="84857" y1="73704" x2="85286" y2="49259"/>
                              <a14:foregroundMark x1="83612" y1="44537" x2="82857" y2="42407"/>
                              <a14:foregroundMark x1="85286" y1="49259" x2="83612" y2="44537"/>
                              <a14:backgroundMark x1="88143" y1="44537" x2="88143" y2="44537"/>
                              <a14:backgroundMark x1="11143" y1="44352" x2="11143" y2="443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3"/>
                    </a:ext>
                  </a:extLst>
                </a:blip>
                <a:srcRect b="17766"/>
                <a:stretch/>
              </p:blipFill>
              <p:spPr>
                <a:xfrm>
                  <a:off x="4666326" y="3232086"/>
                  <a:ext cx="2372727" cy="2242192"/>
                </a:xfrm>
                <a:prstGeom prst="rect">
                  <a:avLst/>
                </a:prstGeom>
              </p:spPr>
            </p:pic>
          </p:grpSp>
          <p:pic>
            <p:nvPicPr>
              <p:cNvPr id="690" name="Picture 689" descr="A blue and orange letters on a black background&#10;&#10;Description automatically generated">
                <a:extLst>
                  <a:ext uri="{FF2B5EF4-FFF2-40B4-BE49-F238E27FC236}">
                    <a16:creationId xmlns:a16="http://schemas.microsoft.com/office/drawing/2014/main" id="{28B8237A-216B-780F-4090-B64981889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049" y="4893829"/>
                <a:ext cx="886550" cy="349972"/>
              </a:xfrm>
              <a:prstGeom prst="rect">
                <a:avLst/>
              </a:prstGeom>
            </p:spPr>
          </p:pic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D3AAF0A-4DF2-93CF-DFB5-353E1598DB00}"/>
              </a:ext>
            </a:extLst>
          </p:cNvPr>
          <p:cNvGrpSpPr/>
          <p:nvPr/>
        </p:nvGrpSpPr>
        <p:grpSpPr>
          <a:xfrm>
            <a:off x="3849149" y="470783"/>
            <a:ext cx="4565220" cy="2002007"/>
            <a:chOff x="4212076" y="34800"/>
            <a:chExt cx="2733380" cy="3157743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737D517-8961-E763-92BE-B81625AB5C45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04C0F3-85FF-1F74-B95B-899CD6D95D26}"/>
                </a:ext>
              </a:extLst>
            </p:cNvPr>
            <p:cNvSpPr txBox="1"/>
            <p:nvPr/>
          </p:nvSpPr>
          <p:spPr>
            <a:xfrm>
              <a:off x="4212076" y="84000"/>
              <a:ext cx="273338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I’ve finished Panning </a:t>
              </a:r>
              <a:r>
                <a:rPr lang="en-US" sz="2800" b="1">
                  <a:solidFill>
                    <a:srgbClr val="00B050"/>
                  </a:solidFill>
                </a:rPr>
                <a:t>50</a:t>
              </a:r>
              <a:r>
                <a:rPr lang="en-US" sz="2800"/>
                <a:t> pizzas now I will enter the Amount prepared in </a:t>
              </a:r>
            </a:p>
            <a:p>
              <a:pPr algn="ctr"/>
              <a:r>
                <a:rPr lang="en-US" sz="2800" b="1"/>
                <a:t>Column 7</a:t>
              </a: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55DF58AF-F277-E397-0F49-0B27F8DDEF67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8864055" y="99265"/>
            <a:ext cx="816536" cy="816536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10127511-8923-0D74-C9F9-6C53B04C7250}"/>
              </a:ext>
            </a:extLst>
          </p:cNvPr>
          <p:cNvSpPr/>
          <p:nvPr/>
        </p:nvSpPr>
        <p:spPr>
          <a:xfrm>
            <a:off x="90970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A6BD183-EDB6-830A-2A1F-E1FDC08BF99B}"/>
              </a:ext>
            </a:extLst>
          </p:cNvPr>
          <p:cNvCxnSpPr>
            <a:cxnSpLocks/>
            <a:stCxn id="77" idx="7"/>
          </p:cNvCxnSpPr>
          <p:nvPr/>
        </p:nvCxnSpPr>
        <p:spPr>
          <a:xfrm flipH="1">
            <a:off x="9097001" y="484174"/>
            <a:ext cx="197903" cy="103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EEB4F24-CDDA-0200-3923-255348C34EAB}"/>
              </a:ext>
            </a:extLst>
          </p:cNvPr>
          <p:cNvCxnSpPr>
            <a:cxnSpLocks/>
          </p:cNvCxnSpPr>
          <p:nvPr/>
        </p:nvCxnSpPr>
        <p:spPr>
          <a:xfrm>
            <a:off x="9263599" y="502920"/>
            <a:ext cx="310337" cy="84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>
            <a:extLst>
              <a:ext uri="{FF2B5EF4-FFF2-40B4-BE49-F238E27FC236}">
                <a16:creationId xmlns:a16="http://schemas.microsoft.com/office/drawing/2014/main" id="{639EA17D-F3DD-7EEB-B3F0-CFD9D82ADDB8}"/>
              </a:ext>
            </a:extLst>
          </p:cNvPr>
          <p:cNvSpPr/>
          <p:nvPr/>
        </p:nvSpPr>
        <p:spPr>
          <a:xfrm>
            <a:off x="92168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E79BF5-D1A6-F815-A809-CB01F9966AFC}"/>
              </a:ext>
            </a:extLst>
          </p:cNvPr>
          <p:cNvGrpSpPr/>
          <p:nvPr/>
        </p:nvGrpSpPr>
        <p:grpSpPr>
          <a:xfrm>
            <a:off x="10798980" y="2826270"/>
            <a:ext cx="468358" cy="406816"/>
            <a:chOff x="11349976" y="2719050"/>
            <a:chExt cx="468358" cy="406816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07EA7B9-27F6-6F59-30F7-E6D7915B26E7}"/>
                </a:ext>
              </a:extLst>
            </p:cNvPr>
            <p:cNvSpPr/>
            <p:nvPr/>
          </p:nvSpPr>
          <p:spPr>
            <a:xfrm>
              <a:off x="11349976" y="2943762"/>
              <a:ext cx="341488" cy="111404"/>
            </a:xfrm>
            <a:prstGeom prst="rect">
              <a:avLst/>
            </a:prstGeom>
            <a:solidFill>
              <a:srgbClr val="97AE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F981DA5-5F9F-7AA7-DC5F-CD616C8E3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11388002" y="2719050"/>
              <a:ext cx="430332" cy="406816"/>
            </a:xfrm>
            <a:prstGeom prst="rect">
              <a:avLst/>
            </a:prstGeom>
          </p:spPr>
        </p:pic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FDE1710-F749-2DFE-E064-64F7E5B7E603}"/>
              </a:ext>
            </a:extLst>
          </p:cNvPr>
          <p:cNvSpPr/>
          <p:nvPr/>
        </p:nvSpPr>
        <p:spPr>
          <a:xfrm rot="5400000">
            <a:off x="1819395" y="5288559"/>
            <a:ext cx="263852" cy="115834"/>
          </a:xfrm>
          <a:prstGeom prst="rect">
            <a:avLst/>
          </a:prstGeom>
          <a:blipFill dpi="0" rotWithShape="1"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66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53 0.00102 L -0.24369 -0.00143 L -0.61742 -0.00469 L -0.23932 0.00266 L -0.02712 -0.00061 L -0.2685 -0.00306 L -0.62822 -0.00469 L -0.00253 0.00102 Z " pathEditMode="relative" rAng="0" ptsTypes="AAAAAAAA">
                                      <p:cBhvr>
                                        <p:cTn id="13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84" y="-20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0" y="1"/>
            <a:ext cx="13817600" cy="5486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509"/>
          <a:stretch/>
        </p:blipFill>
        <p:spPr>
          <a:xfrm>
            <a:off x="8840920" y="2772234"/>
            <a:ext cx="3592968" cy="27003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6A206D-7012-D6A0-24D1-1942821D74E7}"/>
              </a:ext>
            </a:extLst>
          </p:cNvPr>
          <p:cNvGrpSpPr/>
          <p:nvPr/>
        </p:nvGrpSpPr>
        <p:grpSpPr>
          <a:xfrm>
            <a:off x="10869482" y="2826191"/>
            <a:ext cx="468358" cy="406816"/>
            <a:chOff x="11349976" y="2719050"/>
            <a:chExt cx="468358" cy="40681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03BD3A7-1AED-3721-25A9-F3076B5BC2E7}"/>
                </a:ext>
              </a:extLst>
            </p:cNvPr>
            <p:cNvSpPr/>
            <p:nvPr/>
          </p:nvSpPr>
          <p:spPr>
            <a:xfrm>
              <a:off x="11349976" y="2943762"/>
              <a:ext cx="341488" cy="111404"/>
            </a:xfrm>
            <a:prstGeom prst="rect">
              <a:avLst/>
            </a:prstGeom>
            <a:solidFill>
              <a:srgbClr val="97AE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60E3A2-AB51-0FDC-AE17-B771D4E19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88002" y="2719050"/>
              <a:ext cx="430332" cy="40681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E105B78-C6A5-5712-B311-B8DC333B9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0838" y="1528056"/>
            <a:ext cx="1742720" cy="1963864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54878FF3-0B64-248D-E5FC-E649ACAD114E}"/>
              </a:ext>
            </a:extLst>
          </p:cNvPr>
          <p:cNvGrpSpPr/>
          <p:nvPr/>
        </p:nvGrpSpPr>
        <p:grpSpPr>
          <a:xfrm>
            <a:off x="8864055" y="99265"/>
            <a:ext cx="816536" cy="816536"/>
            <a:chOff x="6984455" y="99265"/>
            <a:chExt cx="816536" cy="8165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895D676-C763-8781-EA71-6E18F0A45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4455" y="99265"/>
              <a:ext cx="816536" cy="816536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DAAB9EB-1A38-86D4-3176-300AE560B612}"/>
                </a:ext>
              </a:extLst>
            </p:cNvPr>
            <p:cNvSpPr/>
            <p:nvPr/>
          </p:nvSpPr>
          <p:spPr>
            <a:xfrm>
              <a:off x="7217400" y="346461"/>
              <a:ext cx="346146" cy="3693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F9E9FB0-E07C-F913-A9A4-C9F17D7728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17400" y="484174"/>
              <a:ext cx="174000" cy="15392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06A710D-BA3C-F5F0-2BD8-FFDC32099944}"/>
                </a:ext>
              </a:extLst>
            </p:cNvPr>
            <p:cNvCxnSpPr/>
            <p:nvPr/>
          </p:nvCxnSpPr>
          <p:spPr>
            <a:xfrm flipV="1">
              <a:off x="7383998" y="228600"/>
              <a:ext cx="83602" cy="2743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1546046-9D20-01D7-2375-CF296E6EDB79}"/>
                </a:ext>
              </a:extLst>
            </p:cNvPr>
            <p:cNvSpPr/>
            <p:nvPr/>
          </p:nvSpPr>
          <p:spPr>
            <a:xfrm>
              <a:off x="7337254" y="470783"/>
              <a:ext cx="91440" cy="9144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32B73F0-EEFA-43B1-ABB3-5EC2AD72E76F}"/>
              </a:ext>
            </a:extLst>
          </p:cNvPr>
          <p:cNvGrpSpPr/>
          <p:nvPr/>
        </p:nvGrpSpPr>
        <p:grpSpPr>
          <a:xfrm>
            <a:off x="5450074" y="4566036"/>
            <a:ext cx="3820926" cy="2749167"/>
            <a:chOff x="5486400" y="4869386"/>
            <a:chExt cx="2395525" cy="2334875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11D4BCE8-6219-6979-0B11-5908765391F2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B7C3F6F1-4117-7E8B-2283-6DF954ECE16A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140" name="Can 13">
                  <a:extLst>
                    <a:ext uri="{FF2B5EF4-FFF2-40B4-BE49-F238E27FC236}">
                      <a16:creationId xmlns:a16="http://schemas.microsoft.com/office/drawing/2014/main" id="{6CCB11FB-D5D2-D1D4-2D56-C6A5E4108BC2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1" name="Can 14">
                  <a:extLst>
                    <a:ext uri="{FF2B5EF4-FFF2-40B4-BE49-F238E27FC236}">
                      <a16:creationId xmlns:a16="http://schemas.microsoft.com/office/drawing/2014/main" id="{55787D07-3529-3FED-B6DE-C24C7DD132C6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2" name="Can 15">
                  <a:extLst>
                    <a:ext uri="{FF2B5EF4-FFF2-40B4-BE49-F238E27FC236}">
                      <a16:creationId xmlns:a16="http://schemas.microsoft.com/office/drawing/2014/main" id="{597D2290-D828-0F45-6AB8-034D7A32B9AF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3" name="Cube 142">
                  <a:extLst>
                    <a:ext uri="{FF2B5EF4-FFF2-40B4-BE49-F238E27FC236}">
                      <a16:creationId xmlns:a16="http://schemas.microsoft.com/office/drawing/2014/main" id="{A61C7FA4-6227-639F-CEA2-0FF0891C5568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4" name="Frame 143">
                  <a:extLst>
                    <a:ext uri="{FF2B5EF4-FFF2-40B4-BE49-F238E27FC236}">
                      <a16:creationId xmlns:a16="http://schemas.microsoft.com/office/drawing/2014/main" id="{699B20EE-1C6C-9ABC-2E84-D4C84DF25834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58BB9E16-54AE-7360-AAB9-6EBB88AB611F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B8CDE4F0-0E8A-66AE-F30F-CC53E623492C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A1A322C6-0559-57BC-D1FC-7036FE0935EB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60D62A11-07FB-5A53-BB65-26F5B1712690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D0377F73-EE42-9579-65BC-148FB91204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9EEBC1A-E7F9-C5F7-55BA-CAB058D9FFAA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BEB4BD80-AA89-8019-2994-F2B7AB5044A1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457DA03A-F5E6-2A6F-C639-7E4873C2F4AB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A286E247-0A01-1AB8-885D-FE6F1CEB2B16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8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A4C81AE4-DE60-FD76-4C5F-A9295F37E03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8520D3BD-ED85-7653-33E2-01440D31FFE8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68271625-6DD0-E272-127E-FB05C3542C69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6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7F663383-3B6F-EB37-FC5F-9D4836F3888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C0F19AB2-CCBD-56AC-8CEF-D218173D595D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979A62DF-BA4A-3A10-268F-92705600A440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4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D49D5866-F7FF-7D59-B2BD-DA5771FCEEA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70089DAA-3C0C-4725-9536-49A437FACC58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25FB5C1E-3814-37AA-603E-D314BC10BBB8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2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FD25FF81-EC73-300F-6C9C-DA7BECB36D6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57F9D788-4AE2-5F47-987E-5131E0B4B235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86661106-DA20-D531-8197-8073AD7EE749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130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DFCA1FF4-39EA-CA91-8170-264F4E6FAA6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831337FB-F918-F667-8B4C-E66665A9A50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29" name="Trapezoid 128">
                  <a:extLst>
                    <a:ext uri="{FF2B5EF4-FFF2-40B4-BE49-F238E27FC236}">
                      <a16:creationId xmlns:a16="http://schemas.microsoft.com/office/drawing/2014/main" id="{BA3802E3-0EB8-8BE6-ED66-30AAE23A5F7E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292A974E-FBE0-F58F-BFED-1E5EF44106BE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20" name="Picture 119">
                  <a:extLst>
                    <a:ext uri="{FF2B5EF4-FFF2-40B4-BE49-F238E27FC236}">
                      <a16:creationId xmlns:a16="http://schemas.microsoft.com/office/drawing/2014/main" id="{EC75AF3F-1F7B-58A3-D5D5-40C0BAAF73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id="{DC0011CE-F88F-ED1B-2487-205870864D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22" name="Picture 121">
                  <a:extLst>
                    <a:ext uri="{FF2B5EF4-FFF2-40B4-BE49-F238E27FC236}">
                      <a16:creationId xmlns:a16="http://schemas.microsoft.com/office/drawing/2014/main" id="{7E159571-60C8-6843-423C-0C03953164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B28B3FD4-7331-C9AA-608A-FA5E964666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6" name="Picture 115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BBE82717-8434-09A6-2F6A-BDAA5503B1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1337" y="2313757"/>
            <a:ext cx="3486314" cy="1963864"/>
          </a:xfrm>
          <a:prstGeom prst="rect">
            <a:avLst/>
          </a:prstGeom>
        </p:spPr>
      </p:pic>
      <p:grpSp>
        <p:nvGrpSpPr>
          <p:cNvPr id="244" name="Group 243">
            <a:extLst>
              <a:ext uri="{FF2B5EF4-FFF2-40B4-BE49-F238E27FC236}">
                <a16:creationId xmlns:a16="http://schemas.microsoft.com/office/drawing/2014/main" id="{A3C77372-601D-1E10-31A8-2DDF282185E3}"/>
              </a:ext>
            </a:extLst>
          </p:cNvPr>
          <p:cNvGrpSpPr/>
          <p:nvPr/>
        </p:nvGrpSpPr>
        <p:grpSpPr>
          <a:xfrm flipH="1">
            <a:off x="3909712" y="421192"/>
            <a:ext cx="4699430" cy="1963864"/>
            <a:chOff x="7119422" y="267126"/>
            <a:chExt cx="2929261" cy="3104841"/>
          </a:xfrm>
        </p:grpSpPr>
        <p:sp>
          <p:nvSpPr>
            <p:cNvPr id="105" name="Speech Bubble: Oval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7119422" y="300372"/>
              <a:ext cx="2919258" cy="272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7119423" y="267126"/>
              <a:ext cx="2929260" cy="3104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Now let’s prepare the Caesar Salads for the day and input the prepared amounts in </a:t>
              </a:r>
              <a:r>
                <a:rPr lang="en-US" sz="2800" b="1"/>
                <a:t>Column 7</a:t>
              </a:r>
            </a:p>
          </p:txBody>
        </p:sp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0" y="5486401"/>
            <a:ext cx="13817600" cy="2286000"/>
          </a:xfrm>
          <a:prstGeom prst="rect">
            <a:avLst/>
          </a:prstGeom>
        </p:spPr>
      </p:pic>
      <p:grpSp>
        <p:nvGrpSpPr>
          <p:cNvPr id="232" name="Group 231">
            <a:extLst>
              <a:ext uri="{FF2B5EF4-FFF2-40B4-BE49-F238E27FC236}">
                <a16:creationId xmlns:a16="http://schemas.microsoft.com/office/drawing/2014/main" id="{A42E72AF-58A1-CF1E-425D-D6FBB63ED04E}"/>
              </a:ext>
            </a:extLst>
          </p:cNvPr>
          <p:cNvGrpSpPr/>
          <p:nvPr/>
        </p:nvGrpSpPr>
        <p:grpSpPr>
          <a:xfrm>
            <a:off x="2846092" y="5325864"/>
            <a:ext cx="8642908" cy="2294137"/>
            <a:chOff x="966492" y="5325863"/>
            <a:chExt cx="8642908" cy="2294137"/>
          </a:xfrm>
        </p:grpSpPr>
        <p:pic>
          <p:nvPicPr>
            <p:cNvPr id="7" name="Picture 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C43C18B0-4FC3-6E00-7229-D17F3979C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966492" y="5357542"/>
              <a:ext cx="674013" cy="674013"/>
            </a:xfrm>
            <a:prstGeom prst="rect">
              <a:avLst/>
            </a:prstGeom>
          </p:spPr>
        </p:pic>
        <p:pic>
          <p:nvPicPr>
            <p:cNvPr id="8" name="Picture 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31F8830-84F0-F706-2928-428844C16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966492" y="6412587"/>
              <a:ext cx="674013" cy="674013"/>
            </a:xfrm>
            <a:prstGeom prst="rect">
              <a:avLst/>
            </a:prstGeom>
          </p:spPr>
        </p:pic>
        <p:pic>
          <p:nvPicPr>
            <p:cNvPr id="9" name="Picture 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135791D-AC7E-DB80-B77C-B927CD7EC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966492" y="5879187"/>
              <a:ext cx="674013" cy="674013"/>
            </a:xfrm>
            <a:prstGeom prst="rect">
              <a:avLst/>
            </a:prstGeom>
          </p:spPr>
        </p:pic>
        <p:pic>
          <p:nvPicPr>
            <p:cNvPr id="13" name="Picture 1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61440E28-DE16-B4AE-1EAB-59C1101A5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966492" y="6945987"/>
              <a:ext cx="674013" cy="674013"/>
            </a:xfrm>
            <a:prstGeom prst="rect">
              <a:avLst/>
            </a:prstGeom>
          </p:spPr>
        </p:pic>
        <p:pic>
          <p:nvPicPr>
            <p:cNvPr id="22" name="Picture 2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554DC627-5F96-9964-DCEB-79E053F1B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1630567" y="5357542"/>
              <a:ext cx="674013" cy="674013"/>
            </a:xfrm>
            <a:prstGeom prst="rect">
              <a:avLst/>
            </a:prstGeom>
          </p:spPr>
        </p:pic>
        <p:pic>
          <p:nvPicPr>
            <p:cNvPr id="23" name="Picture 2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F133A79-2BDC-153B-2289-9FF8AE1B7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1630567" y="6412587"/>
              <a:ext cx="674013" cy="674013"/>
            </a:xfrm>
            <a:prstGeom prst="rect">
              <a:avLst/>
            </a:prstGeom>
          </p:spPr>
        </p:pic>
        <p:pic>
          <p:nvPicPr>
            <p:cNvPr id="24" name="Picture 23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0B91E9E0-D90F-E25F-62ED-7660141BA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1630567" y="5879187"/>
              <a:ext cx="674013" cy="674013"/>
            </a:xfrm>
            <a:prstGeom prst="rect">
              <a:avLst/>
            </a:prstGeom>
          </p:spPr>
        </p:pic>
        <p:pic>
          <p:nvPicPr>
            <p:cNvPr id="25" name="Picture 2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8EFC9D6-E3F1-EA45-DC58-FB7E62E95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1630567" y="6945987"/>
              <a:ext cx="674013" cy="674013"/>
            </a:xfrm>
            <a:prstGeom prst="rect">
              <a:avLst/>
            </a:prstGeom>
          </p:spPr>
        </p:pic>
        <p:pic>
          <p:nvPicPr>
            <p:cNvPr id="27" name="Picture 2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D79FC7B-15A4-3221-5C9A-4C7E1A4C4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2294642" y="5350241"/>
              <a:ext cx="674013" cy="674013"/>
            </a:xfrm>
            <a:prstGeom prst="rect">
              <a:avLst/>
            </a:prstGeom>
          </p:spPr>
        </p:pic>
        <p:pic>
          <p:nvPicPr>
            <p:cNvPr id="28" name="Picture 2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C39E3DC4-BA32-FF0E-5ABF-5E7D81DE6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2294642" y="6405286"/>
              <a:ext cx="674013" cy="674013"/>
            </a:xfrm>
            <a:prstGeom prst="rect">
              <a:avLst/>
            </a:prstGeom>
          </p:spPr>
        </p:pic>
        <p:pic>
          <p:nvPicPr>
            <p:cNvPr id="29" name="Picture 2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CB374057-B6A9-399C-5DA7-AD74190C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2294642" y="5871886"/>
              <a:ext cx="674013" cy="674013"/>
            </a:xfrm>
            <a:prstGeom prst="rect">
              <a:avLst/>
            </a:prstGeom>
          </p:spPr>
        </p:pic>
        <p:pic>
          <p:nvPicPr>
            <p:cNvPr id="30" name="Picture 2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9671DC15-B927-6C6A-F406-71CA7F0B2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2294642" y="6938686"/>
              <a:ext cx="674013" cy="674013"/>
            </a:xfrm>
            <a:prstGeom prst="rect">
              <a:avLst/>
            </a:prstGeom>
          </p:spPr>
        </p:pic>
        <p:pic>
          <p:nvPicPr>
            <p:cNvPr id="32" name="Picture 3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D2002635-C3F6-7521-7816-9708A8459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2958717" y="5350241"/>
              <a:ext cx="674013" cy="674013"/>
            </a:xfrm>
            <a:prstGeom prst="rect">
              <a:avLst/>
            </a:prstGeom>
          </p:spPr>
        </p:pic>
        <p:pic>
          <p:nvPicPr>
            <p:cNvPr id="33" name="Picture 3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01DD2E0-D68F-7C52-9E17-1E2367938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2958717" y="6405286"/>
              <a:ext cx="674013" cy="674013"/>
            </a:xfrm>
            <a:prstGeom prst="rect">
              <a:avLst/>
            </a:prstGeom>
          </p:spPr>
        </p:pic>
        <p:pic>
          <p:nvPicPr>
            <p:cNvPr id="34" name="Picture 33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2A2E039-23E6-918F-6E9C-0B0E16641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2958717" y="5871886"/>
              <a:ext cx="674013" cy="674013"/>
            </a:xfrm>
            <a:prstGeom prst="rect">
              <a:avLst/>
            </a:prstGeom>
          </p:spPr>
        </p:pic>
        <p:pic>
          <p:nvPicPr>
            <p:cNvPr id="35" name="Picture 3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F98F27B7-7351-C413-6EE3-2D7E991E8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2958717" y="6938686"/>
              <a:ext cx="674013" cy="674013"/>
            </a:xfrm>
            <a:prstGeom prst="rect">
              <a:avLst/>
            </a:prstGeom>
          </p:spPr>
        </p:pic>
        <p:pic>
          <p:nvPicPr>
            <p:cNvPr id="37" name="Picture 3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52BD861-F23C-0D3B-96F8-DE670AD8C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3622792" y="5350241"/>
              <a:ext cx="674013" cy="674013"/>
            </a:xfrm>
            <a:prstGeom prst="rect">
              <a:avLst/>
            </a:prstGeom>
          </p:spPr>
        </p:pic>
        <p:pic>
          <p:nvPicPr>
            <p:cNvPr id="38" name="Picture 3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9DDE19AD-D3C4-316F-2422-9EDA2FA2D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3622792" y="6405286"/>
              <a:ext cx="674013" cy="674013"/>
            </a:xfrm>
            <a:prstGeom prst="rect">
              <a:avLst/>
            </a:prstGeom>
          </p:spPr>
        </p:pic>
        <p:pic>
          <p:nvPicPr>
            <p:cNvPr id="39" name="Picture 3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8584F39D-4493-5197-E83D-CBE5F4A21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3622792" y="5871886"/>
              <a:ext cx="674013" cy="674013"/>
            </a:xfrm>
            <a:prstGeom prst="rect">
              <a:avLst/>
            </a:prstGeom>
          </p:spPr>
        </p:pic>
        <p:pic>
          <p:nvPicPr>
            <p:cNvPr id="40" name="Picture 3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00642B6-B125-5E9C-4B6D-99CC949A7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3622792" y="6938686"/>
              <a:ext cx="674013" cy="674013"/>
            </a:xfrm>
            <a:prstGeom prst="rect">
              <a:avLst/>
            </a:prstGeom>
          </p:spPr>
        </p:pic>
        <p:pic>
          <p:nvPicPr>
            <p:cNvPr id="42" name="Picture 4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9C29B7A6-7DF9-91A5-AD4E-47EDFED8A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4286867" y="5350241"/>
              <a:ext cx="674013" cy="674013"/>
            </a:xfrm>
            <a:prstGeom prst="rect">
              <a:avLst/>
            </a:prstGeom>
          </p:spPr>
        </p:pic>
        <p:pic>
          <p:nvPicPr>
            <p:cNvPr id="43" name="Picture 4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3D79ED0-E4FB-BBE3-95AA-A7ECE5A40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4286867" y="6405286"/>
              <a:ext cx="674013" cy="674013"/>
            </a:xfrm>
            <a:prstGeom prst="rect">
              <a:avLst/>
            </a:prstGeom>
          </p:spPr>
        </p:pic>
        <p:pic>
          <p:nvPicPr>
            <p:cNvPr id="44" name="Picture 43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9917CC3-3984-2A4D-55B1-3F991DB09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4286867" y="5871886"/>
              <a:ext cx="674013" cy="674013"/>
            </a:xfrm>
            <a:prstGeom prst="rect">
              <a:avLst/>
            </a:prstGeom>
          </p:spPr>
        </p:pic>
        <p:pic>
          <p:nvPicPr>
            <p:cNvPr id="45" name="Picture 4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402495B0-E790-1E32-2736-7CB358757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4286867" y="6938686"/>
              <a:ext cx="674013" cy="674013"/>
            </a:xfrm>
            <a:prstGeom prst="rect">
              <a:avLst/>
            </a:prstGeom>
          </p:spPr>
        </p:pic>
        <p:pic>
          <p:nvPicPr>
            <p:cNvPr id="48" name="Picture 4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9B2F916-6E42-9577-B68F-26C1D53A6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4950942" y="5350241"/>
              <a:ext cx="674013" cy="674013"/>
            </a:xfrm>
            <a:prstGeom prst="rect">
              <a:avLst/>
            </a:prstGeom>
          </p:spPr>
        </p:pic>
        <p:pic>
          <p:nvPicPr>
            <p:cNvPr id="49" name="Picture 4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CAC3CF53-D466-210F-2106-FD58DA9AE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4950942" y="6405286"/>
              <a:ext cx="674013" cy="674013"/>
            </a:xfrm>
            <a:prstGeom prst="rect">
              <a:avLst/>
            </a:prstGeom>
          </p:spPr>
        </p:pic>
        <p:pic>
          <p:nvPicPr>
            <p:cNvPr id="50" name="Picture 4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F5F441BA-E214-6C4E-7B2B-865861017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4950942" y="5871886"/>
              <a:ext cx="674013" cy="674013"/>
            </a:xfrm>
            <a:prstGeom prst="rect">
              <a:avLst/>
            </a:prstGeom>
          </p:spPr>
        </p:pic>
        <p:pic>
          <p:nvPicPr>
            <p:cNvPr id="51" name="Picture 50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5489B592-4688-2738-408D-BE76A331A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4950942" y="6938686"/>
              <a:ext cx="674013" cy="674013"/>
            </a:xfrm>
            <a:prstGeom prst="rect">
              <a:avLst/>
            </a:prstGeom>
          </p:spPr>
        </p:pic>
        <p:pic>
          <p:nvPicPr>
            <p:cNvPr id="53" name="Picture 5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0B68F880-93AB-3C32-E3BB-073870E36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5615017" y="5350241"/>
              <a:ext cx="674013" cy="674013"/>
            </a:xfrm>
            <a:prstGeom prst="rect">
              <a:avLst/>
            </a:prstGeom>
          </p:spPr>
        </p:pic>
        <p:pic>
          <p:nvPicPr>
            <p:cNvPr id="54" name="Picture 53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8550ABC-F733-DE38-942B-7205616E7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5615017" y="6405286"/>
              <a:ext cx="674013" cy="674013"/>
            </a:xfrm>
            <a:prstGeom prst="rect">
              <a:avLst/>
            </a:prstGeom>
          </p:spPr>
        </p:pic>
        <p:pic>
          <p:nvPicPr>
            <p:cNvPr id="55" name="Picture 5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A6CF656-918B-CEEE-6C80-D97C27C26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5615017" y="5871886"/>
              <a:ext cx="674013" cy="674013"/>
            </a:xfrm>
            <a:prstGeom prst="rect">
              <a:avLst/>
            </a:prstGeom>
          </p:spPr>
        </p:pic>
        <p:pic>
          <p:nvPicPr>
            <p:cNvPr id="56" name="Picture 55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11B0A20-1566-ACFC-8462-CE070CA37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5615017" y="6938686"/>
              <a:ext cx="674013" cy="674013"/>
            </a:xfrm>
            <a:prstGeom prst="rect">
              <a:avLst/>
            </a:prstGeom>
          </p:spPr>
        </p:pic>
        <p:pic>
          <p:nvPicPr>
            <p:cNvPr id="58" name="Picture 5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6A69D986-1C0F-2CF2-8BA7-74D236EC1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6279092" y="5350241"/>
              <a:ext cx="674013" cy="674013"/>
            </a:xfrm>
            <a:prstGeom prst="rect">
              <a:avLst/>
            </a:prstGeom>
          </p:spPr>
        </p:pic>
        <p:pic>
          <p:nvPicPr>
            <p:cNvPr id="59" name="Picture 58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D9303652-C232-2FF1-680E-084E4D0CD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6279092" y="6405286"/>
              <a:ext cx="674013" cy="674013"/>
            </a:xfrm>
            <a:prstGeom prst="rect">
              <a:avLst/>
            </a:prstGeom>
          </p:spPr>
        </p:pic>
        <p:pic>
          <p:nvPicPr>
            <p:cNvPr id="60" name="Picture 5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4FBB2382-917F-CA12-CB33-7E6D6102F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6279092" y="5871886"/>
              <a:ext cx="674013" cy="674013"/>
            </a:xfrm>
            <a:prstGeom prst="rect">
              <a:avLst/>
            </a:prstGeom>
          </p:spPr>
        </p:pic>
        <p:pic>
          <p:nvPicPr>
            <p:cNvPr id="61" name="Picture 60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8B7C330-C3E5-447F-9164-9BB1117DE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6279092" y="6938686"/>
              <a:ext cx="674013" cy="674013"/>
            </a:xfrm>
            <a:prstGeom prst="rect">
              <a:avLst/>
            </a:prstGeom>
          </p:spPr>
        </p:pic>
        <p:pic>
          <p:nvPicPr>
            <p:cNvPr id="65" name="Picture 6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20C97477-427D-1478-5363-018A69AC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6943167" y="5350241"/>
              <a:ext cx="674013" cy="674013"/>
            </a:xfrm>
            <a:prstGeom prst="rect">
              <a:avLst/>
            </a:prstGeom>
          </p:spPr>
        </p:pic>
        <p:pic>
          <p:nvPicPr>
            <p:cNvPr id="68" name="Picture 6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BB7C87BB-C552-8E34-3A80-2AB70FCD8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6943167" y="6405286"/>
              <a:ext cx="674013" cy="674013"/>
            </a:xfrm>
            <a:prstGeom prst="rect">
              <a:avLst/>
            </a:prstGeom>
          </p:spPr>
        </p:pic>
        <p:pic>
          <p:nvPicPr>
            <p:cNvPr id="72" name="Picture 7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5F6F2737-9533-BEE3-8FE3-25AB408E7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6943167" y="5871886"/>
              <a:ext cx="674013" cy="674013"/>
            </a:xfrm>
            <a:prstGeom prst="rect">
              <a:avLst/>
            </a:prstGeom>
          </p:spPr>
        </p:pic>
        <p:pic>
          <p:nvPicPr>
            <p:cNvPr id="73" name="Picture 7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C43E379-CE81-9D5D-81D6-20E58119B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6943167" y="6938686"/>
              <a:ext cx="674013" cy="674013"/>
            </a:xfrm>
            <a:prstGeom prst="rect">
              <a:avLst/>
            </a:prstGeom>
          </p:spPr>
        </p:pic>
        <p:pic>
          <p:nvPicPr>
            <p:cNvPr id="75" name="Picture 7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A6D44093-A2D3-E26D-0C3B-6A5FD2553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7607242" y="5326310"/>
              <a:ext cx="674013" cy="674013"/>
            </a:xfrm>
            <a:prstGeom prst="rect">
              <a:avLst/>
            </a:prstGeom>
          </p:spPr>
        </p:pic>
        <p:pic>
          <p:nvPicPr>
            <p:cNvPr id="76" name="Picture 75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1FA508E1-323F-29B0-A532-FB566F4A6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7607242" y="6381355"/>
              <a:ext cx="674013" cy="674013"/>
            </a:xfrm>
            <a:prstGeom prst="rect">
              <a:avLst/>
            </a:prstGeom>
          </p:spPr>
        </p:pic>
        <p:pic>
          <p:nvPicPr>
            <p:cNvPr id="77" name="Picture 7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4C102DAA-A859-17FA-318A-E8B87D965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7607242" y="5847955"/>
              <a:ext cx="674013" cy="674013"/>
            </a:xfrm>
            <a:prstGeom prst="rect">
              <a:avLst/>
            </a:prstGeom>
          </p:spPr>
        </p:pic>
        <p:pic>
          <p:nvPicPr>
            <p:cNvPr id="78" name="Picture 77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910EF177-C58A-9193-7971-D53A5BAE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7607242" y="6914755"/>
              <a:ext cx="674013" cy="674013"/>
            </a:xfrm>
            <a:prstGeom prst="rect">
              <a:avLst/>
            </a:prstGeom>
          </p:spPr>
        </p:pic>
        <p:pic>
          <p:nvPicPr>
            <p:cNvPr id="80" name="Picture 79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EB92A995-23CA-0E4D-EA88-1F84D4A34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271317" y="5325863"/>
              <a:ext cx="674013" cy="674013"/>
            </a:xfrm>
            <a:prstGeom prst="rect">
              <a:avLst/>
            </a:prstGeom>
          </p:spPr>
        </p:pic>
        <p:pic>
          <p:nvPicPr>
            <p:cNvPr id="81" name="Picture 80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087E1B44-6B74-162C-FD60-44D95E5CC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271317" y="6380908"/>
              <a:ext cx="674013" cy="674013"/>
            </a:xfrm>
            <a:prstGeom prst="rect">
              <a:avLst/>
            </a:prstGeom>
          </p:spPr>
        </p:pic>
        <p:pic>
          <p:nvPicPr>
            <p:cNvPr id="82" name="Picture 81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A61D8F1-0647-8A69-746E-89739BDB7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271317" y="5847508"/>
              <a:ext cx="674013" cy="674013"/>
            </a:xfrm>
            <a:prstGeom prst="rect">
              <a:avLst/>
            </a:prstGeom>
          </p:spPr>
        </p:pic>
        <p:pic>
          <p:nvPicPr>
            <p:cNvPr id="83" name="Picture 82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2304CBB6-C4AE-B273-C793-AEE6108BF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271317" y="6914308"/>
              <a:ext cx="674013" cy="674013"/>
            </a:xfrm>
            <a:prstGeom prst="rect">
              <a:avLst/>
            </a:prstGeom>
          </p:spPr>
        </p:pic>
        <p:pic>
          <p:nvPicPr>
            <p:cNvPr id="85" name="Picture 84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30FB79DA-44C5-B8B4-7107-75C764969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935387" y="5325863"/>
              <a:ext cx="674013" cy="674013"/>
            </a:xfrm>
            <a:prstGeom prst="rect">
              <a:avLst/>
            </a:prstGeom>
          </p:spPr>
        </p:pic>
        <p:pic>
          <p:nvPicPr>
            <p:cNvPr id="87" name="Picture 86" descr="A clear plastic container with a lid open&#10;&#10;Description automatically generated">
              <a:extLst>
                <a:ext uri="{FF2B5EF4-FFF2-40B4-BE49-F238E27FC236}">
                  <a16:creationId xmlns:a16="http://schemas.microsoft.com/office/drawing/2014/main" id="{039EB27B-93C7-EAF2-C300-B8722FB8D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6250" r="92917">
                          <a14:foregroundMark x1="10000" y1="56458" x2="10000" y2="56458"/>
                          <a14:foregroundMark x1="6458" y1="51667" x2="6458" y2="51667"/>
                          <a14:foregroundMark x1="92917" y1="57708" x2="92917" y2="57708"/>
                          <a14:foregroundMark x1="82708" y1="53333" x2="82708" y2="53333"/>
                          <a14:foregroundMark x1="61667" y1="47083" x2="80833" y2="52500"/>
                          <a14:foregroundMark x1="61667" y1="47292" x2="58125" y2="47083"/>
                          <a14:foregroundMark x1="79792" y1="72708" x2="75208" y2="73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8935387" y="5847508"/>
              <a:ext cx="674013" cy="674013"/>
            </a:xfrm>
            <a:prstGeom prst="rect">
              <a:avLst/>
            </a:prstGeom>
          </p:spPr>
        </p:pic>
      </p:grpSp>
      <p:pic>
        <p:nvPicPr>
          <p:cNvPr id="233" name="Picture 232" descr="A picture containing green&#10;&#10;Description automatically generated">
            <a:extLst>
              <a:ext uri="{FF2B5EF4-FFF2-40B4-BE49-F238E27FC236}">
                <a16:creationId xmlns:a16="http://schemas.microsoft.com/office/drawing/2014/main" id="{30926679-549B-AF42-D9F8-50D7960322D3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500" b="97500" l="10000" r="90000">
                        <a14:foregroundMark x1="21029" y1="5735" x2="21029" y2="5735"/>
                        <a14:foregroundMark x1="73971" y1="5441" x2="73971" y2="5441"/>
                        <a14:foregroundMark x1="80882" y1="2941" x2="80882" y2="2941"/>
                        <a14:foregroundMark x1="81471" y1="2500" x2="66176" y2="15000"/>
                        <a14:foregroundMark x1="66176" y1="15000" x2="66176" y2="15000"/>
                        <a14:foregroundMark x1="16324" y1="2500" x2="59265" y2="10147"/>
                        <a14:foregroundMark x1="59265" y1="10147" x2="72647" y2="7500"/>
                        <a14:foregroundMark x1="72647" y1="7500" x2="79559" y2="3824"/>
                        <a14:foregroundMark x1="79559" y1="3824" x2="80294" y2="3088"/>
                        <a14:foregroundMark x1="80294" y1="5000" x2="84412" y2="92794"/>
                        <a14:foregroundMark x1="84412" y1="92794" x2="61029" y2="89853"/>
                        <a14:foregroundMark x1="61029" y1="89853" x2="18088" y2="93824"/>
                        <a14:foregroundMark x1="18088" y1="93824" x2="40882" y2="28088"/>
                        <a14:foregroundMark x1="40882" y1="28088" x2="40588" y2="23824"/>
                        <a14:foregroundMark x1="13088" y1="97500" x2="13088" y2="97500"/>
                        <a14:foregroundMark x1="13088" y1="94853" x2="18529" y2="88088"/>
                        <a14:foregroundMark x1="88235" y1="96176" x2="83529" y2="85441"/>
                        <a14:foregroundMark x1="85441" y1="88971" x2="88088" y2="92500"/>
                        <a14:foregroundMark x1="86765" y1="89118" x2="84265" y2="86471"/>
                        <a14:foregroundMark x1="81176" y1="15588" x2="81176" y2="27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rcRect l="9767" r="9579"/>
          <a:stretch/>
        </p:blipFill>
        <p:spPr>
          <a:xfrm>
            <a:off x="1958680" y="5500175"/>
            <a:ext cx="785209" cy="113227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8F0BD1CC-0A19-6493-F034-D2BBF03126EB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57466" r="53993" b="8007"/>
          <a:stretch/>
        </p:blipFill>
        <p:spPr>
          <a:xfrm rot="10800000" flipH="1" flipV="1">
            <a:off x="2092683" y="6642913"/>
            <a:ext cx="150517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8A870C0D-683D-5A0B-70E4-974C72A78A70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57466" r="53993" b="8007"/>
          <a:stretch/>
        </p:blipFill>
        <p:spPr>
          <a:xfrm rot="10800000" flipH="1" flipV="1">
            <a:off x="2245083" y="6795313"/>
            <a:ext cx="150517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97F7F107-027A-33F3-42AC-766E7DB1126B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57466" r="53993" b="8007"/>
          <a:stretch/>
        </p:blipFill>
        <p:spPr>
          <a:xfrm rot="10800000" flipH="1" flipV="1">
            <a:off x="2397483" y="6947713"/>
            <a:ext cx="150517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DE8C7317-FF3F-DB46-8544-3DEBA2886464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96" t="57466" r="53993" b="8007"/>
          <a:stretch/>
        </p:blipFill>
        <p:spPr>
          <a:xfrm rot="10800000" flipH="1" flipV="1">
            <a:off x="2549883" y="7100113"/>
            <a:ext cx="150517" cy="640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8" name="Group 207">
            <a:extLst>
              <a:ext uri="{FF2B5EF4-FFF2-40B4-BE49-F238E27FC236}">
                <a16:creationId xmlns:a16="http://schemas.microsoft.com/office/drawing/2014/main" id="{61A2F4CC-5513-54E4-3415-4FFD7785107F}"/>
              </a:ext>
            </a:extLst>
          </p:cNvPr>
          <p:cNvGrpSpPr/>
          <p:nvPr/>
        </p:nvGrpSpPr>
        <p:grpSpPr>
          <a:xfrm>
            <a:off x="6387487" y="3849942"/>
            <a:ext cx="1946100" cy="1120124"/>
            <a:chOff x="4507887" y="3849942"/>
            <a:chExt cx="1946100" cy="1120124"/>
          </a:xfrm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5276E344-00F5-02DD-AD0A-3332676BDBF9}"/>
                </a:ext>
              </a:extLst>
            </p:cNvPr>
            <p:cNvGrpSpPr/>
            <p:nvPr/>
          </p:nvGrpSpPr>
          <p:grpSpPr>
            <a:xfrm>
              <a:off x="5033036" y="4191000"/>
              <a:ext cx="949428" cy="718840"/>
              <a:chOff x="5033036" y="4302848"/>
              <a:chExt cx="949428" cy="718840"/>
            </a:xfrm>
          </p:grpSpPr>
          <p:pic>
            <p:nvPicPr>
              <p:cNvPr id="180" name="Picture 179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8B77CDD1-5798-97E5-5DC7-9F336D8DF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>
                <a:off x="5384766" y="4340463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1" name="Picture 180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121661A7-3AC9-F95E-0609-CAEFF4CDC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 rot="12203601">
                <a:off x="5261460" y="4307703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2" name="Picture 181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999FEC9C-E0AC-944B-1BEB-C0618BA90C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>
                <a:off x="5133451" y="4339716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3" name="Picture 182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EF26CF4B-DD76-81F5-3AB7-0741E9C15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>
                <a:off x="5055269" y="4420431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4" name="Picture 183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8882DD3C-A715-C00A-4C25-9566E7472A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>
                <a:off x="5285232" y="4302848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5" name="Picture 184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32ACA2F9-0800-7C0E-9F5C-0F347E1D3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>
                <a:off x="5209651" y="4422220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6" name="Picture 185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C4C4D04E-EF7E-5D7B-C314-0A3FC9FF5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>
                <a:off x="5437632" y="4455248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7" name="Picture 186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323E51A5-5B2F-B183-71B5-74E126440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 rot="13785501">
                <a:off x="5394215" y="4321813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8" name="Picture 187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664F0C36-EA50-579F-B8C5-9FD103D42F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 rot="13785501">
                <a:off x="5390076" y="4427998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89" name="Picture 188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1E068A78-DAD3-4178-B65D-B09FAD338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 rot="17487633">
                <a:off x="5193981" y="4366843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90" name="Picture 189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2428670A-F78E-9A0C-0EF1-062363B94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 rot="18013359">
                <a:off x="5056859" y="4462659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192" name="Picture 191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5FCDA589-B30A-4249-4652-71D5B5368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 rot="18013359">
                <a:off x="5275470" y="4510566"/>
                <a:ext cx="487299" cy="534946"/>
              </a:xfrm>
              <a:prstGeom prst="rect">
                <a:avLst/>
              </a:prstGeom>
            </p:spPr>
          </p:pic>
          <p:pic>
            <p:nvPicPr>
              <p:cNvPr id="205" name="Picture 204" descr="A group of food on a black background&#10;&#10;Description automatically generated">
                <a:extLst>
                  <a:ext uri="{FF2B5EF4-FFF2-40B4-BE49-F238E27FC236}">
                    <a16:creationId xmlns:a16="http://schemas.microsoft.com/office/drawing/2014/main" id="{A0D2E74C-79A5-4667-88BF-6BB7913C56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8"/>
                  </a:ext>
                </a:extLst>
              </a:blip>
              <a:stretch>
                <a:fillRect/>
              </a:stretch>
            </p:blipFill>
            <p:spPr>
              <a:xfrm rot="18013359">
                <a:off x="5471341" y="4486855"/>
                <a:ext cx="487299" cy="534946"/>
              </a:xfrm>
              <a:prstGeom prst="rect">
                <a:avLst/>
              </a:prstGeom>
            </p:spPr>
          </p:pic>
        </p:grpSp>
        <p:pic>
          <p:nvPicPr>
            <p:cNvPr id="207" name="Picture 206" descr="A clear plastic bag with a clear plastic wrapper&#10;&#10;Description automatically generated">
              <a:extLst>
                <a:ext uri="{FF2B5EF4-FFF2-40B4-BE49-F238E27FC236}">
                  <a16:creationId xmlns:a16="http://schemas.microsoft.com/office/drawing/2014/main" id="{E5C63D61-9C1A-C457-4095-E33E4AB8E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5000" l="10000" r="90000">
                          <a14:foregroundMark x1="30550" y1="89600" x2="56750" y2="91000"/>
                          <a14:foregroundMark x1="56750" y1="91000" x2="64450" y2="90850"/>
                          <a14:foregroundMark x1="64450" y1="90850" x2="65850" y2="90850"/>
                          <a14:foregroundMark x1="71250" y1="91600" x2="32200" y2="93000"/>
                          <a14:foregroundMark x1="32200" y1="93000" x2="28600" y2="90750"/>
                          <a14:foregroundMark x1="36100" y1="79650" x2="46100" y2="86050"/>
                          <a14:foregroundMark x1="42750" y1="79000" x2="30250" y2="84650"/>
                          <a14:foregroundMark x1="35200" y1="94550" x2="29150" y2="95000"/>
                          <a14:foregroundMark x1="43400" y1="57350" x2="34800" y2="63900"/>
                          <a14:foregroundMark x1="32050" y1="58100" x2="30150" y2="64750"/>
                          <a14:foregroundMark x1="30150" y1="64750" x2="30250" y2="66000"/>
                          <a14:foregroundMark x1="51150" y1="39150" x2="50150" y2="49900"/>
                          <a14:foregroundMark x1="52600" y1="41200" x2="50600" y2="48400"/>
                          <a14:foregroundMark x1="50600" y1="48400" x2="50900" y2="52050"/>
                          <a14:foregroundMark x1="52700" y1="47000" x2="60600" y2="51650"/>
                          <a14:foregroundMark x1="60600" y1="51650" x2="67100" y2="58400"/>
                          <a14:foregroundMark x1="67100" y1="58400" x2="68650" y2="61350"/>
                          <a14:foregroundMark x1="28850" y1="64700" x2="29500" y2="70900"/>
                          <a14:foregroundMark x1="29500" y1="70900" x2="29500" y2="70900"/>
                          <a14:foregroundMark x1="41850" y1="40450" x2="32000" y2="34750"/>
                          <a14:foregroundMark x1="32000" y1="34750" x2="32400" y2="28550"/>
                          <a14:foregroundMark x1="32400" y1="28550" x2="43250" y2="21500"/>
                          <a14:foregroundMark x1="43250" y1="21500" x2="56800" y2="19700"/>
                          <a14:foregroundMark x1="56800" y1="19700" x2="69200" y2="22050"/>
                          <a14:foregroundMark x1="66350" y1="21500" x2="24650" y2="23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 t="37925"/>
            <a:stretch/>
          </p:blipFill>
          <p:spPr>
            <a:xfrm>
              <a:off x="4507887" y="3849942"/>
              <a:ext cx="1946100" cy="1120124"/>
            </a:xfrm>
            <a:prstGeom prst="rect">
              <a:avLst/>
            </a:prstGeom>
          </p:spPr>
        </p:pic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DAB1F7A8-82C9-6F73-2432-FB27DDAAB194}"/>
              </a:ext>
            </a:extLst>
          </p:cNvPr>
          <p:cNvGrpSpPr/>
          <p:nvPr/>
        </p:nvGrpSpPr>
        <p:grpSpPr>
          <a:xfrm>
            <a:off x="7618039" y="4081895"/>
            <a:ext cx="1583487" cy="957732"/>
            <a:chOff x="5738438" y="4081895"/>
            <a:chExt cx="1583487" cy="957732"/>
          </a:xfrm>
        </p:grpSpPr>
        <p:pic>
          <p:nvPicPr>
            <p:cNvPr id="213" name="Picture 212" descr="A pile of shredded noodles&#10;&#10;Description automatically generated">
              <a:extLst>
                <a:ext uri="{FF2B5EF4-FFF2-40B4-BE49-F238E27FC236}">
                  <a16:creationId xmlns:a16="http://schemas.microsoft.com/office/drawing/2014/main" id="{56F61C3A-49FD-DDB6-48C6-D74077816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tretch>
              <a:fillRect/>
            </a:stretch>
          </p:blipFill>
          <p:spPr>
            <a:xfrm>
              <a:off x="6123127" y="4081895"/>
              <a:ext cx="840620" cy="957732"/>
            </a:xfrm>
            <a:prstGeom prst="rect">
              <a:avLst/>
            </a:prstGeom>
          </p:spPr>
        </p:pic>
        <p:pic>
          <p:nvPicPr>
            <p:cNvPr id="214" name="Picture 213" descr="A clear plastic bag with a clear plastic wrapper&#10;&#10;Description automatically generated">
              <a:extLst>
                <a:ext uri="{FF2B5EF4-FFF2-40B4-BE49-F238E27FC236}">
                  <a16:creationId xmlns:a16="http://schemas.microsoft.com/office/drawing/2014/main" id="{2E3109FB-CF68-6D93-6382-D8A67D6A6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10000" b="95000" l="10000" r="90000">
                          <a14:foregroundMark x1="30550" y1="89600" x2="56750" y2="91000"/>
                          <a14:foregroundMark x1="56750" y1="91000" x2="64450" y2="90850"/>
                          <a14:foregroundMark x1="64450" y1="90850" x2="65850" y2="90850"/>
                          <a14:foregroundMark x1="71250" y1="91600" x2="32200" y2="93000"/>
                          <a14:foregroundMark x1="32200" y1="93000" x2="28600" y2="90750"/>
                          <a14:foregroundMark x1="36100" y1="79650" x2="46100" y2="86050"/>
                          <a14:foregroundMark x1="42750" y1="79000" x2="30250" y2="84650"/>
                          <a14:foregroundMark x1="35200" y1="94550" x2="29150" y2="95000"/>
                          <a14:foregroundMark x1="43400" y1="57350" x2="34800" y2="63900"/>
                          <a14:foregroundMark x1="32050" y1="58100" x2="30150" y2="64750"/>
                          <a14:foregroundMark x1="30150" y1="64750" x2="30250" y2="66000"/>
                          <a14:foregroundMark x1="51150" y1="39150" x2="50150" y2="49900"/>
                          <a14:foregroundMark x1="52600" y1="41200" x2="50600" y2="48400"/>
                          <a14:foregroundMark x1="50600" y1="48400" x2="50900" y2="52050"/>
                          <a14:foregroundMark x1="52700" y1="47000" x2="60600" y2="51650"/>
                          <a14:foregroundMark x1="60600" y1="51650" x2="67100" y2="58400"/>
                          <a14:foregroundMark x1="67100" y1="58400" x2="68650" y2="61350"/>
                          <a14:foregroundMark x1="28850" y1="64700" x2="29500" y2="70900"/>
                          <a14:foregroundMark x1="29500" y1="70900" x2="29500" y2="70900"/>
                          <a14:foregroundMark x1="41850" y1="40450" x2="32000" y2="34750"/>
                          <a14:foregroundMark x1="32000" y1="34750" x2="32400" y2="28550"/>
                          <a14:foregroundMark x1="32400" y1="28550" x2="43250" y2="21500"/>
                          <a14:foregroundMark x1="43250" y1="21500" x2="56800" y2="19700"/>
                          <a14:foregroundMark x1="56800" y1="19700" x2="69200" y2="22050"/>
                          <a14:foregroundMark x1="66350" y1="21500" x2="24650" y2="23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rcRect t="37925"/>
            <a:stretch/>
          </p:blipFill>
          <p:spPr>
            <a:xfrm>
              <a:off x="5738438" y="4095793"/>
              <a:ext cx="1583487" cy="855440"/>
            </a:xfrm>
            <a:prstGeom prst="rect">
              <a:avLst/>
            </a:prstGeom>
          </p:spPr>
        </p:pic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36E2EFB-258C-0ACD-2E90-4A7CB2D05766}"/>
              </a:ext>
            </a:extLst>
          </p:cNvPr>
          <p:cNvGrpSpPr/>
          <p:nvPr/>
        </p:nvGrpSpPr>
        <p:grpSpPr>
          <a:xfrm>
            <a:off x="8068051" y="1497650"/>
            <a:ext cx="3511594" cy="4315391"/>
            <a:chOff x="39999" y="1600200"/>
            <a:chExt cx="3511594" cy="4315391"/>
          </a:xfrm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E65E323D-5F17-850B-A756-19C96812CE97}"/>
                </a:ext>
              </a:extLst>
            </p:cNvPr>
            <p:cNvGrpSpPr/>
            <p:nvPr/>
          </p:nvGrpSpPr>
          <p:grpSpPr>
            <a:xfrm>
              <a:off x="39999" y="1600200"/>
              <a:ext cx="3511594" cy="4315391"/>
              <a:chOff x="39999" y="1600200"/>
              <a:chExt cx="3511594" cy="4315391"/>
            </a:xfrm>
          </p:grpSpPr>
          <p:pic>
            <p:nvPicPr>
              <p:cNvPr id="100" name="Picture 99" descr="A cartoon of a hand&#10;&#10;Description automatically generated">
                <a:extLst>
                  <a:ext uri="{FF2B5EF4-FFF2-40B4-BE49-F238E27FC236}">
                    <a16:creationId xmlns:a16="http://schemas.microsoft.com/office/drawing/2014/main" id="{3BE55AEC-0099-23B2-2E51-048AE6CD7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4762" b="95578" l="9753" r="89973">
                            <a14:foregroundMark x1="41621" y1="5102" x2="41621" y2="5102"/>
                            <a14:foregroundMark x1="57555" y1="85034" x2="59341" y2="955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9"/>
                  </a:ext>
                </a:extLst>
              </a:blip>
              <a:stretch>
                <a:fillRect/>
              </a:stretch>
            </p:blipFill>
            <p:spPr>
              <a:xfrm rot="19624030">
                <a:off x="1233839" y="4377665"/>
                <a:ext cx="2317754" cy="790408"/>
              </a:xfrm>
              <a:prstGeom prst="rect">
                <a:avLst/>
              </a:prstGeom>
            </p:spPr>
          </p:pic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74D8C4B6-2A48-2B0D-6654-95D2EB7D613A}"/>
                  </a:ext>
                </a:extLst>
              </p:cNvPr>
              <p:cNvGrpSpPr/>
              <p:nvPr/>
            </p:nvGrpSpPr>
            <p:grpSpPr>
              <a:xfrm>
                <a:off x="39999" y="1600200"/>
                <a:ext cx="3160401" cy="4315391"/>
                <a:chOff x="-22789" y="1600200"/>
                <a:chExt cx="3160401" cy="4315391"/>
              </a:xfrm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DC8AF770-6415-1378-3AAA-E31F139ACB46}"/>
                    </a:ext>
                  </a:extLst>
                </p:cNvPr>
                <p:cNvGrpSpPr/>
                <p:nvPr/>
              </p:nvGrpSpPr>
              <p:grpSpPr>
                <a:xfrm>
                  <a:off x="331843" y="1642874"/>
                  <a:ext cx="2411357" cy="4087258"/>
                  <a:chOff x="5181600" y="1600200"/>
                  <a:chExt cx="2411357" cy="4087258"/>
                </a:xfrm>
              </p:grpSpPr>
              <p:pic>
                <p:nvPicPr>
                  <p:cNvPr id="70" name="Picture 69" descr="A yellow shirt with a pocket&#10;&#10;Description automatically generated">
                    <a:extLst>
                      <a:ext uri="{FF2B5EF4-FFF2-40B4-BE49-F238E27FC236}">
                        <a16:creationId xmlns:a16="http://schemas.microsoft.com/office/drawing/2014/main" id="{ACBCD84C-59D4-DBB9-285E-35C597BE54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1">
                            <a14:imgEffect>
                              <a14:backgroundRemoval t="1852" b="92315" l="1198" r="99641">
                                <a14:foregroundMark x1="5749" y1="22685" x2="4910" y2="38889"/>
                                <a14:foregroundMark x1="4910" y1="38889" x2="5629" y2="41389"/>
                                <a14:foregroundMark x1="30778" y1="12963" x2="47305" y2="2130"/>
                                <a14:foregroundMark x1="52814" y1="4167" x2="67904" y2="22130"/>
                                <a14:foregroundMark x1="64311" y1="6667" x2="70299" y2="10000"/>
                                <a14:foregroundMark x1="91138" y1="19722" x2="94012" y2="35556"/>
                                <a14:foregroundMark x1="94012" y1="45093" x2="79760" y2="37963"/>
                                <a14:foregroundMark x1="73892" y1="33056" x2="57844" y2="34722"/>
                                <a14:foregroundMark x1="75569" y1="24907" x2="63473" y2="39722"/>
                                <a14:foregroundMark x1="56287" y1="18426" x2="45030" y2="32222"/>
                                <a14:foregroundMark x1="53293" y1="14537" x2="48743" y2="28056"/>
                                <a14:foregroundMark x1="53293" y1="11389" x2="43353" y2="16759"/>
                                <a14:foregroundMark x1="43593" y1="10278" x2="30539" y2="16111"/>
                                <a14:foregroundMark x1="37844" y1="4815" x2="29581" y2="7222"/>
                                <a14:foregroundMark x1="11737" y1="11481" x2="11737" y2="11481"/>
                                <a14:foregroundMark x1="20958" y1="9537" x2="9940" y2="18148"/>
                                <a14:foregroundMark x1="9940" y1="18148" x2="9222" y2="19630"/>
                                <a14:foregroundMark x1="15569" y1="45556" x2="4431" y2="43519"/>
                                <a14:foregroundMark x1="98563" y1="33056" x2="98563" y2="33056"/>
                                <a14:foregroundMark x1="84909" y1="44167" x2="83593" y2="44352"/>
                                <a14:foregroundMark x1="96766" y1="42500" x2="84909" y2="44167"/>
                                <a14:foregroundMark x1="93054" y1="45278" x2="97844" y2="41019"/>
                                <a14:foregroundMark x1="96766" y1="43426" x2="97844" y2="42685"/>
                                <a14:foregroundMark x1="59880" y1="90463" x2="59880" y2="90463"/>
                                <a14:foregroundMark x1="54731" y1="4074" x2="64790" y2="1944"/>
                                <a14:foregroundMark x1="19880" y1="40648" x2="19880" y2="40648"/>
                                <a14:foregroundMark x1="20838" y1="43148" x2="20838" y2="43148"/>
                                <a14:foregroundMark x1="21317" y1="45370" x2="21317" y2="45370"/>
                                <a14:foregroundMark x1="21317" y1="46667" x2="20599" y2="65093"/>
                                <a14:foregroundMark x1="20240" y1="62963" x2="20838" y2="76944"/>
                                <a14:foregroundMark x1="2635" y1="43796" x2="4671" y2="23796"/>
                                <a14:foregroundMark x1="1557" y1="44074" x2="1437" y2="40185"/>
                                <a14:foregroundMark x1="7425" y1="46111" x2="7425" y2="46111"/>
                                <a14:foregroundMark x1="9461" y1="46111" x2="9461" y2="46111"/>
                                <a14:foregroundMark x1="14731" y1="46296" x2="14731" y2="46296"/>
                                <a14:foregroundMark x1="13293" y1="46111" x2="13293" y2="46111"/>
                                <a14:foregroundMark x1="96886" y1="45185" x2="96886" y2="45185"/>
                                <a14:foregroundMark x1="94491" y1="45463" x2="94491" y2="45463"/>
                                <a14:foregroundMark x1="90898" y1="45926" x2="90898" y2="45926"/>
                                <a14:foregroundMark x1="87305" y1="46204" x2="87305" y2="46204"/>
                                <a14:foregroundMark x1="85030" y1="46019" x2="85030" y2="46019"/>
                                <a14:foregroundMark x1="79401" y1="43611" x2="79401" y2="43611"/>
                                <a14:foregroundMark x1="78922" y1="45370" x2="78922" y2="45370"/>
                                <a14:foregroundMark x1="78922" y1="45093" x2="77485" y2="50833"/>
                                <a14:foregroundMark x1="79281" y1="46389" x2="77964" y2="55463"/>
                                <a14:foregroundMark x1="78802" y1="51944" x2="78802" y2="64421"/>
                                <a14:foregroundMark x1="79042" y1="60833" x2="79140" y2="64381"/>
                                <a14:foregroundMark x1="78802" y1="58056" x2="79110" y2="64385"/>
                                <a14:foregroundMark x1="79760" y1="62500" x2="79599" y2="61929"/>
                                <a14:foregroundMark x1="79281" y1="64907" x2="79401" y2="83889"/>
                                <a14:foregroundMark x1="80359" y1="67685" x2="80359" y2="67685"/>
                                <a14:foregroundMark x1="80599" y1="71296" x2="80599" y2="71296"/>
                                <a14:foregroundMark x1="81198" y1="74259" x2="81198" y2="74259"/>
                                <a14:foregroundMark x1="81317" y1="79630" x2="81317" y2="79630"/>
                                <a14:foregroundMark x1="81317" y1="82593" x2="81317" y2="82593"/>
                                <a14:foregroundMark x1="80958" y1="85556" x2="80958" y2="85556"/>
                                <a14:foregroundMark x1="80599" y1="87870" x2="80599" y2="87870"/>
                                <a14:foregroundMark x1="65150" y1="91667" x2="65150" y2="91667"/>
                                <a14:foregroundMark x1="51976" y1="91944" x2="51976" y2="91944"/>
                                <a14:foregroundMark x1="50060" y1="92222" x2="50060" y2="92222"/>
                                <a14:foregroundMark x1="47186" y1="92222" x2="47186" y2="92222"/>
                                <a14:foregroundMark x1="49341" y1="92130" x2="49341" y2="92130"/>
                                <a14:foregroundMark x1="54731" y1="92037" x2="54731" y2="92037"/>
                                <a14:foregroundMark x1="54371" y1="91944" x2="49341" y2="91481"/>
                                <a14:foregroundMark x1="7665" y1="13241" x2="9341" y2="12870"/>
                                <a14:foregroundMark x1="25509" y1="90000" x2="25509" y2="90000"/>
                                <a14:foregroundMark x1="41677" y1="91852" x2="41677" y2="91852"/>
                                <a14:foregroundMark x1="53772" y1="92315" x2="53772" y2="92315"/>
                                <a14:foregroundMark x1="99281" y1="29907" x2="99281" y2="29907"/>
                                <a14:foregroundMark x1="99641" y1="34630" x2="99641" y2="34630"/>
                                <a14:foregroundMark x1="99521" y1="39630" x2="99521" y2="39630"/>
                                <a14:foregroundMark x1="98922" y1="42407" x2="98922" y2="42407"/>
                                <a14:backgroundMark x1="80958" y1="64167" x2="81104" y2="64901"/>
                                <a14:backgroundMark x1="20000" y1="43241" x2="20000" y2="43241"/>
                                <a14:backgroundMark x1="79880" y1="44167" x2="79880" y2="44167"/>
                                <a14:backgroundMark x1="79880" y1="42778" x2="79880" y2="427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4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5536" y="3498419"/>
                    <a:ext cx="1433247" cy="2189039"/>
                  </a:xfrm>
                  <a:prstGeom prst="rect">
                    <a:avLst/>
                  </a:prstGeom>
                </p:spPr>
              </p:pic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AF0EB289-EA48-CD21-3591-169F45061107}"/>
                      </a:ext>
                    </a:extLst>
                  </p:cNvPr>
                  <p:cNvGrpSpPr/>
                  <p:nvPr/>
                </p:nvGrpSpPr>
                <p:grpSpPr>
                  <a:xfrm>
                    <a:off x="5181600" y="1600200"/>
                    <a:ext cx="2411357" cy="2285904"/>
                    <a:chOff x="7010399" y="1600200"/>
                    <a:chExt cx="2411357" cy="2285904"/>
                  </a:xfrm>
                </p:grpSpPr>
                <p:grpSp>
                  <p:nvGrpSpPr>
                    <p:cNvPr id="62" name="Group 61">
                      <a:extLst>
                        <a:ext uri="{FF2B5EF4-FFF2-40B4-BE49-F238E27FC236}">
                          <a16:creationId xmlns:a16="http://schemas.microsoft.com/office/drawing/2014/main" id="{6A30131F-3EE9-DD84-47DC-FCD122C20E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10399" y="1600200"/>
                      <a:ext cx="2411357" cy="2285904"/>
                      <a:chOff x="3894745" y="1003570"/>
                      <a:chExt cx="2451805" cy="2461274"/>
                    </a:xfrm>
                  </p:grpSpPr>
                  <p:sp>
                    <p:nvSpPr>
                      <p:cNvPr id="57" name="Rectangle: Rounded Corners 56">
                        <a:extLst>
                          <a:ext uri="{FF2B5EF4-FFF2-40B4-BE49-F238E27FC236}">
                            <a16:creationId xmlns:a16="http://schemas.microsoft.com/office/drawing/2014/main" id="{BFB911FD-E68C-3220-A76E-07463E5795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0880" y="3055509"/>
                        <a:ext cx="274320" cy="209852"/>
                      </a:xfrm>
                      <a:prstGeom prst="roundRect">
                        <a:avLst/>
                      </a:prstGeom>
                      <a:solidFill>
                        <a:srgbClr val="FECA9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52" name="Picture 51" descr="A cartoon of a person wav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D76AB42A-E105-A10A-C7A7-39C11FEEB9F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4">
                                <a14:imgEffect>
                                  <a14:backgroundRemoval t="10000" b="90000" l="10000" r="90000">
                                    <a14:backgroundMark x1="62805" y1="37020" x2="54512" y2="73589"/>
                                    <a14:backgroundMark x1="69634" y1="72912" x2="23537" y2="79233"/>
                                    <a14:backgroundMark x1="41829" y1="59819" x2="50610" y2="55079"/>
                                    <a14:backgroundMark x1="49390" y1="51693" x2="49390" y2="51693"/>
                                    <a14:backgroundMark x1="43537" y1="50113" x2="43537" y2="50113"/>
                                    <a14:backgroundMark x1="31707" y1="61174" x2="53780" y2="69977"/>
                                    <a14:backgroundMark x1="36341" y1="49887" x2="53659" y2="61625"/>
                                    <a14:backgroundMark x1="42561" y1="51467" x2="44268" y2="54853"/>
                                    <a14:backgroundMark x1="43902" y1="51693" x2="43902" y2="51693"/>
                                    <a14:backgroundMark x1="49024" y1="52596" x2="49024" y2="52596"/>
                                    <a14:backgroundMark x1="49024" y1="51693" x2="49024" y2="51693"/>
                                    <a14:backgroundMark x1="49024" y1="51919" x2="49512" y2="55982"/>
                                    <a14:backgroundMark x1="53780" y1="50113" x2="46951" y2="55530"/>
                                    <a14:backgroundMark x1="51098" y1="51016" x2="48659" y2="51693"/>
                                    <a14:backgroundMark x1="50366" y1="49661" x2="48171" y2="56659"/>
                                    <a14:backgroundMark x1="43293" y1="51467" x2="43293" y2="51467"/>
                                    <a14:backgroundMark x1="49390" y1="49436" x2="49390" y2="49436"/>
                                    <a14:backgroundMark x1="43171" y1="50113" x2="43171" y2="50113"/>
                                    <a14:backgroundMark x1="44390" y1="50790" x2="44390" y2="50790"/>
                                    <a14:backgroundMark x1="44512" y1="50790" x2="44146" y2="52596"/>
                                    <a14:backgroundMark x1="44878" y1="52596" x2="46829" y2="54402"/>
                                    <a14:backgroundMark x1="48293" y1="50564" x2="49146" y2="53047"/>
                                    <a14:backgroundMark x1="48780" y1="50113" x2="49634" y2="49887"/>
                                    <a14:backgroundMark x1="48659" y1="52144" x2="43293" y2="5214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5"/>
                          </a:ext>
                        </a:extLst>
                      </a:blip>
                      <a:srcRect l="32963" t="7183" r="39825" b="42252"/>
                      <a:stretch/>
                    </p:blipFill>
                    <p:spPr>
                      <a:xfrm>
                        <a:off x="3894745" y="1003570"/>
                        <a:ext cx="2451805" cy="246127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71" name="Flowchart: Delay 70">
                      <a:extLst>
                        <a:ext uri="{FF2B5EF4-FFF2-40B4-BE49-F238E27FC236}">
                          <a16:creationId xmlns:a16="http://schemas.microsoft.com/office/drawing/2014/main" id="{D56B6417-FD78-BD5F-F5FB-5D693690361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065094" y="3551549"/>
                      <a:ext cx="256032" cy="269794"/>
                    </a:xfrm>
                    <a:prstGeom prst="flowChartDelay">
                      <a:avLst/>
                    </a:prstGeom>
                    <a:solidFill>
                      <a:srgbClr val="FECA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80782F57-951D-2E92-C5B3-F3B5140A1A72}"/>
                    </a:ext>
                  </a:extLst>
                </p:cNvPr>
                <p:cNvGrpSpPr/>
                <p:nvPr/>
              </p:nvGrpSpPr>
              <p:grpSpPr>
                <a:xfrm>
                  <a:off x="-22789" y="1600200"/>
                  <a:ext cx="3160401" cy="4315391"/>
                  <a:chOff x="-22789" y="1600200"/>
                  <a:chExt cx="3160401" cy="4315391"/>
                </a:xfrm>
              </p:grpSpPr>
              <p:pic>
                <p:nvPicPr>
                  <p:cNvPr id="234" name="Picture 233" descr="A black apron with white stitching&#10;&#10;Description automatically generated">
                    <a:extLst>
                      <a:ext uri="{FF2B5EF4-FFF2-40B4-BE49-F238E27FC236}">
                        <a16:creationId xmlns:a16="http://schemas.microsoft.com/office/drawing/2014/main" id="{3FF82ED0-E9D3-3328-73F0-AF3CB2BF21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6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47">
                            <a14:imgEffect>
                              <a14:backgroundRemoval t="10000" b="90000" l="10000" r="90000">
                                <a14:backgroundMark x1="26600" y1="40278" x2="25800" y2="52407"/>
                                <a14:backgroundMark x1="74800" y1="40556" x2="78300" y2="58426"/>
                                <a14:backgroundMark x1="73800" y1="42685" x2="74800" y2="5444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4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343572"/>
                    <a:ext cx="2317704" cy="2572019"/>
                  </a:xfrm>
                  <a:prstGeom prst="rect">
                    <a:avLst/>
                  </a:prstGeom>
                </p:spPr>
              </p:pic>
              <p:grpSp>
                <p:nvGrpSpPr>
                  <p:cNvPr id="238" name="Group 237">
                    <a:extLst>
                      <a:ext uri="{FF2B5EF4-FFF2-40B4-BE49-F238E27FC236}">
                        <a16:creationId xmlns:a16="http://schemas.microsoft.com/office/drawing/2014/main" id="{FDAACFFD-5024-C76A-BD99-FD4EC6F47FE7}"/>
                      </a:ext>
                    </a:extLst>
                  </p:cNvPr>
                  <p:cNvGrpSpPr/>
                  <p:nvPr/>
                </p:nvGrpSpPr>
                <p:grpSpPr>
                  <a:xfrm>
                    <a:off x="-22789" y="1600200"/>
                    <a:ext cx="3160401" cy="3850306"/>
                    <a:chOff x="-22789" y="1600200"/>
                    <a:chExt cx="3160401" cy="3850306"/>
                  </a:xfrm>
                </p:grpSpPr>
                <p:pic>
                  <p:nvPicPr>
                    <p:cNvPr id="47" name="Picture 46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F56DD962-B756-C787-1EDC-F64A3681A0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2538" y="1600200"/>
                      <a:ext cx="1745736" cy="115956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6" name="Picture 85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CC406862-93C1-6FA1-7A8E-7D0E36633B3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1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0"/>
                        </a:ext>
                      </a:extLst>
                    </a:blip>
                    <a:srcRect r="14677" b="42845"/>
                    <a:stretch/>
                  </p:blipFill>
                  <p:spPr>
                    <a:xfrm rot="4520673" flipH="1">
                      <a:off x="1939882" y="2628456"/>
                      <a:ext cx="956257" cy="5352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DC536184-D064-CA03-CD5E-979EB147C3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0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3812728">
                      <a:off x="569107" y="3247781"/>
                      <a:ext cx="626642" cy="2946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4" name="Picture 83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58A09835-777A-BA30-F7FA-219889D1F9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0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6764274">
                      <a:off x="101974" y="2652761"/>
                      <a:ext cx="925842" cy="5451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4" name="Picture 93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82463568-2290-945E-1686-3C7A20F646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0"/>
                        </a:ext>
                      </a:extLst>
                    </a:blip>
                    <a:srcRect r="14677" b="42845"/>
                    <a:stretch/>
                  </p:blipFill>
                  <p:spPr>
                    <a:xfrm rot="8051108" flipH="1">
                      <a:off x="1868475" y="3270475"/>
                      <a:ext cx="535338" cy="3265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3" name="Picture 102" descr="A white glove with a label&#10;&#10;Description automatically generated">
                      <a:extLst>
                        <a:ext uri="{FF2B5EF4-FFF2-40B4-BE49-F238E27FC236}">
                          <a16:creationId xmlns:a16="http://schemas.microsoft.com/office/drawing/2014/main" id="{820954CC-852E-1BBF-A39E-2F93358448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5" cstate="print">
                      <a:alphaModFix amt="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56">
                              <a14:imgEffect>
                                <a14:backgroundRemoval t="10000" b="90400" l="3500" r="90000">
                                  <a14:foregroundMark x1="6600" y1="50600" x2="13900" y2="50600"/>
                                  <a14:foregroundMark x1="7100" y1="69700" x2="5700" y2="69400"/>
                                  <a14:foregroundMark x1="5600" y1="51400" x2="3500" y2="51200"/>
                                  <a14:foregroundMark x1="38700" y1="89900" x2="36200" y2="90400"/>
                                  <a14:backgroundMark x1="65200" y1="12200" x2="83900" y2="33200"/>
                                  <a14:backgroundMark x1="83900" y1="33200" x2="94100" y2="52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9409615" flipH="1">
                      <a:off x="2354412" y="4571920"/>
                      <a:ext cx="637424" cy="643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8" name="Picture 107" descr="A picture containing green&#10;&#10;Description automatically generated">
                      <a:extLst>
                        <a:ext uri="{FF2B5EF4-FFF2-40B4-BE49-F238E27FC236}">
                          <a16:creationId xmlns:a16="http://schemas.microsoft.com/office/drawing/2014/main" id="{4543A935-08B4-C2FD-7479-2EA51CCFB8F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2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23">
                              <a14:imgEffect>
                                <a14:backgroundRemoval t="2500" b="97500" l="10000" r="90000">
                                  <a14:foregroundMark x1="21029" y1="5735" x2="21029" y2="5735"/>
                                  <a14:foregroundMark x1="73971" y1="5441" x2="73971" y2="5441"/>
                                  <a14:foregroundMark x1="80882" y1="2941" x2="80882" y2="2941"/>
                                  <a14:foregroundMark x1="81471" y1="2500" x2="66176" y2="15000"/>
                                  <a14:foregroundMark x1="66176" y1="15000" x2="66176" y2="15000"/>
                                  <a14:foregroundMark x1="16324" y1="2500" x2="59265" y2="10147"/>
                                  <a14:foregroundMark x1="59265" y1="10147" x2="72647" y2="7500"/>
                                  <a14:foregroundMark x1="72647" y1="7500" x2="79559" y2="3824"/>
                                  <a14:foregroundMark x1="79559" y1="3824" x2="80294" y2="3088"/>
                                  <a14:foregroundMark x1="80294" y1="5000" x2="84412" y2="92794"/>
                                  <a14:foregroundMark x1="84412" y1="92794" x2="61029" y2="89853"/>
                                  <a14:foregroundMark x1="61029" y1="89853" x2="18088" y2="93824"/>
                                  <a14:foregroundMark x1="18088" y1="93824" x2="40882" y2="28088"/>
                                  <a14:foregroundMark x1="40882" y1="28088" x2="40588" y2="23824"/>
                                  <a14:foregroundMark x1="13088" y1="97500" x2="13088" y2="97500"/>
                                  <a14:foregroundMark x1="13088" y1="94853" x2="18529" y2="88088"/>
                                  <a14:foregroundMark x1="88235" y1="96176" x2="83529" y2="85441"/>
                                  <a14:foregroundMark x1="85441" y1="88971" x2="88088" y2="92500"/>
                                  <a14:foregroundMark x1="86765" y1="89118" x2="84265" y2="86471"/>
                                  <a14:foregroundMark x1="81176" y1="15588" x2="81176" y2="2720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4"/>
                        </a:ext>
                      </a:extLst>
                    </a:blip>
                    <a:srcRect l="9767" r="9579"/>
                    <a:stretch/>
                  </p:blipFill>
                  <p:spPr>
                    <a:xfrm>
                      <a:off x="2352403" y="4318227"/>
                      <a:ext cx="785209" cy="113227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1" name="Picture 40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BF00B1F3-EE60-1BB0-70D0-12657040419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7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38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9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28141">
                      <a:off x="-22789" y="4418068"/>
                      <a:ext cx="2398579" cy="86760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7" name="Picture 236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19B0EED1-CA48-1EF7-15CB-B45583DFA5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75647" y="4178820"/>
                      <a:ext cx="521259" cy="25269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9" name="Picture 18" descr="A white glove with a label&#10;&#10;Description automatically generated">
                      <a:extLst>
                        <a:ext uri="{FF2B5EF4-FFF2-40B4-BE49-F238E27FC236}">
                          <a16:creationId xmlns:a16="http://schemas.microsoft.com/office/drawing/2014/main" id="{89418937-E88D-EB02-9829-A913071E914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5" cstate="print">
                      <a:alphaModFix amt="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56">
                              <a14:imgEffect>
                                <a14:backgroundRemoval t="10000" b="90400" l="3500" r="90000">
                                  <a14:foregroundMark x1="6600" y1="50600" x2="13900" y2="50600"/>
                                  <a14:foregroundMark x1="7100" y1="69700" x2="5700" y2="69400"/>
                                  <a14:foregroundMark x1="5600" y1="51400" x2="3500" y2="51200"/>
                                  <a14:foregroundMark x1="38700" y1="89900" x2="36200" y2="90400"/>
                                  <a14:backgroundMark x1="65200" y1="12200" x2="83900" y2="33200"/>
                                  <a14:backgroundMark x1="83900" y1="33200" x2="94100" y2="52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5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61373" flipH="1">
                      <a:off x="1055257" y="4761829"/>
                      <a:ext cx="666735" cy="593115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pic>
          <p:nvPicPr>
            <p:cNvPr id="242" name="Picture 241" descr="A black net on a black background&#10;&#10;Description automatically generated">
              <a:extLst>
                <a:ext uri="{FF2B5EF4-FFF2-40B4-BE49-F238E27FC236}">
                  <a16:creationId xmlns:a16="http://schemas.microsoft.com/office/drawing/2014/main" id="{76F222F1-7FA3-A702-34EB-F3D441947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0"/>
                </a:ext>
              </a:extLst>
            </a:blip>
            <a:srcRect r="14677" b="42845"/>
            <a:stretch/>
          </p:blipFill>
          <p:spPr>
            <a:xfrm rot="6038673" flipH="1">
              <a:off x="2153884" y="3008528"/>
              <a:ext cx="313697" cy="250089"/>
            </a:xfrm>
            <a:prstGeom prst="rect">
              <a:avLst/>
            </a:prstGeom>
          </p:spPr>
        </p:pic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774A3193-E8E8-B7E0-286A-8C10436C6F88}"/>
              </a:ext>
            </a:extLst>
          </p:cNvPr>
          <p:cNvGrpSpPr/>
          <p:nvPr/>
        </p:nvGrpSpPr>
        <p:grpSpPr>
          <a:xfrm>
            <a:off x="2878328" y="5375368"/>
            <a:ext cx="8602473" cy="2244633"/>
            <a:chOff x="998727" y="5375367"/>
            <a:chExt cx="8602473" cy="2244633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1A5774F3-EDA6-463E-AC28-FCC7C44B3D75}"/>
                </a:ext>
              </a:extLst>
            </p:cNvPr>
            <p:cNvGrpSpPr/>
            <p:nvPr/>
          </p:nvGrpSpPr>
          <p:grpSpPr>
            <a:xfrm>
              <a:off x="998727" y="5375367"/>
              <a:ext cx="620186" cy="2244633"/>
              <a:chOff x="980013" y="5368066"/>
              <a:chExt cx="620186" cy="2244633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3325D844-606C-BC57-1115-5FEB3874E2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2EDCA946-81CC-CC74-153D-DF9E6D4C1D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ECEBB8D9-0D0D-B042-931B-1865707DE4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0B1B53CD-8D55-ECC3-EC6C-F17B2FBAEB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8B229BBF-9C3F-7173-CA15-7166401E9465}"/>
                </a:ext>
              </a:extLst>
            </p:cNvPr>
            <p:cNvGrpSpPr/>
            <p:nvPr/>
          </p:nvGrpSpPr>
          <p:grpSpPr>
            <a:xfrm>
              <a:off x="1657447" y="5375367"/>
              <a:ext cx="620186" cy="2244633"/>
              <a:chOff x="980013" y="5368066"/>
              <a:chExt cx="620186" cy="2244633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900B252F-8440-A186-BE85-1C8A786022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F2511846-D3D5-5E58-BA01-ABEA96CB9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FABC09AA-B722-C7DB-4536-1D13F05592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4" name="Picture 153">
                <a:extLst>
                  <a:ext uri="{FF2B5EF4-FFF2-40B4-BE49-F238E27FC236}">
                    <a16:creationId xmlns:a16="http://schemas.microsoft.com/office/drawing/2014/main" id="{619C396C-BFEC-616D-40F1-DDC0DE38DB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22493946-17C4-D439-8A9F-24EAC0D9C17D}"/>
                </a:ext>
              </a:extLst>
            </p:cNvPr>
            <p:cNvGrpSpPr/>
            <p:nvPr/>
          </p:nvGrpSpPr>
          <p:grpSpPr>
            <a:xfrm>
              <a:off x="2303369" y="5375367"/>
              <a:ext cx="620186" cy="2244633"/>
              <a:chOff x="980013" y="5368066"/>
              <a:chExt cx="620186" cy="2244633"/>
            </a:xfrm>
          </p:grpSpPr>
          <p:pic>
            <p:nvPicPr>
              <p:cNvPr id="156" name="Picture 155">
                <a:extLst>
                  <a:ext uri="{FF2B5EF4-FFF2-40B4-BE49-F238E27FC236}">
                    <a16:creationId xmlns:a16="http://schemas.microsoft.com/office/drawing/2014/main" id="{A8890BC8-77B0-06FD-2FD5-59A69E9A8B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A6F8F719-7400-1831-28CC-17225D96D7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CCDF814-D856-8491-2548-32103CF503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8323F986-1359-C195-5596-C17621F1FA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0E287CB9-E72E-5C71-8217-95D24DFCD33D}"/>
                </a:ext>
              </a:extLst>
            </p:cNvPr>
            <p:cNvGrpSpPr/>
            <p:nvPr/>
          </p:nvGrpSpPr>
          <p:grpSpPr>
            <a:xfrm>
              <a:off x="3006507" y="5375367"/>
              <a:ext cx="620186" cy="2244633"/>
              <a:chOff x="980013" y="5368066"/>
              <a:chExt cx="620186" cy="2244633"/>
            </a:xfrm>
          </p:grpSpPr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146930C3-B209-17E9-4893-CD058993AD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56E2A828-5441-8853-C60B-98B4259F6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EA4B08A6-204C-032F-0052-0FECFF9235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2C424E42-DDA7-49E3-0FA3-3CEB60736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7C370FC4-7F12-62AB-D556-B5E43267BEF7}"/>
                </a:ext>
              </a:extLst>
            </p:cNvPr>
            <p:cNvGrpSpPr/>
            <p:nvPr/>
          </p:nvGrpSpPr>
          <p:grpSpPr>
            <a:xfrm>
              <a:off x="3654419" y="5375367"/>
              <a:ext cx="620186" cy="2244633"/>
              <a:chOff x="980013" y="5368066"/>
              <a:chExt cx="620186" cy="2244633"/>
            </a:xfrm>
          </p:grpSpPr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7CC57A92-1712-DC7F-A9B1-40C02D9846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5F10DD44-7910-F519-7D83-E871E33591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8" name="Picture 167">
                <a:extLst>
                  <a:ext uri="{FF2B5EF4-FFF2-40B4-BE49-F238E27FC236}">
                    <a16:creationId xmlns:a16="http://schemas.microsoft.com/office/drawing/2014/main" id="{4B4D334C-CC21-829B-3E8B-071BD33AC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69" name="Picture 168">
                <a:extLst>
                  <a:ext uri="{FF2B5EF4-FFF2-40B4-BE49-F238E27FC236}">
                    <a16:creationId xmlns:a16="http://schemas.microsoft.com/office/drawing/2014/main" id="{47BFBECF-D009-6A29-AADB-83643E06F7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D1A84A7-1FCB-13B5-974F-9415DFC1A3D8}"/>
                </a:ext>
              </a:extLst>
            </p:cNvPr>
            <p:cNvGrpSpPr/>
            <p:nvPr/>
          </p:nvGrpSpPr>
          <p:grpSpPr>
            <a:xfrm>
              <a:off x="4343822" y="5375367"/>
              <a:ext cx="620186" cy="2244633"/>
              <a:chOff x="980013" y="5368066"/>
              <a:chExt cx="620186" cy="2244633"/>
            </a:xfrm>
          </p:grpSpPr>
          <p:pic>
            <p:nvPicPr>
              <p:cNvPr id="171" name="Picture 170">
                <a:extLst>
                  <a:ext uri="{FF2B5EF4-FFF2-40B4-BE49-F238E27FC236}">
                    <a16:creationId xmlns:a16="http://schemas.microsoft.com/office/drawing/2014/main" id="{60BA69D1-3EB3-40BC-224D-AD0C06C42F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2" name="Picture 171">
                <a:extLst>
                  <a:ext uri="{FF2B5EF4-FFF2-40B4-BE49-F238E27FC236}">
                    <a16:creationId xmlns:a16="http://schemas.microsoft.com/office/drawing/2014/main" id="{A08EC722-2ABC-9600-F055-EEE6A78A9E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3" name="Picture 172">
                <a:extLst>
                  <a:ext uri="{FF2B5EF4-FFF2-40B4-BE49-F238E27FC236}">
                    <a16:creationId xmlns:a16="http://schemas.microsoft.com/office/drawing/2014/main" id="{C3F837CA-FB25-E666-4C83-A8493F6EDE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4" name="Picture 173">
                <a:extLst>
                  <a:ext uri="{FF2B5EF4-FFF2-40B4-BE49-F238E27FC236}">
                    <a16:creationId xmlns:a16="http://schemas.microsoft.com/office/drawing/2014/main" id="{62AA7914-6ADE-042A-DE40-CD5D930308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F12CA884-072C-11FA-4C9B-B217D8ABE78A}"/>
                </a:ext>
              </a:extLst>
            </p:cNvPr>
            <p:cNvGrpSpPr/>
            <p:nvPr/>
          </p:nvGrpSpPr>
          <p:grpSpPr>
            <a:xfrm>
              <a:off x="5686694" y="5375367"/>
              <a:ext cx="620186" cy="2244633"/>
              <a:chOff x="980013" y="5368066"/>
              <a:chExt cx="620186" cy="2244633"/>
            </a:xfrm>
          </p:grpSpPr>
          <p:pic>
            <p:nvPicPr>
              <p:cNvPr id="176" name="Picture 175">
                <a:extLst>
                  <a:ext uri="{FF2B5EF4-FFF2-40B4-BE49-F238E27FC236}">
                    <a16:creationId xmlns:a16="http://schemas.microsoft.com/office/drawing/2014/main" id="{DA09D824-AA99-3AD9-A41F-2028FE7804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7" name="Picture 176">
                <a:extLst>
                  <a:ext uri="{FF2B5EF4-FFF2-40B4-BE49-F238E27FC236}">
                    <a16:creationId xmlns:a16="http://schemas.microsoft.com/office/drawing/2014/main" id="{E298BB2C-5AF1-5E78-3D3F-95ED24DD9A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8" name="Picture 177">
                <a:extLst>
                  <a:ext uri="{FF2B5EF4-FFF2-40B4-BE49-F238E27FC236}">
                    <a16:creationId xmlns:a16="http://schemas.microsoft.com/office/drawing/2014/main" id="{EE7A45CA-FA34-0A31-91A6-8C5A5FADFE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9" name="Picture 178">
                <a:extLst>
                  <a:ext uri="{FF2B5EF4-FFF2-40B4-BE49-F238E27FC236}">
                    <a16:creationId xmlns:a16="http://schemas.microsoft.com/office/drawing/2014/main" id="{7C1D303B-5936-8638-49F4-47F9574C6C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4E53C84C-E18A-91D8-4D57-D07D1484C02D}"/>
                </a:ext>
              </a:extLst>
            </p:cNvPr>
            <p:cNvGrpSpPr/>
            <p:nvPr/>
          </p:nvGrpSpPr>
          <p:grpSpPr>
            <a:xfrm>
              <a:off x="5013540" y="5375367"/>
              <a:ext cx="620186" cy="2244633"/>
              <a:chOff x="980013" y="5368066"/>
              <a:chExt cx="620186" cy="2244633"/>
            </a:xfrm>
          </p:grpSpPr>
          <p:pic>
            <p:nvPicPr>
              <p:cNvPr id="193" name="Picture 192">
                <a:extLst>
                  <a:ext uri="{FF2B5EF4-FFF2-40B4-BE49-F238E27FC236}">
                    <a16:creationId xmlns:a16="http://schemas.microsoft.com/office/drawing/2014/main" id="{4B3C2526-FBB1-7915-E79B-87A1B6FFE4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4" name="Picture 193">
                <a:extLst>
                  <a:ext uri="{FF2B5EF4-FFF2-40B4-BE49-F238E27FC236}">
                    <a16:creationId xmlns:a16="http://schemas.microsoft.com/office/drawing/2014/main" id="{30564F9F-C2A8-7288-25E5-4B882FAF34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30AA2B64-DE8C-662A-492E-0F9131B891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8FD7D23E-6763-8163-88B1-E1A87F6AEA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D81993EA-8951-A56F-96C7-B70AA8DE8E2C}"/>
                </a:ext>
              </a:extLst>
            </p:cNvPr>
            <p:cNvGrpSpPr/>
            <p:nvPr/>
          </p:nvGrpSpPr>
          <p:grpSpPr>
            <a:xfrm>
              <a:off x="6346551" y="5375367"/>
              <a:ext cx="620186" cy="2244633"/>
              <a:chOff x="980013" y="5368066"/>
              <a:chExt cx="620186" cy="2244633"/>
            </a:xfrm>
          </p:grpSpPr>
          <p:pic>
            <p:nvPicPr>
              <p:cNvPr id="198" name="Picture 197">
                <a:extLst>
                  <a:ext uri="{FF2B5EF4-FFF2-40B4-BE49-F238E27FC236}">
                    <a16:creationId xmlns:a16="http://schemas.microsoft.com/office/drawing/2014/main" id="{31F61B55-F1EC-93F1-EB4A-1E1462381D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9" name="Picture 198">
                <a:extLst>
                  <a:ext uri="{FF2B5EF4-FFF2-40B4-BE49-F238E27FC236}">
                    <a16:creationId xmlns:a16="http://schemas.microsoft.com/office/drawing/2014/main" id="{A9A28DB1-F453-F6FD-8027-68798B5B5C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59836D80-1B99-5BBB-9C4B-7448DB6824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1" name="Picture 200">
                <a:extLst>
                  <a:ext uri="{FF2B5EF4-FFF2-40B4-BE49-F238E27FC236}">
                    <a16:creationId xmlns:a16="http://schemas.microsoft.com/office/drawing/2014/main" id="{AB3632BE-E65E-3C5F-745C-BC8E710937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26846C1B-1A6B-7CBA-BC7D-5CD4098667D0}"/>
                </a:ext>
              </a:extLst>
            </p:cNvPr>
            <p:cNvGrpSpPr/>
            <p:nvPr/>
          </p:nvGrpSpPr>
          <p:grpSpPr>
            <a:xfrm>
              <a:off x="6972140" y="5375367"/>
              <a:ext cx="620186" cy="2244633"/>
              <a:chOff x="980013" y="5368066"/>
              <a:chExt cx="620186" cy="2244633"/>
            </a:xfrm>
          </p:grpSpPr>
          <p:pic>
            <p:nvPicPr>
              <p:cNvPr id="203" name="Picture 202">
                <a:extLst>
                  <a:ext uri="{FF2B5EF4-FFF2-40B4-BE49-F238E27FC236}">
                    <a16:creationId xmlns:a16="http://schemas.microsoft.com/office/drawing/2014/main" id="{8CA85620-C806-FF9C-56C0-B615CD3986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4" name="Picture 203">
                <a:extLst>
                  <a:ext uri="{FF2B5EF4-FFF2-40B4-BE49-F238E27FC236}">
                    <a16:creationId xmlns:a16="http://schemas.microsoft.com/office/drawing/2014/main" id="{623CCBB1-E764-8340-4EA6-967CF5A9EB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0" name="Picture 209">
                <a:extLst>
                  <a:ext uri="{FF2B5EF4-FFF2-40B4-BE49-F238E27FC236}">
                    <a16:creationId xmlns:a16="http://schemas.microsoft.com/office/drawing/2014/main" id="{CF6A17DF-C696-E8BC-4B15-E390348FC8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1" name="Picture 210">
                <a:extLst>
                  <a:ext uri="{FF2B5EF4-FFF2-40B4-BE49-F238E27FC236}">
                    <a16:creationId xmlns:a16="http://schemas.microsoft.com/office/drawing/2014/main" id="{6F3AD9C1-029B-3D51-439B-88FA4ADC67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54DD5C89-ED09-5988-D99C-B9D8FB9AAF42}"/>
                </a:ext>
              </a:extLst>
            </p:cNvPr>
            <p:cNvGrpSpPr/>
            <p:nvPr/>
          </p:nvGrpSpPr>
          <p:grpSpPr>
            <a:xfrm>
              <a:off x="7652869" y="5375367"/>
              <a:ext cx="620186" cy="2244633"/>
              <a:chOff x="980013" y="5368066"/>
              <a:chExt cx="620186" cy="2244633"/>
            </a:xfrm>
          </p:grpSpPr>
          <p:pic>
            <p:nvPicPr>
              <p:cNvPr id="216" name="Picture 215">
                <a:extLst>
                  <a:ext uri="{FF2B5EF4-FFF2-40B4-BE49-F238E27FC236}">
                    <a16:creationId xmlns:a16="http://schemas.microsoft.com/office/drawing/2014/main" id="{8A53EE67-C8AB-74D0-75F4-935597CDFC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8" name="Picture 217">
                <a:extLst>
                  <a:ext uri="{FF2B5EF4-FFF2-40B4-BE49-F238E27FC236}">
                    <a16:creationId xmlns:a16="http://schemas.microsoft.com/office/drawing/2014/main" id="{47D97EDA-11FD-6E03-89F5-A2831E039B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9" name="Picture 218">
                <a:extLst>
                  <a:ext uri="{FF2B5EF4-FFF2-40B4-BE49-F238E27FC236}">
                    <a16:creationId xmlns:a16="http://schemas.microsoft.com/office/drawing/2014/main" id="{32DC3FF2-F3AF-2DFD-CBDF-3081850CE3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0" name="Picture 219">
                <a:extLst>
                  <a:ext uri="{FF2B5EF4-FFF2-40B4-BE49-F238E27FC236}">
                    <a16:creationId xmlns:a16="http://schemas.microsoft.com/office/drawing/2014/main" id="{EE4BFA88-BAF1-7EEA-BA6D-30C2C000A4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5CBB83E9-A1B4-E26F-11D3-DD94B0748E2C}"/>
                </a:ext>
              </a:extLst>
            </p:cNvPr>
            <p:cNvGrpSpPr/>
            <p:nvPr/>
          </p:nvGrpSpPr>
          <p:grpSpPr>
            <a:xfrm>
              <a:off x="8299964" y="5375367"/>
              <a:ext cx="620186" cy="2244633"/>
              <a:chOff x="980013" y="5368066"/>
              <a:chExt cx="620186" cy="2244633"/>
            </a:xfrm>
          </p:grpSpPr>
          <p:pic>
            <p:nvPicPr>
              <p:cNvPr id="222" name="Picture 221">
                <a:extLst>
                  <a:ext uri="{FF2B5EF4-FFF2-40B4-BE49-F238E27FC236}">
                    <a16:creationId xmlns:a16="http://schemas.microsoft.com/office/drawing/2014/main" id="{847D21C4-0355-F5F0-B88D-334F630929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7072474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3" name="Picture 222">
                <a:extLst>
                  <a:ext uri="{FF2B5EF4-FFF2-40B4-BE49-F238E27FC236}">
                    <a16:creationId xmlns:a16="http://schemas.microsoft.com/office/drawing/2014/main" id="{F15B854E-5526-DE22-6C21-360B9F75F3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6504338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4" name="Picture 223">
                <a:extLst>
                  <a:ext uri="{FF2B5EF4-FFF2-40B4-BE49-F238E27FC236}">
                    <a16:creationId xmlns:a16="http://schemas.microsoft.com/office/drawing/2014/main" id="{BA4D1380-4CA7-9E7C-A597-D6F2A244B3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5" name="Picture 224">
                <a:extLst>
                  <a:ext uri="{FF2B5EF4-FFF2-40B4-BE49-F238E27FC236}">
                    <a16:creationId xmlns:a16="http://schemas.microsoft.com/office/drawing/2014/main" id="{230CE6DF-88D3-E629-BFF6-E73727B344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4EE70EC0-F9C8-51AF-9143-C2C3C9A37F28}"/>
                </a:ext>
              </a:extLst>
            </p:cNvPr>
            <p:cNvGrpSpPr/>
            <p:nvPr/>
          </p:nvGrpSpPr>
          <p:grpSpPr>
            <a:xfrm>
              <a:off x="8981014" y="5375367"/>
              <a:ext cx="620186" cy="1108361"/>
              <a:chOff x="980013" y="5368066"/>
              <a:chExt cx="620186" cy="1108361"/>
            </a:xfrm>
          </p:grpSpPr>
          <p:pic>
            <p:nvPicPr>
              <p:cNvPr id="229" name="Picture 228">
                <a:extLst>
                  <a:ext uri="{FF2B5EF4-FFF2-40B4-BE49-F238E27FC236}">
                    <a16:creationId xmlns:a16="http://schemas.microsoft.com/office/drawing/2014/main" id="{33336E14-EE93-F79D-20E1-51B8759C97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936202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0" name="Picture 229">
                <a:extLst>
                  <a:ext uri="{FF2B5EF4-FFF2-40B4-BE49-F238E27FC236}">
                    <a16:creationId xmlns:a16="http://schemas.microsoft.com/office/drawing/2014/main" id="{2BAE6ABA-F269-A29B-DFAA-075090F1F5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980013" y="5368066"/>
                <a:ext cx="620186" cy="54022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B5F27C-1306-B985-2959-484058AF5422}"/>
              </a:ext>
            </a:extLst>
          </p:cNvPr>
          <p:cNvGrpSpPr/>
          <p:nvPr/>
        </p:nvGrpSpPr>
        <p:grpSpPr>
          <a:xfrm>
            <a:off x="3892245" y="441381"/>
            <a:ext cx="4734365" cy="1709056"/>
            <a:chOff x="7465289" y="34800"/>
            <a:chExt cx="2744346" cy="2739707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DEB46685-8048-D37F-F364-3F1E148CE388}"/>
                </a:ext>
              </a:extLst>
            </p:cNvPr>
            <p:cNvSpPr/>
            <p:nvPr/>
          </p:nvSpPr>
          <p:spPr>
            <a:xfrm flipH="1">
              <a:off x="7484627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93C9C6-62CC-933E-3420-5C47F56D50D6}"/>
                </a:ext>
              </a:extLst>
            </p:cNvPr>
            <p:cNvSpPr txBox="1"/>
            <p:nvPr/>
          </p:nvSpPr>
          <p:spPr>
            <a:xfrm>
              <a:off x="7465289" y="41959"/>
              <a:ext cx="274434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I’ve prepared </a:t>
              </a:r>
              <a:r>
                <a:rPr lang="en-US" sz="2800" b="1">
                  <a:solidFill>
                    <a:srgbClr val="00B050"/>
                  </a:solidFill>
                </a:rPr>
                <a:t>50</a:t>
              </a:r>
              <a:r>
                <a:rPr lang="en-US" sz="2800"/>
                <a:t> Caesar Salads now I will enter the Amount prepared in </a:t>
              </a:r>
            </a:p>
            <a:p>
              <a:pPr algn="ctr"/>
              <a:r>
                <a:rPr lang="en-US" sz="2800" b="1"/>
                <a:t>Column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137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6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75 -0.0004 L -0.48691 0.00245 L 0.12109 0.00634 L -0.48875 0.00327 L 0.11787 0.00368 L -0.49242 0.00327 L 0.1204 0.00245 L 4.70588E-6 -3.98693E-6 L 4.70588E-6 0.00021 L 4.70588E-6 -3.98693E-6 " pathEditMode="relative" rAng="0" ptsTypes="AAAAAAAAAA">
                                      <p:cBhvr>
                                        <p:cTn id="19" dur="6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2" y="3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3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4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4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4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4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4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4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0" y="0"/>
            <a:ext cx="13817600" cy="5486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A91B5A5F-B530-1BE0-711E-57070C551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055" y="99265"/>
            <a:ext cx="816536" cy="816536"/>
          </a:xfrm>
          <a:prstGeom prst="rect">
            <a:avLst/>
          </a:prstGeom>
        </p:spPr>
      </p:pic>
      <p:sp>
        <p:nvSpPr>
          <p:cNvPr id="134" name="Oval 133">
            <a:extLst>
              <a:ext uri="{FF2B5EF4-FFF2-40B4-BE49-F238E27FC236}">
                <a16:creationId xmlns:a16="http://schemas.microsoft.com/office/drawing/2014/main" id="{AA3B0FEC-5652-80AE-8944-8B13F44328E7}"/>
              </a:ext>
            </a:extLst>
          </p:cNvPr>
          <p:cNvSpPr/>
          <p:nvPr/>
        </p:nvSpPr>
        <p:spPr>
          <a:xfrm>
            <a:off x="90970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08CA6D38-561D-5C6A-7287-BAABCB7C7490}"/>
              </a:ext>
            </a:extLst>
          </p:cNvPr>
          <p:cNvCxnSpPr>
            <a:cxnSpLocks/>
          </p:cNvCxnSpPr>
          <p:nvPr/>
        </p:nvCxnSpPr>
        <p:spPr>
          <a:xfrm flipH="1" flipV="1">
            <a:off x="9079240" y="505230"/>
            <a:ext cx="228600" cy="27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006670F2-FB9B-974E-0EDA-00FA613D1A40}"/>
              </a:ext>
            </a:extLst>
          </p:cNvPr>
          <p:cNvCxnSpPr>
            <a:cxnSpLocks/>
          </p:cNvCxnSpPr>
          <p:nvPr/>
        </p:nvCxnSpPr>
        <p:spPr>
          <a:xfrm>
            <a:off x="9263598" y="502921"/>
            <a:ext cx="197096" cy="2128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Oval 148">
            <a:extLst>
              <a:ext uri="{FF2B5EF4-FFF2-40B4-BE49-F238E27FC236}">
                <a16:creationId xmlns:a16="http://schemas.microsoft.com/office/drawing/2014/main" id="{E3019D0D-778A-7E8B-4B47-A2C70BD9A894}"/>
              </a:ext>
            </a:extLst>
          </p:cNvPr>
          <p:cNvSpPr/>
          <p:nvPr/>
        </p:nvSpPr>
        <p:spPr>
          <a:xfrm>
            <a:off x="92168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970C6F06-38D0-48CD-0388-5E5CEE69D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295" y="1490177"/>
            <a:ext cx="1742720" cy="19638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509"/>
          <a:stretch/>
        </p:blipFill>
        <p:spPr>
          <a:xfrm>
            <a:off x="8840920" y="2772234"/>
            <a:ext cx="3592968" cy="2700393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337" y="2313757"/>
            <a:ext cx="3486314" cy="19638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8026F-23B9-E089-CAD6-F1FCFF2D2389}"/>
              </a:ext>
            </a:extLst>
          </p:cNvPr>
          <p:cNvGrpSpPr/>
          <p:nvPr/>
        </p:nvGrpSpPr>
        <p:grpSpPr>
          <a:xfrm>
            <a:off x="2717800" y="4566036"/>
            <a:ext cx="3820926" cy="2749167"/>
            <a:chOff x="5486400" y="4869386"/>
            <a:chExt cx="2395525" cy="23348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5350B-F5EB-588F-2E31-A2941A6FF51E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63990B0-9996-776D-5424-AF1C270147A5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37" name="Can 13">
                  <a:extLst>
                    <a:ext uri="{FF2B5EF4-FFF2-40B4-BE49-F238E27FC236}">
                      <a16:creationId xmlns:a16="http://schemas.microsoft.com/office/drawing/2014/main" id="{8363C2A7-8640-6286-57A1-D2FFDC04034C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8" name="Can 14">
                  <a:extLst>
                    <a:ext uri="{FF2B5EF4-FFF2-40B4-BE49-F238E27FC236}">
                      <a16:creationId xmlns:a16="http://schemas.microsoft.com/office/drawing/2014/main" id="{4BD72CFB-E7B8-2857-9CB3-19E9B2947F0D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9" name="Can 15">
                  <a:extLst>
                    <a:ext uri="{FF2B5EF4-FFF2-40B4-BE49-F238E27FC236}">
                      <a16:creationId xmlns:a16="http://schemas.microsoft.com/office/drawing/2014/main" id="{B64E27B7-4F5E-A378-8953-DC793DFAB85A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0B83F284-9015-AEB8-E3C4-BE57F1CAEEC7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" name="Frame 40">
                  <a:extLst>
                    <a:ext uri="{FF2B5EF4-FFF2-40B4-BE49-F238E27FC236}">
                      <a16:creationId xmlns:a16="http://schemas.microsoft.com/office/drawing/2014/main" id="{ED852907-9530-FEFC-E820-2521D7889898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0088394-701E-F60C-A235-5C1F573A72AD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48134C-2A7B-9330-A6C1-FA6BE027839E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C613EA1-3F7B-8F7A-ECD9-88E85CE456E7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C5BB47-D17A-8D67-0F4D-F57E016B976B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270F40-C1F0-4EED-2101-DB23B9512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036745F-C340-85B0-64CB-C175219BC701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6EBB3E8-E746-AC2F-D68A-54295F61BDA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F7806C-1810-3820-9DE1-D38D942AC833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770B5EF-B95B-07A9-FE13-2DEFB31E816A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5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862F111A-FCAD-D90C-C43A-245E623E6C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63C479B-E8BE-D2C9-27C6-96B81637CD37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49E7E31-890D-36F6-72BA-B1D382662B03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3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240A229D-7241-E19D-5EBD-E84F01D9E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7EB4A2-D404-6EF5-B07A-37950BC6ABB1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60EE92B-5447-3B4B-8F28-F4687CBD3F41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1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4C1C535E-5200-2CF6-D03E-D22E9B7426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396C36-EFE2-1DF6-F169-550C1A19762B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564E9C-FEDE-F408-D9E4-FBFC55571D51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9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0FB8770C-774D-C963-ACC1-5801875DD7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74F043B-4E2B-B5AE-9BE4-4370BDA876B9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0F15B35-546C-54A9-A4CC-743266DF1B50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7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1571CAC3-DA97-4014-EF08-85713A446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255B21D-6C42-7462-C86A-FE824267DD8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59C40AA1-2C30-11AB-1960-869A8E03FAE0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8AB92D-3231-255D-42FD-E337B4BA1A3B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0F4D95B-1822-C899-2A73-3AC9CB93C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A7892A6-7FE5-871D-983A-672A10EC4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C039526-0A6F-2239-40AB-BB9B44199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8F7724-8098-9012-FBBD-DDFC7C67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70A9B239-6EF5-B07B-748C-B64B2FE26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135" name="Picture 134" descr="A white envelope with a white cover&#10;&#10;Description automatically generated with medium confidence">
            <a:extLst>
              <a:ext uri="{FF2B5EF4-FFF2-40B4-BE49-F238E27FC236}">
                <a16:creationId xmlns:a16="http://schemas.microsoft.com/office/drawing/2014/main" id="{3C5E997F-2F81-F102-30B6-EAFCD5CD53B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1500">
                        <a14:foregroundMark x1="91500" y1="67000" x2="91500" y2="67000"/>
                        <a14:foregroundMark x1="12000" y1="70500" x2="12000" y2="70500"/>
                        <a14:foregroundMark x1="13600" y1="71100" x2="12000" y2="70400"/>
                        <a14:foregroundMark x1="15100" y1="71300" x2="13300" y2="71300"/>
                        <a14:foregroundMark x1="11300" y1="70300" x2="11600" y2="69400"/>
                        <a14:foregroundMark x1="11600" y1="69000" x2="11200" y2="70700"/>
                        <a14:backgroundMark x1="16500" y1="32900" x2="8200" y2="67100"/>
                        <a14:backgroundMark x1="15588" y1="72066" x2="20300" y2="74400"/>
                        <a14:backgroundMark x1="20300" y1="74400" x2="87100" y2="71900"/>
                        <a14:backgroundMark x1="87100" y1="71900" x2="90300" y2="71900"/>
                        <a14:backgroundMark x1="86600" y1="31700" x2="90600" y2="56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626879" y="4442438"/>
            <a:ext cx="2069060" cy="3880504"/>
          </a:xfrm>
          <a:prstGeom prst="rect">
            <a:avLst/>
          </a:prstGeom>
        </p:spPr>
      </p:pic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3E1B913-05BC-810E-2902-55AB99DB285E}"/>
              </a:ext>
            </a:extLst>
          </p:cNvPr>
          <p:cNvGrpSpPr/>
          <p:nvPr/>
        </p:nvGrpSpPr>
        <p:grpSpPr>
          <a:xfrm>
            <a:off x="4338638" y="155893"/>
            <a:ext cx="4069787" cy="2068195"/>
            <a:chOff x="4156903" y="34800"/>
            <a:chExt cx="2850197" cy="3170594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4156903" y="96851"/>
              <a:ext cx="285019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Now let’s prep the Café LA Burgers and input the prepared amounts in </a:t>
              </a:r>
              <a:r>
                <a:rPr lang="en-US" sz="2800" b="1"/>
                <a:t>Column 7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A5E45E9-4C62-8E09-33FD-948464BC2762}"/>
              </a:ext>
            </a:extLst>
          </p:cNvPr>
          <p:cNvGrpSpPr/>
          <p:nvPr/>
        </p:nvGrpSpPr>
        <p:grpSpPr>
          <a:xfrm flipH="1">
            <a:off x="7665874" y="1121071"/>
            <a:ext cx="4217382" cy="968417"/>
            <a:chOff x="4212076" y="34800"/>
            <a:chExt cx="2725008" cy="2739707"/>
          </a:xfrm>
        </p:grpSpPr>
        <p:sp>
          <p:nvSpPr>
            <p:cNvPr id="75" name="Speech Bubble: Oval 74">
              <a:extLst>
                <a:ext uri="{FF2B5EF4-FFF2-40B4-BE49-F238E27FC236}">
                  <a16:creationId xmlns:a16="http://schemas.microsoft.com/office/drawing/2014/main" id="{572380B6-87BC-67D0-2EFF-68D037D072D1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05587AA-8302-79AF-EA20-D57F4741430B}"/>
                </a:ext>
              </a:extLst>
            </p:cNvPr>
            <p:cNvSpPr txBox="1"/>
            <p:nvPr/>
          </p:nvSpPr>
          <p:spPr>
            <a:xfrm>
              <a:off x="4312365" y="107167"/>
              <a:ext cx="254904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I’ve finished panning </a:t>
              </a:r>
              <a:r>
                <a:rPr lang="en-US" sz="2800" b="1">
                  <a:solidFill>
                    <a:srgbClr val="00B050"/>
                  </a:solidFill>
                </a:rPr>
                <a:t>450</a:t>
              </a:r>
              <a:r>
                <a:rPr lang="en-US" sz="2800"/>
                <a:t> Café LA Burgers.</a:t>
              </a:r>
              <a:endParaRPr lang="en-US" sz="2800" b="1"/>
            </a:p>
          </p:txBody>
        </p:sp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0" y="5486401"/>
            <a:ext cx="13817600" cy="228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7BF202-5255-6C2B-A18B-9309DC824554}"/>
              </a:ext>
            </a:extLst>
          </p:cNvPr>
          <p:cNvGrpSpPr/>
          <p:nvPr/>
        </p:nvGrpSpPr>
        <p:grpSpPr>
          <a:xfrm>
            <a:off x="3561944" y="5494537"/>
            <a:ext cx="4108857" cy="2499424"/>
            <a:chOff x="2979028" y="5690961"/>
            <a:chExt cx="1646136" cy="1469497"/>
          </a:xfrm>
        </p:grpSpPr>
        <p:pic>
          <p:nvPicPr>
            <p:cNvPr id="70" name="Picture 69" descr="A close-up of a tray&#10;&#10;Description automatically generated">
              <a:extLst>
                <a:ext uri="{FF2B5EF4-FFF2-40B4-BE49-F238E27FC236}">
                  <a16:creationId xmlns:a16="http://schemas.microsoft.com/office/drawing/2014/main" id="{CEFD650A-0065-F3BB-06D3-0C23E335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67C1290-429E-EF18-6A34-E96D7F5F29DC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D8BE7-BEA9-B4B2-4BC0-E8DB5F79FA92}"/>
              </a:ext>
            </a:extLst>
          </p:cNvPr>
          <p:cNvGrpSpPr/>
          <p:nvPr/>
        </p:nvGrpSpPr>
        <p:grpSpPr>
          <a:xfrm>
            <a:off x="7752944" y="5506990"/>
            <a:ext cx="4108857" cy="2499424"/>
            <a:chOff x="2979028" y="5690961"/>
            <a:chExt cx="1646136" cy="1469497"/>
          </a:xfrm>
        </p:grpSpPr>
        <p:pic>
          <p:nvPicPr>
            <p:cNvPr id="4" name="Picture 3" descr="A close-up of a tray&#10;&#10;Description automatically generated">
              <a:extLst>
                <a:ext uri="{FF2B5EF4-FFF2-40B4-BE49-F238E27FC236}">
                  <a16:creationId xmlns:a16="http://schemas.microsoft.com/office/drawing/2014/main" id="{4ADB6500-3C92-9D5D-015C-266D9FC5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BD440-31D5-6844-A33D-ABB8B4862E43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05D93D0-AA52-D07D-FD33-DF9E69C37ED4}"/>
              </a:ext>
            </a:extLst>
          </p:cNvPr>
          <p:cNvGrpSpPr/>
          <p:nvPr/>
        </p:nvGrpSpPr>
        <p:grpSpPr>
          <a:xfrm>
            <a:off x="3784600" y="7046200"/>
            <a:ext cx="3714622" cy="277080"/>
            <a:chOff x="1905000" y="7924800"/>
            <a:chExt cx="3714622" cy="277080"/>
          </a:xfrm>
        </p:grpSpPr>
        <p:pic>
          <p:nvPicPr>
            <p:cNvPr id="50" name="Picture 4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346290B-D689-94D2-4C23-D9F84BF457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52" name="Picture 5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FB3DA98-25D2-FBEC-3A12-5040B2B61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53" name="Picture 5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E7274ED9-5AE3-F25D-D13E-6C41A3E7C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54" name="Picture 5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207B7A06-FF30-FDBB-41AB-B07EE3042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55" name="Picture 5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5EED53B-ED70-5A8C-6A6D-9520C131C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D502E79-6D6A-A43E-0657-63FB50D1655F}"/>
              </a:ext>
            </a:extLst>
          </p:cNvPr>
          <p:cNvGrpSpPr/>
          <p:nvPr/>
        </p:nvGrpSpPr>
        <p:grpSpPr>
          <a:xfrm>
            <a:off x="3784600" y="6749480"/>
            <a:ext cx="3714622" cy="277080"/>
            <a:chOff x="1905000" y="7924800"/>
            <a:chExt cx="3714622" cy="277080"/>
          </a:xfrm>
        </p:grpSpPr>
        <p:pic>
          <p:nvPicPr>
            <p:cNvPr id="58" name="Picture 5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EEBBFA43-59D7-EAF7-DA3B-AD6B65AB3E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59" name="Picture 5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FB48FE05-6860-01BB-69E0-8D3EBBBAE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60" name="Picture 5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4A5038B6-F3CD-2C50-74D4-4C50A4489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61" name="Picture 6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1C79DC6-6845-94D2-51F8-5EE5706A6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62" name="Picture 6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4947985-C5F7-4396-8391-87E48F5A2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73A303B-E53C-5943-D774-61AF35A295D7}"/>
              </a:ext>
            </a:extLst>
          </p:cNvPr>
          <p:cNvGrpSpPr/>
          <p:nvPr/>
        </p:nvGrpSpPr>
        <p:grpSpPr>
          <a:xfrm>
            <a:off x="3860801" y="6452760"/>
            <a:ext cx="3543411" cy="277080"/>
            <a:chOff x="1905000" y="7924800"/>
            <a:chExt cx="3714622" cy="277080"/>
          </a:xfrm>
        </p:grpSpPr>
        <p:pic>
          <p:nvPicPr>
            <p:cNvPr id="64" name="Picture 6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9F17468-C145-8695-DDE7-C54BB671B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65" name="Picture 6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54184D21-E664-2A62-37A6-1522D12E8B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68" name="Picture 6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46A07206-3959-E930-B917-81C3A3987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72" name="Picture 7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87EC9B7-F003-8FA4-3538-89F8E5D5F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73" name="Picture 7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686C00A-E6A6-F176-7F9D-297E93C20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7340ECA-4769-8EA4-7F9D-56192CF7EF31}"/>
              </a:ext>
            </a:extLst>
          </p:cNvPr>
          <p:cNvGrpSpPr/>
          <p:nvPr/>
        </p:nvGrpSpPr>
        <p:grpSpPr>
          <a:xfrm>
            <a:off x="4012396" y="5562600"/>
            <a:ext cx="3224150" cy="277080"/>
            <a:chOff x="1905000" y="7924800"/>
            <a:chExt cx="3714622" cy="277080"/>
          </a:xfrm>
        </p:grpSpPr>
        <p:pic>
          <p:nvPicPr>
            <p:cNvPr id="81" name="Picture 8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56DD39A3-EAF2-A539-98B2-275DD1F89D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82" name="Picture 8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28878AF-A4C2-6E3D-A431-313394F75E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83" name="Picture 8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D72171A-62D1-8FF1-62FD-4CF0388D1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84" name="Picture 8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1C28A8B-52D6-3CCE-38A3-4A1825241D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85" name="Picture 8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ED55472B-6AA1-6FB2-BDED-0C52B9C7E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A3C1D00-1858-FF61-9C5C-A71581A87D24}"/>
              </a:ext>
            </a:extLst>
          </p:cNvPr>
          <p:cNvGrpSpPr/>
          <p:nvPr/>
        </p:nvGrpSpPr>
        <p:grpSpPr>
          <a:xfrm>
            <a:off x="4012398" y="5859320"/>
            <a:ext cx="3264488" cy="277080"/>
            <a:chOff x="1905000" y="7924800"/>
            <a:chExt cx="3714622" cy="277080"/>
          </a:xfrm>
        </p:grpSpPr>
        <p:pic>
          <p:nvPicPr>
            <p:cNvPr id="88" name="Picture 8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D3DF8825-2E4B-A6E7-9ADC-8C1EDC5E0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89" name="Picture 8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0AC87D3-8ED9-5041-7DE8-D8D6ACE9F1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90" name="Picture 8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EFE89AA-7633-D75C-D661-0F0F0D6DB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95" name="Picture 9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D6EA18F2-1620-D6C5-5D41-BDA233A16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96" name="Picture 9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30D73E2-5F64-4C96-984D-2821B0711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B284327-3A03-5C78-C62F-5CFE78504A1C}"/>
              </a:ext>
            </a:extLst>
          </p:cNvPr>
          <p:cNvGrpSpPr/>
          <p:nvPr/>
        </p:nvGrpSpPr>
        <p:grpSpPr>
          <a:xfrm>
            <a:off x="3784600" y="7342920"/>
            <a:ext cx="3714622" cy="277080"/>
            <a:chOff x="1905000" y="7924800"/>
            <a:chExt cx="3714622" cy="277080"/>
          </a:xfrm>
        </p:grpSpPr>
        <p:pic>
          <p:nvPicPr>
            <p:cNvPr id="98" name="Picture 9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66EDEA5-F0E2-E067-0713-37E4A2F23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101" name="Picture 10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0E71755-252C-525A-C30B-340EE892B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102" name="Picture 10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79F8917-765C-D83E-83B0-D30F653AB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104" name="Picture 10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DBEAAF3-34F0-4236-3CE6-F53A60530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106" name="Picture 10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E88614E7-0339-48C1-8011-FDFD5D6A0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CB3355-37C3-BA0E-246F-1988B3A34F90}"/>
              </a:ext>
            </a:extLst>
          </p:cNvPr>
          <p:cNvGrpSpPr/>
          <p:nvPr/>
        </p:nvGrpSpPr>
        <p:grpSpPr>
          <a:xfrm>
            <a:off x="3925369" y="6140068"/>
            <a:ext cx="3378275" cy="277080"/>
            <a:chOff x="1905000" y="7924800"/>
            <a:chExt cx="3714622" cy="277080"/>
          </a:xfrm>
        </p:grpSpPr>
        <p:pic>
          <p:nvPicPr>
            <p:cNvPr id="11" name="Picture 1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B50FCFB-AB4F-E8BB-8F10-E66C94627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1905000" y="7924800"/>
              <a:ext cx="698054" cy="277080"/>
            </a:xfrm>
            <a:prstGeom prst="rect">
              <a:avLst/>
            </a:prstGeom>
          </p:spPr>
        </p:pic>
        <p:pic>
          <p:nvPicPr>
            <p:cNvPr id="13" name="Picture 1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8D40DB9-04A2-A560-F896-D8DD529FA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2659142" y="7924800"/>
              <a:ext cx="698054" cy="277080"/>
            </a:xfrm>
            <a:prstGeom prst="rect">
              <a:avLst/>
            </a:prstGeom>
          </p:spPr>
        </p:pic>
        <p:pic>
          <p:nvPicPr>
            <p:cNvPr id="47" name="Picture 4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A6DCF79C-FFE9-A968-DF17-D130DE5CB5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3413284" y="7924800"/>
              <a:ext cx="698054" cy="277080"/>
            </a:xfrm>
            <a:prstGeom prst="rect">
              <a:avLst/>
            </a:prstGeom>
          </p:spPr>
        </p:pic>
        <p:pic>
          <p:nvPicPr>
            <p:cNvPr id="66" name="Picture 6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09E70F27-712B-6759-FD6B-F425B380C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167426" y="7924800"/>
              <a:ext cx="698054" cy="277080"/>
            </a:xfrm>
            <a:prstGeom prst="rect">
              <a:avLst/>
            </a:prstGeom>
          </p:spPr>
        </p:pic>
        <p:pic>
          <p:nvPicPr>
            <p:cNvPr id="67" name="Picture 6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D137AA3E-26D5-115D-11D7-AAC658D73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6300" t="59074" r="15859" b="14542"/>
            <a:stretch/>
          </p:blipFill>
          <p:spPr>
            <a:xfrm>
              <a:off x="4921568" y="7924800"/>
              <a:ext cx="698054" cy="277080"/>
            </a:xfrm>
            <a:prstGeom prst="rect">
              <a:avLst/>
            </a:prstGeom>
          </p:spPr>
        </p:pic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5D23D58-491C-85A6-7722-EDC86548ECB0}"/>
              </a:ext>
            </a:extLst>
          </p:cNvPr>
          <p:cNvGrpSpPr/>
          <p:nvPr/>
        </p:nvGrpSpPr>
        <p:grpSpPr>
          <a:xfrm>
            <a:off x="8234681" y="5657056"/>
            <a:ext cx="3179509" cy="2115345"/>
            <a:chOff x="6355080" y="5726270"/>
            <a:chExt cx="3179509" cy="2115345"/>
          </a:xfrm>
        </p:grpSpPr>
        <p:pic>
          <p:nvPicPr>
            <p:cNvPr id="324" name="Picture 32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FC6DE16-CAA0-6C9F-4E21-6FDE6AD34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55080" y="5730179"/>
              <a:ext cx="731520" cy="243511"/>
            </a:xfrm>
            <a:prstGeom prst="rect">
              <a:avLst/>
            </a:prstGeom>
          </p:spPr>
        </p:pic>
        <p:pic>
          <p:nvPicPr>
            <p:cNvPr id="108" name="Picture 10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BA2444AA-D3DE-84BA-DD91-00819F4E6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64680" y="5726270"/>
              <a:ext cx="731520" cy="243511"/>
            </a:xfrm>
            <a:prstGeom prst="rect">
              <a:avLst/>
            </a:prstGeom>
          </p:spPr>
        </p:pic>
        <p:pic>
          <p:nvPicPr>
            <p:cNvPr id="111" name="Picture 11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FEB062C6-7135-5AB8-B4FA-82D673964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74280" y="5737564"/>
              <a:ext cx="731520" cy="243511"/>
            </a:xfrm>
            <a:prstGeom prst="rect">
              <a:avLst/>
            </a:prstGeom>
          </p:spPr>
        </p:pic>
        <p:pic>
          <p:nvPicPr>
            <p:cNvPr id="112" name="Picture 11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EC4B0AA-24B4-DAAC-8C09-CDEA75B46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83880" y="5745787"/>
              <a:ext cx="731520" cy="243511"/>
            </a:xfrm>
            <a:prstGeom prst="rect">
              <a:avLst/>
            </a:prstGeom>
          </p:spPr>
        </p:pic>
        <p:pic>
          <p:nvPicPr>
            <p:cNvPr id="113" name="Picture 11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8B6C064-981C-F479-F908-9ED23B0F5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793480" y="5737564"/>
              <a:ext cx="731520" cy="243511"/>
            </a:xfrm>
            <a:prstGeom prst="rect">
              <a:avLst/>
            </a:prstGeom>
          </p:spPr>
        </p:pic>
        <p:pic>
          <p:nvPicPr>
            <p:cNvPr id="194" name="Picture 19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47F64D2-289B-29A9-10A7-A981E4AA6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55080" y="5989281"/>
              <a:ext cx="731520" cy="243511"/>
            </a:xfrm>
            <a:prstGeom prst="rect">
              <a:avLst/>
            </a:prstGeom>
          </p:spPr>
        </p:pic>
        <p:pic>
          <p:nvPicPr>
            <p:cNvPr id="195" name="Picture 19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5410FE5-A44E-C172-771F-E2D2EA3F4C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64680" y="5985372"/>
              <a:ext cx="731520" cy="243511"/>
            </a:xfrm>
            <a:prstGeom prst="rect">
              <a:avLst/>
            </a:prstGeom>
          </p:spPr>
        </p:pic>
        <p:pic>
          <p:nvPicPr>
            <p:cNvPr id="196" name="Picture 19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4F22568-CD21-0219-330D-F77388553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74280" y="5996666"/>
              <a:ext cx="731520" cy="243511"/>
            </a:xfrm>
            <a:prstGeom prst="rect">
              <a:avLst/>
            </a:prstGeom>
          </p:spPr>
        </p:pic>
        <p:pic>
          <p:nvPicPr>
            <p:cNvPr id="197" name="Picture 19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34A4873-2F35-CBF7-3EE9-9B98F049D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83880" y="6004889"/>
              <a:ext cx="731520" cy="243511"/>
            </a:xfrm>
            <a:prstGeom prst="rect">
              <a:avLst/>
            </a:prstGeom>
          </p:spPr>
        </p:pic>
        <p:pic>
          <p:nvPicPr>
            <p:cNvPr id="198" name="Picture 19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54419779-409A-4A12-22AD-C8AE8F6D5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793480" y="5996666"/>
              <a:ext cx="731520" cy="243511"/>
            </a:xfrm>
            <a:prstGeom prst="rect">
              <a:avLst/>
            </a:prstGeom>
          </p:spPr>
        </p:pic>
        <p:pic>
          <p:nvPicPr>
            <p:cNvPr id="199" name="Picture 19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C07162D-FDD4-53C7-C527-0864C8C92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55080" y="6252309"/>
              <a:ext cx="731520" cy="243511"/>
            </a:xfrm>
            <a:prstGeom prst="rect">
              <a:avLst/>
            </a:prstGeom>
          </p:spPr>
        </p:pic>
        <p:pic>
          <p:nvPicPr>
            <p:cNvPr id="200" name="Picture 19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BF257EB-26DB-4F59-2F09-35A8559F5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64680" y="6248400"/>
              <a:ext cx="731520" cy="243511"/>
            </a:xfrm>
            <a:prstGeom prst="rect">
              <a:avLst/>
            </a:prstGeom>
          </p:spPr>
        </p:pic>
        <p:pic>
          <p:nvPicPr>
            <p:cNvPr id="201" name="Picture 20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BF3F7A5-31AE-0FA2-CECF-58BF6D36D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74280" y="6259694"/>
              <a:ext cx="731520" cy="243511"/>
            </a:xfrm>
            <a:prstGeom prst="rect">
              <a:avLst/>
            </a:prstGeom>
          </p:spPr>
        </p:pic>
        <p:pic>
          <p:nvPicPr>
            <p:cNvPr id="202" name="Picture 20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1206C84D-B7F2-C17C-8B6D-466DF54AB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83880" y="6267917"/>
              <a:ext cx="731520" cy="243511"/>
            </a:xfrm>
            <a:prstGeom prst="rect">
              <a:avLst/>
            </a:prstGeom>
          </p:spPr>
        </p:pic>
        <p:pic>
          <p:nvPicPr>
            <p:cNvPr id="203" name="Picture 20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3B22E7D-6E60-B335-6CC4-749A975D6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793480" y="6259694"/>
              <a:ext cx="731520" cy="243511"/>
            </a:xfrm>
            <a:prstGeom prst="rect">
              <a:avLst/>
            </a:prstGeom>
          </p:spPr>
        </p:pic>
        <p:pic>
          <p:nvPicPr>
            <p:cNvPr id="204" name="Picture 20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12B2957-140D-ECE3-D556-189FC2E5F3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55080" y="6522681"/>
              <a:ext cx="731520" cy="243511"/>
            </a:xfrm>
            <a:prstGeom prst="rect">
              <a:avLst/>
            </a:prstGeom>
          </p:spPr>
        </p:pic>
        <p:pic>
          <p:nvPicPr>
            <p:cNvPr id="210" name="Picture 20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0A8E39E5-4012-5228-3D24-41ADCBFB0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64680" y="6518772"/>
              <a:ext cx="731520" cy="243511"/>
            </a:xfrm>
            <a:prstGeom prst="rect">
              <a:avLst/>
            </a:prstGeom>
          </p:spPr>
        </p:pic>
        <p:pic>
          <p:nvPicPr>
            <p:cNvPr id="211" name="Picture 21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065CBF75-F7CE-614A-7451-14036E4DF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74280" y="6530066"/>
              <a:ext cx="731520" cy="243511"/>
            </a:xfrm>
            <a:prstGeom prst="rect">
              <a:avLst/>
            </a:prstGeom>
          </p:spPr>
        </p:pic>
        <p:pic>
          <p:nvPicPr>
            <p:cNvPr id="215" name="Picture 21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1153026-88E7-488E-798A-260AB4FD3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83880" y="6538289"/>
              <a:ext cx="731520" cy="243511"/>
            </a:xfrm>
            <a:prstGeom prst="rect">
              <a:avLst/>
            </a:prstGeom>
          </p:spPr>
        </p:pic>
        <p:pic>
          <p:nvPicPr>
            <p:cNvPr id="216" name="Picture 21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1419232F-1209-96D5-8C89-38B90CAA0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793480" y="6530066"/>
              <a:ext cx="731520" cy="243511"/>
            </a:xfrm>
            <a:prstGeom prst="rect">
              <a:avLst/>
            </a:prstGeom>
          </p:spPr>
        </p:pic>
        <p:pic>
          <p:nvPicPr>
            <p:cNvPr id="69" name="Picture 6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B94AEC1-0A58-A14E-91C8-6594D10D3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1894" y="6796943"/>
              <a:ext cx="731520" cy="243511"/>
            </a:xfrm>
            <a:prstGeom prst="rect">
              <a:avLst/>
            </a:prstGeom>
          </p:spPr>
        </p:pic>
        <p:pic>
          <p:nvPicPr>
            <p:cNvPr id="71" name="Picture 7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73C5AEE-AF03-0BC8-19AB-8D75ABDED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71494" y="6793034"/>
              <a:ext cx="731520" cy="243511"/>
            </a:xfrm>
            <a:prstGeom prst="rect">
              <a:avLst/>
            </a:prstGeom>
          </p:spPr>
        </p:pic>
        <p:pic>
          <p:nvPicPr>
            <p:cNvPr id="93" name="Picture 9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F703D8CC-2E8D-F817-D4E0-16D575E26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81094" y="6804328"/>
              <a:ext cx="731520" cy="243511"/>
            </a:xfrm>
            <a:prstGeom prst="rect">
              <a:avLst/>
            </a:prstGeom>
          </p:spPr>
        </p:pic>
        <p:pic>
          <p:nvPicPr>
            <p:cNvPr id="94" name="Picture 9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24E7A87-871A-17EA-B5CC-3C82F53D6D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90694" y="6812551"/>
              <a:ext cx="731520" cy="243511"/>
            </a:xfrm>
            <a:prstGeom prst="rect">
              <a:avLst/>
            </a:prstGeom>
          </p:spPr>
        </p:pic>
        <p:pic>
          <p:nvPicPr>
            <p:cNvPr id="100" name="Picture 9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B686F6F-58CE-3A18-0724-07E0A39E3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800294" y="6804328"/>
              <a:ext cx="731520" cy="243511"/>
            </a:xfrm>
            <a:prstGeom prst="rect">
              <a:avLst/>
            </a:prstGeom>
          </p:spPr>
        </p:pic>
        <p:pic>
          <p:nvPicPr>
            <p:cNvPr id="103" name="Picture 10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FA6CD2F-8D37-C398-130D-95EB5D134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3023" y="7051216"/>
              <a:ext cx="731520" cy="243511"/>
            </a:xfrm>
            <a:prstGeom prst="rect">
              <a:avLst/>
            </a:prstGeom>
          </p:spPr>
        </p:pic>
        <p:pic>
          <p:nvPicPr>
            <p:cNvPr id="107" name="Picture 10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0B70F13C-1756-8423-E450-DBA7A96F73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72623" y="7047307"/>
              <a:ext cx="731520" cy="243511"/>
            </a:xfrm>
            <a:prstGeom prst="rect">
              <a:avLst/>
            </a:prstGeom>
          </p:spPr>
        </p:pic>
        <p:pic>
          <p:nvPicPr>
            <p:cNvPr id="109" name="Picture 10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1140BB9-7A8F-2A07-95CE-02125BB47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82223" y="7058601"/>
              <a:ext cx="731520" cy="243511"/>
            </a:xfrm>
            <a:prstGeom prst="rect">
              <a:avLst/>
            </a:prstGeom>
          </p:spPr>
        </p:pic>
        <p:pic>
          <p:nvPicPr>
            <p:cNvPr id="110" name="Picture 10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B775512-FC0C-1EAD-94A6-43099B6E83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91823" y="7066824"/>
              <a:ext cx="731520" cy="243511"/>
            </a:xfrm>
            <a:prstGeom prst="rect">
              <a:avLst/>
            </a:prstGeom>
          </p:spPr>
        </p:pic>
        <p:pic>
          <p:nvPicPr>
            <p:cNvPr id="114" name="Picture 11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BD02296-2031-DEFC-F06C-B91D60DFC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801423" y="7058601"/>
              <a:ext cx="731520" cy="243511"/>
            </a:xfrm>
            <a:prstGeom prst="rect">
              <a:avLst/>
            </a:prstGeom>
          </p:spPr>
        </p:pic>
        <p:pic>
          <p:nvPicPr>
            <p:cNvPr id="115" name="Picture 11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7F0A0BD-76C4-4655-10FB-5E3D19E78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4669" y="7317122"/>
              <a:ext cx="731520" cy="243511"/>
            </a:xfrm>
            <a:prstGeom prst="rect">
              <a:avLst/>
            </a:prstGeom>
          </p:spPr>
        </p:pic>
        <p:pic>
          <p:nvPicPr>
            <p:cNvPr id="116" name="Picture 11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A23C034-2080-1336-C1B4-7EBDB28A8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74269" y="7313213"/>
              <a:ext cx="731520" cy="243511"/>
            </a:xfrm>
            <a:prstGeom prst="rect">
              <a:avLst/>
            </a:prstGeom>
          </p:spPr>
        </p:pic>
        <p:pic>
          <p:nvPicPr>
            <p:cNvPr id="117" name="Picture 11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55F4A3A4-444B-B465-BE46-29588BF5B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83869" y="7324507"/>
              <a:ext cx="731520" cy="243511"/>
            </a:xfrm>
            <a:prstGeom prst="rect">
              <a:avLst/>
            </a:prstGeom>
          </p:spPr>
        </p:pic>
        <p:pic>
          <p:nvPicPr>
            <p:cNvPr id="118" name="Picture 11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31376FA-DF05-FD6F-6059-D4DAA5BF1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93469" y="7332730"/>
              <a:ext cx="731520" cy="243511"/>
            </a:xfrm>
            <a:prstGeom prst="rect">
              <a:avLst/>
            </a:prstGeom>
          </p:spPr>
        </p:pic>
        <p:pic>
          <p:nvPicPr>
            <p:cNvPr id="119" name="Picture 11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4A23F11-E238-E0C0-909C-EA10873BCC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803069" y="7324507"/>
              <a:ext cx="731520" cy="243511"/>
            </a:xfrm>
            <a:prstGeom prst="rect">
              <a:avLst/>
            </a:prstGeom>
          </p:spPr>
        </p:pic>
        <p:pic>
          <p:nvPicPr>
            <p:cNvPr id="120" name="Picture 11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568F5652-0E91-6713-C386-3F740BF265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1894" y="7582496"/>
              <a:ext cx="731520" cy="243511"/>
            </a:xfrm>
            <a:prstGeom prst="rect">
              <a:avLst/>
            </a:prstGeom>
          </p:spPr>
        </p:pic>
        <p:pic>
          <p:nvPicPr>
            <p:cNvPr id="121" name="Picture 12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47CCCA3-915D-987D-32B7-512DF2E84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971494" y="7578587"/>
              <a:ext cx="731520" cy="243511"/>
            </a:xfrm>
            <a:prstGeom prst="rect">
              <a:avLst/>
            </a:prstGeom>
          </p:spPr>
        </p:pic>
        <p:pic>
          <p:nvPicPr>
            <p:cNvPr id="122" name="Picture 12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76852E01-8931-425D-934F-B6B3C9A069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581094" y="7589881"/>
              <a:ext cx="731520" cy="243511"/>
            </a:xfrm>
            <a:prstGeom prst="rect">
              <a:avLst/>
            </a:prstGeom>
          </p:spPr>
        </p:pic>
        <p:pic>
          <p:nvPicPr>
            <p:cNvPr id="123" name="Picture 12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A9C8350-EBF5-E374-173D-8229403E42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190694" y="7598104"/>
              <a:ext cx="731520" cy="243511"/>
            </a:xfrm>
            <a:prstGeom prst="rect">
              <a:avLst/>
            </a:prstGeom>
          </p:spPr>
        </p:pic>
        <p:pic>
          <p:nvPicPr>
            <p:cNvPr id="124" name="Picture 12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C2BC8DDF-4751-013D-970F-A29072E21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800294" y="7589881"/>
              <a:ext cx="731520" cy="243511"/>
            </a:xfrm>
            <a:prstGeom prst="rect">
              <a:avLst/>
            </a:prstGeom>
          </p:spPr>
        </p:pic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FA5DD109-AE1D-6AF0-3DA8-E7CBDCD40B61}"/>
              </a:ext>
            </a:extLst>
          </p:cNvPr>
          <p:cNvGrpSpPr/>
          <p:nvPr/>
        </p:nvGrpSpPr>
        <p:grpSpPr>
          <a:xfrm>
            <a:off x="3797880" y="5480852"/>
            <a:ext cx="3766241" cy="2062948"/>
            <a:chOff x="6361894" y="5791244"/>
            <a:chExt cx="3766241" cy="2062948"/>
          </a:xfrm>
        </p:grpSpPr>
        <p:pic>
          <p:nvPicPr>
            <p:cNvPr id="190" name="Picture 18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0DD05A3-231E-B098-F4D7-99C81E522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524302" y="5793151"/>
              <a:ext cx="731520" cy="243511"/>
            </a:xfrm>
            <a:prstGeom prst="rect">
              <a:avLst/>
            </a:prstGeom>
          </p:spPr>
        </p:pic>
        <p:pic>
          <p:nvPicPr>
            <p:cNvPr id="192" name="Picture 19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B7045CE-C92C-8F57-51E0-E30D6950E5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90329" y="5791244"/>
              <a:ext cx="731520" cy="243511"/>
            </a:xfrm>
            <a:prstGeom prst="rect">
              <a:avLst/>
            </a:prstGeom>
          </p:spPr>
        </p:pic>
        <p:pic>
          <p:nvPicPr>
            <p:cNvPr id="193" name="Picture 19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1E8F35CA-A26B-729B-B6B0-884241541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53205" y="5819735"/>
              <a:ext cx="731520" cy="243511"/>
            </a:xfrm>
            <a:prstGeom prst="rect">
              <a:avLst/>
            </a:prstGeom>
          </p:spPr>
        </p:pic>
        <p:pic>
          <p:nvPicPr>
            <p:cNvPr id="205" name="Picture 20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FDF1BE5-4B96-15D8-A13D-52B63B2C1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488421" y="5812668"/>
              <a:ext cx="731520" cy="243511"/>
            </a:xfrm>
            <a:prstGeom prst="rect">
              <a:avLst/>
            </a:prstGeom>
          </p:spPr>
        </p:pic>
        <p:pic>
          <p:nvPicPr>
            <p:cNvPr id="206" name="Picture 20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86F9DB9-5E36-6B21-4DFB-ECF84D23E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168015" y="5796792"/>
              <a:ext cx="731520" cy="243511"/>
            </a:xfrm>
            <a:prstGeom prst="rect">
              <a:avLst/>
            </a:prstGeom>
          </p:spPr>
        </p:pic>
        <p:pic>
          <p:nvPicPr>
            <p:cNvPr id="208" name="Picture 20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DA04E89-3393-7E75-6A61-E26737AA6F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200378" y="6101373"/>
              <a:ext cx="731520" cy="243511"/>
            </a:xfrm>
            <a:prstGeom prst="rect">
              <a:avLst/>
            </a:prstGeom>
          </p:spPr>
        </p:pic>
        <p:pic>
          <p:nvPicPr>
            <p:cNvPr id="209" name="Picture 20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76870C8C-2079-49AC-BBEA-7E12E54A0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49902" y="6113385"/>
              <a:ext cx="731520" cy="243511"/>
            </a:xfrm>
            <a:prstGeom prst="rect">
              <a:avLst/>
            </a:prstGeom>
          </p:spPr>
        </p:pic>
        <p:pic>
          <p:nvPicPr>
            <p:cNvPr id="213" name="Picture 21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B9A9B0D-5772-E44E-6100-3007C7393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537057" y="6090882"/>
              <a:ext cx="731520" cy="243511"/>
            </a:xfrm>
            <a:prstGeom prst="rect">
              <a:avLst/>
            </a:prstGeom>
          </p:spPr>
        </p:pic>
        <p:pic>
          <p:nvPicPr>
            <p:cNvPr id="214" name="Picture 21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8C03086-A28E-C9A0-8DBB-F4A05FC9C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198495" y="6101592"/>
              <a:ext cx="731520" cy="243511"/>
            </a:xfrm>
            <a:prstGeom prst="rect">
              <a:avLst/>
            </a:prstGeom>
          </p:spPr>
        </p:pic>
        <p:pic>
          <p:nvPicPr>
            <p:cNvPr id="218" name="Picture 21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DA9967E-E45D-D6FB-0457-0E0BF28C8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519977" y="6101944"/>
              <a:ext cx="731520" cy="243511"/>
            </a:xfrm>
            <a:prstGeom prst="rect">
              <a:avLst/>
            </a:prstGeom>
          </p:spPr>
        </p:pic>
        <p:pic>
          <p:nvPicPr>
            <p:cNvPr id="220" name="Picture 21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B30C749-3637-38A0-B8DB-AF64C1134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40550" y="6370775"/>
              <a:ext cx="731520" cy="243511"/>
            </a:xfrm>
            <a:prstGeom prst="rect">
              <a:avLst/>
            </a:prstGeom>
          </p:spPr>
        </p:pic>
        <p:pic>
          <p:nvPicPr>
            <p:cNvPr id="221" name="Picture 22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1BAC17B-CCEA-E6E8-0349-D422961F2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547727" y="6374064"/>
              <a:ext cx="731520" cy="243511"/>
            </a:xfrm>
            <a:prstGeom prst="rect">
              <a:avLst/>
            </a:prstGeom>
          </p:spPr>
        </p:pic>
        <p:pic>
          <p:nvPicPr>
            <p:cNvPr id="222" name="Picture 22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BDA2F35-E445-72D2-ED92-0C13D568A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198495" y="6391481"/>
              <a:ext cx="731520" cy="243511"/>
            </a:xfrm>
            <a:prstGeom prst="rect">
              <a:avLst/>
            </a:prstGeom>
          </p:spPr>
        </p:pic>
        <p:pic>
          <p:nvPicPr>
            <p:cNvPr id="223" name="Picture 22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53D4816-396F-430A-5C2A-88FD40BD2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456639" y="6410999"/>
              <a:ext cx="731520" cy="243511"/>
            </a:xfrm>
            <a:prstGeom prst="rect">
              <a:avLst/>
            </a:prstGeom>
          </p:spPr>
        </p:pic>
        <p:pic>
          <p:nvPicPr>
            <p:cNvPr id="224" name="Picture 22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9BAA00B-1CAE-FD72-1425-80D4DFAF13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44198" y="6373897"/>
              <a:ext cx="731520" cy="243511"/>
            </a:xfrm>
            <a:prstGeom prst="rect">
              <a:avLst/>
            </a:prstGeom>
          </p:spPr>
        </p:pic>
        <p:pic>
          <p:nvPicPr>
            <p:cNvPr id="225" name="Picture 224" descr="A logo for a restaurant&#10;&#10;Description automatically generated">
              <a:extLst>
                <a:ext uri="{FF2B5EF4-FFF2-40B4-BE49-F238E27FC236}">
                  <a16:creationId xmlns:a16="http://schemas.microsoft.com/office/drawing/2014/main" id="{5DE79589-53C7-7BD7-FAA9-5EABDE22F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59877" y="6710110"/>
              <a:ext cx="731520" cy="243511"/>
            </a:xfrm>
            <a:prstGeom prst="rect">
              <a:avLst/>
            </a:prstGeom>
          </p:spPr>
        </p:pic>
        <p:pic>
          <p:nvPicPr>
            <p:cNvPr id="226" name="Picture 22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A81E1880-A378-1B7D-7F25-4D7ED7D825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596950" y="6696584"/>
              <a:ext cx="731520" cy="243511"/>
            </a:xfrm>
            <a:prstGeom prst="rect">
              <a:avLst/>
            </a:prstGeom>
          </p:spPr>
        </p:pic>
        <p:pic>
          <p:nvPicPr>
            <p:cNvPr id="227" name="Picture 22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DEB73D76-C084-9FEA-7AA3-62022E44C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274695" y="6696281"/>
              <a:ext cx="731520" cy="243511"/>
            </a:xfrm>
            <a:prstGeom prst="rect">
              <a:avLst/>
            </a:prstGeom>
          </p:spPr>
        </p:pic>
        <p:pic>
          <p:nvPicPr>
            <p:cNvPr id="228" name="Picture 22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D7C12C9-506E-CD8F-C8F4-1078B5C1E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409697" y="6715026"/>
              <a:ext cx="731520" cy="243511"/>
            </a:xfrm>
            <a:prstGeom prst="rect">
              <a:avLst/>
            </a:prstGeom>
          </p:spPr>
        </p:pic>
        <p:pic>
          <p:nvPicPr>
            <p:cNvPr id="229" name="Picture 22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610F616B-D562-A76A-5E12-FE05B68CE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26480" y="6705527"/>
              <a:ext cx="731520" cy="243511"/>
            </a:xfrm>
            <a:prstGeom prst="rect">
              <a:avLst/>
            </a:prstGeom>
          </p:spPr>
        </p:pic>
        <p:pic>
          <p:nvPicPr>
            <p:cNvPr id="230" name="Picture 229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B8DDC1B-1A29-32BC-EDC9-228C8DB93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80178" y="6993336"/>
              <a:ext cx="731520" cy="243511"/>
            </a:xfrm>
            <a:prstGeom prst="rect">
              <a:avLst/>
            </a:prstGeom>
          </p:spPr>
        </p:pic>
        <p:pic>
          <p:nvPicPr>
            <p:cNvPr id="231" name="Picture 23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2AC5A0F5-F91B-7793-EEC2-E88259479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635831" y="7020103"/>
              <a:ext cx="731520" cy="243511"/>
            </a:xfrm>
            <a:prstGeom prst="rect">
              <a:avLst/>
            </a:prstGeom>
          </p:spPr>
        </p:pic>
        <p:pic>
          <p:nvPicPr>
            <p:cNvPr id="232" name="Picture 23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BB7D1A3-1C6D-1486-AA5F-0068A356C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350895" y="7015992"/>
              <a:ext cx="731520" cy="243511"/>
            </a:xfrm>
            <a:prstGeom prst="rect">
              <a:avLst/>
            </a:prstGeom>
          </p:spPr>
        </p:pic>
        <p:pic>
          <p:nvPicPr>
            <p:cNvPr id="233" name="Picture 23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D6F4FFE-2DE2-D92B-660E-A8EBDDD66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3023" y="7051216"/>
              <a:ext cx="731520" cy="243511"/>
            </a:xfrm>
            <a:prstGeom prst="rect">
              <a:avLst/>
            </a:prstGeom>
          </p:spPr>
        </p:pic>
        <p:pic>
          <p:nvPicPr>
            <p:cNvPr id="234" name="Picture 23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49B43898-B3E7-F1DC-6488-F353DCE7A0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11362" y="7003451"/>
              <a:ext cx="731520" cy="243511"/>
            </a:xfrm>
            <a:prstGeom prst="rect">
              <a:avLst/>
            </a:prstGeom>
          </p:spPr>
        </p:pic>
        <p:pic>
          <p:nvPicPr>
            <p:cNvPr id="236" name="Picture 23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857C69E5-D206-0F6B-6FB5-5FFC5DF31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642331" y="7298901"/>
              <a:ext cx="731520" cy="243511"/>
            </a:xfrm>
            <a:prstGeom prst="rect">
              <a:avLst/>
            </a:prstGeom>
          </p:spPr>
        </p:pic>
        <p:pic>
          <p:nvPicPr>
            <p:cNvPr id="237" name="Picture 23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5593E8C-81EE-95FB-387D-D0EAC0748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396615" y="7320792"/>
              <a:ext cx="731520" cy="243511"/>
            </a:xfrm>
            <a:prstGeom prst="rect">
              <a:avLst/>
            </a:prstGeom>
          </p:spPr>
        </p:pic>
        <p:pic>
          <p:nvPicPr>
            <p:cNvPr id="238" name="Picture 237" descr="A logo for a restaurant&#10;&#10;Description automatically generated">
              <a:extLst>
                <a:ext uri="{FF2B5EF4-FFF2-40B4-BE49-F238E27FC236}">
                  <a16:creationId xmlns:a16="http://schemas.microsoft.com/office/drawing/2014/main" id="{C093E4F7-3C0B-74B3-B47D-E11EEBA70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4669" y="7317122"/>
              <a:ext cx="731520" cy="243511"/>
            </a:xfrm>
            <a:prstGeom prst="rect">
              <a:avLst/>
            </a:prstGeom>
          </p:spPr>
        </p:pic>
        <p:pic>
          <p:nvPicPr>
            <p:cNvPr id="239" name="Picture 238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472EF97-EFD0-1A05-5113-AB356C8DB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085482" y="7298900"/>
              <a:ext cx="731520" cy="243511"/>
            </a:xfrm>
            <a:prstGeom prst="rect">
              <a:avLst/>
            </a:prstGeom>
          </p:spPr>
        </p:pic>
        <p:pic>
          <p:nvPicPr>
            <p:cNvPr id="241" name="Picture 240" descr="A logo for a restaurant&#10;&#10;Description automatically generated">
              <a:extLst>
                <a:ext uri="{FF2B5EF4-FFF2-40B4-BE49-F238E27FC236}">
                  <a16:creationId xmlns:a16="http://schemas.microsoft.com/office/drawing/2014/main" id="{122C9023-1B82-5D0C-63EB-FD8D8E12B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883840" y="7293192"/>
              <a:ext cx="731520" cy="243511"/>
            </a:xfrm>
            <a:prstGeom prst="rect">
              <a:avLst/>
            </a:prstGeom>
          </p:spPr>
        </p:pic>
        <p:pic>
          <p:nvPicPr>
            <p:cNvPr id="242" name="Picture 24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8E9C5D1-7E17-EA3B-F4F6-A10C8790C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9396615" y="7610681"/>
              <a:ext cx="731520" cy="243511"/>
            </a:xfrm>
            <a:prstGeom prst="rect">
              <a:avLst/>
            </a:prstGeom>
          </p:spPr>
        </p:pic>
        <p:pic>
          <p:nvPicPr>
            <p:cNvPr id="243" name="Picture 24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03E2910F-EAA0-32DA-CDFD-D4AB96EA8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361894" y="7582496"/>
              <a:ext cx="731520" cy="243511"/>
            </a:xfrm>
            <a:prstGeom prst="rect">
              <a:avLst/>
            </a:prstGeom>
          </p:spPr>
        </p:pic>
        <p:pic>
          <p:nvPicPr>
            <p:cNvPr id="244" name="Picture 243" descr="A logo for a restaurant&#10;&#10;Description automatically generated">
              <a:extLst>
                <a:ext uri="{FF2B5EF4-FFF2-40B4-BE49-F238E27FC236}">
                  <a16:creationId xmlns:a16="http://schemas.microsoft.com/office/drawing/2014/main" id="{7478FBF4-A169-B830-0683-F6F0687EC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102003" y="7584151"/>
              <a:ext cx="731520" cy="243511"/>
            </a:xfrm>
            <a:prstGeom prst="rect">
              <a:avLst/>
            </a:prstGeom>
          </p:spPr>
        </p:pic>
        <p:pic>
          <p:nvPicPr>
            <p:cNvPr id="246" name="Picture 245" descr="A logo for a restaurant&#10;&#10;Description automatically generated">
              <a:extLst>
                <a:ext uri="{FF2B5EF4-FFF2-40B4-BE49-F238E27FC236}">
                  <a16:creationId xmlns:a16="http://schemas.microsoft.com/office/drawing/2014/main" id="{BD4DE47A-5785-7EB1-FA9D-427012BB2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7901404" y="7578587"/>
              <a:ext cx="731520" cy="243511"/>
            </a:xfrm>
            <a:prstGeom prst="rect">
              <a:avLst/>
            </a:prstGeom>
          </p:spPr>
        </p:pic>
        <p:pic>
          <p:nvPicPr>
            <p:cNvPr id="247" name="Picture 246" descr="A logo for a restaurant&#10;&#10;Description automatically generated">
              <a:extLst>
                <a:ext uri="{FF2B5EF4-FFF2-40B4-BE49-F238E27FC236}">
                  <a16:creationId xmlns:a16="http://schemas.microsoft.com/office/drawing/2014/main" id="{E18930A6-BDE2-3EC4-75D2-34CA901DE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641357" y="7584098"/>
              <a:ext cx="731520" cy="243511"/>
            </a:xfrm>
            <a:prstGeom prst="rect">
              <a:avLst/>
            </a:prstGeom>
          </p:spPr>
        </p:pic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22A0CD0-5C65-D702-6175-B5AE9E1DBC55}"/>
              </a:ext>
            </a:extLst>
          </p:cNvPr>
          <p:cNvGrpSpPr/>
          <p:nvPr/>
        </p:nvGrpSpPr>
        <p:grpSpPr>
          <a:xfrm>
            <a:off x="7032152" y="1191620"/>
            <a:ext cx="5563314" cy="5021916"/>
            <a:chOff x="5333286" y="1219200"/>
            <a:chExt cx="5563314" cy="5021916"/>
          </a:xfrm>
        </p:grpSpPr>
        <p:pic>
          <p:nvPicPr>
            <p:cNvPr id="142" name="Picture 141" descr="A logo for a restaurant&#10;&#10;Description automatically generated">
              <a:extLst>
                <a:ext uri="{FF2B5EF4-FFF2-40B4-BE49-F238E27FC236}">
                  <a16:creationId xmlns:a16="http://schemas.microsoft.com/office/drawing/2014/main" id="{3B8715AD-3DEA-6653-615A-B22537EB8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6856653" y="5863132"/>
              <a:ext cx="731520" cy="243511"/>
            </a:xfrm>
            <a:prstGeom prst="rect">
              <a:avLst/>
            </a:prstGeom>
          </p:spPr>
        </p:pic>
        <p:pic>
          <p:nvPicPr>
            <p:cNvPr id="143" name="Picture 142" descr="A logo for a restaurant&#10;&#10;Description automatically generated">
              <a:extLst>
                <a:ext uri="{FF2B5EF4-FFF2-40B4-BE49-F238E27FC236}">
                  <a16:creationId xmlns:a16="http://schemas.microsoft.com/office/drawing/2014/main" id="{932C5F61-B646-BF68-8223-2FF1D3853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rcRect l="22854" t="18071" r="18887" b="55682"/>
            <a:stretch/>
          </p:blipFill>
          <p:spPr>
            <a:xfrm>
              <a:off x="8412480" y="5840228"/>
              <a:ext cx="731520" cy="243511"/>
            </a:xfrm>
            <a:prstGeom prst="rect">
              <a:avLst/>
            </a:prstGeom>
          </p:spPr>
        </p:pic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DA0AD61-4BC0-6C41-559D-01A79B24F395}"/>
                </a:ext>
              </a:extLst>
            </p:cNvPr>
            <p:cNvGrpSpPr/>
            <p:nvPr/>
          </p:nvGrpSpPr>
          <p:grpSpPr>
            <a:xfrm>
              <a:off x="5333286" y="1219200"/>
              <a:ext cx="5563314" cy="5021916"/>
              <a:chOff x="3048000" y="1219200"/>
              <a:chExt cx="5563314" cy="5021916"/>
            </a:xfrm>
          </p:grpSpPr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58765E8D-CCFE-20BA-96BA-DF4170693F93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682" name="Group 681">
                  <a:extLst>
                    <a:ext uri="{FF2B5EF4-FFF2-40B4-BE49-F238E27FC236}">
                      <a16:creationId xmlns:a16="http://schemas.microsoft.com/office/drawing/2014/main" id="{8D135B23-EF47-7C71-5794-DEF0F52DA3DC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5021916"/>
                  <a:chOff x="3048000" y="1219200"/>
                  <a:chExt cx="5563314" cy="5021916"/>
                </a:xfrm>
              </p:grpSpPr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2DFA8DD4-EB0D-802F-E6E0-5428F32C3665}"/>
                      </a:ext>
                    </a:extLst>
                  </p:cNvPr>
                  <p:cNvGrpSpPr/>
                  <p:nvPr/>
                </p:nvGrpSpPr>
                <p:grpSpPr>
                  <a:xfrm>
                    <a:off x="3048000" y="1219200"/>
                    <a:ext cx="5563314" cy="4865429"/>
                    <a:chOff x="-457200" y="1291710"/>
                    <a:chExt cx="5563314" cy="4865429"/>
                  </a:xfrm>
                </p:grpSpPr>
                <p:pic>
                  <p:nvPicPr>
                    <p:cNvPr id="168" name="Picture 167" descr="A black polo shirt with collar&#10;&#10;Description automatically generated">
                      <a:extLst>
                        <a:ext uri="{FF2B5EF4-FFF2-40B4-BE49-F238E27FC236}">
                          <a16:creationId xmlns:a16="http://schemas.microsoft.com/office/drawing/2014/main" id="{187BA25A-546E-204D-F893-B2E7F9A638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6">
                      <a:extLst>
                        <a:ext uri="{BEBA8EAE-BF5A-486C-A8C5-ECC9F3942E4B}">
                          <a14:imgProps xmlns:a14="http://schemas.microsoft.com/office/drawing/2010/main">
                            <a14:imgLayer r:embed="rId37">
                              <a14:imgEffect>
                                <a14:backgroundRemoval t="9701" b="89801" l="5911" r="89776">
                                  <a14:foregroundMark x1="9425" y1="31343" x2="9425" y2="31343"/>
                                  <a14:foregroundMark x1="5911" y1="31841" x2="5911" y2="31841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8"/>
                        </a:ext>
                      </a:extLst>
                    </a:blip>
                    <a:srcRect l="3090" r="48167" b="20261"/>
                    <a:stretch/>
                  </p:blipFill>
                  <p:spPr>
                    <a:xfrm>
                      <a:off x="1066800" y="3273008"/>
                      <a:ext cx="2543120" cy="2365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79" name="Group 178">
                      <a:extLst>
                        <a:ext uri="{FF2B5EF4-FFF2-40B4-BE49-F238E27FC236}">
                          <a16:creationId xmlns:a16="http://schemas.microsoft.com/office/drawing/2014/main" id="{BC64EA26-6889-F823-283D-8AE4C0E469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57200" y="1291710"/>
                      <a:ext cx="5563314" cy="4865429"/>
                      <a:chOff x="-446966" y="1291710"/>
                      <a:chExt cx="5563314" cy="4865429"/>
                    </a:xfrm>
                  </p:grpSpPr>
                  <p:pic>
                    <p:nvPicPr>
                      <p:cNvPr id="166" name="Picture 165" descr="A cartoon of a person smil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8F30CA0F-4E33-9013-B4B8-ABAA45659E2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0">
                                <a14:imgEffect>
                                  <a14:backgroundRemoval t="10000" b="90000" l="10000" r="90000">
                                    <a14:foregroundMark x1="55000" y1="76151" x2="54024" y2="77197"/>
                                    <a14:foregroundMark x1="49512" y1="83054" x2="49512" y2="83054"/>
                                    <a14:foregroundMark x1="46707" y1="79707" x2="52683" y2="79916"/>
                                    <a14:foregroundMark x1="51585" y1="80335" x2="52561" y2="82218"/>
                                    <a14:foregroundMark x1="52927" y1="82218" x2="52683" y2="84100"/>
                                    <a14:foregroundMark x1="52805" y1="82845" x2="53049" y2="80962"/>
                                    <a14:foregroundMark x1="52683" y1="82845" x2="53293" y2="81590"/>
                                    <a14:foregroundMark x1="52927" y1="82845" x2="53537" y2="82218"/>
                                    <a14:foregroundMark x1="46098" y1="81590" x2="45854" y2="82008"/>
                                    <a14:foregroundMark x1="53171" y1="82218" x2="53537" y2="82427"/>
                                    <a14:backgroundMark x1="40366" y1="80335" x2="44512" y2="84310"/>
                                    <a14:backgroundMark x1="55572" y1="85184" x2="54756" y2="87866"/>
                                    <a14:backgroundMark x1="56627" y1="81715" x2="56111" y2="83412"/>
                                    <a14:backgroundMark x1="57683" y1="78243" x2="57172" y2="79923"/>
                                    <a14:backgroundMark x1="50744" y1="87418" x2="50408" y2="87396"/>
                                    <a14:backgroundMark x1="54559" y1="82830" x2="54317" y2="80755"/>
                                    <a14:backgroundMark x1="44024" y1="80544" x2="44675" y2="80420"/>
                                    <a14:backgroundMark x1="45854" y1="80335" x2="45854" y2="80335"/>
                                    <a14:backgroundMark x1="41098" y1="75314" x2="44878" y2="82218"/>
                                    <a14:backgroundMark x1="42439" y1="75732" x2="44428" y2="79340"/>
                                    <a14:backgroundMark x1="53722" y1="82029" x2="55854" y2="81590"/>
                                    <a14:backgroundMark x1="57463" y1="80428" x2="58171" y2="79916"/>
                                    <a14:backgroundMark x1="55854" y1="81590" x2="56349" y2="81233"/>
                                    <a14:backgroundMark x1="57073" y1="76569" x2="55833" y2="77597"/>
                                    <a14:backgroundMark x1="45540" y1="81586" x2="42195" y2="80753"/>
                                    <a14:backgroundMark x1="42195" y1="80753" x2="41707" y2="7991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1"/>
                          </a:ext>
                        </a:extLst>
                      </a:blip>
                      <a:srcRect l="35803" t="27673" r="36336"/>
                      <a:stretch/>
                    </p:blipFill>
                    <p:spPr>
                      <a:xfrm>
                        <a:off x="1368605" y="1390292"/>
                        <a:ext cx="1947854" cy="30308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0" name="Picture 169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1D6FFDBB-2A1F-34F2-B074-A715F80FEBC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602706">
                        <a:off x="-446966" y="4296414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1" name="Picture 170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D1167940-4CE1-B036-52A1-381D34A7D74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997294" flipH="1">
                        <a:off x="1509766" y="4270332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73" name="Picture 172" descr="A black net on a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409AB69E-6A0C-9C0C-DE6F-63864E911DA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90772" y="1291710"/>
                        <a:ext cx="1745736" cy="115956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77" name="Picture 176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AFDEB646-7CAC-C9B5-3A33-40E94566A43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86315" y="4031007"/>
                      <a:ext cx="397207" cy="19255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79" name="Picture 678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4748A5AE-A63F-4AC6-2A59-1F5657F326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20667992">
                    <a:off x="6138922" y="5153596"/>
                    <a:ext cx="1161548" cy="1033291"/>
                  </a:xfrm>
                  <a:prstGeom prst="rect">
                    <a:avLst/>
                  </a:prstGeom>
                </p:spPr>
              </p:pic>
              <p:pic>
                <p:nvPicPr>
                  <p:cNvPr id="680" name="Picture 679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5A787605-4234-0FB6-417A-E2A0EFBE67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932008" flipH="1">
                    <a:off x="4292200" y="5207825"/>
                    <a:ext cx="1161548" cy="103329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84" name="Picture 683" descr="A red apron with a pocket&#10;&#10;Description automatically generated">
                  <a:extLst>
                    <a:ext uri="{FF2B5EF4-FFF2-40B4-BE49-F238E27FC236}">
                      <a16:creationId xmlns:a16="http://schemas.microsoft.com/office/drawing/2014/main" id="{66B01475-E7E9-C5EE-AC38-75FCEA60A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1" cstate="print">
                  <a:extLst>
                    <a:ext uri="{BEBA8EAE-BF5A-486C-A8C5-ECC9F3942E4B}">
                      <a14:imgProps xmlns:a14="http://schemas.microsoft.com/office/drawing/2010/main">
                        <a14:imgLayer r:embed="rId52">
                          <a14:imgEffect>
                            <a14:backgroundRemoval t="10000" b="91759" l="10000" r="90000">
                              <a14:foregroundMark x1="39571" y1="21111" x2="58571" y2="21574"/>
                              <a14:foregroundMark x1="15596" y1="44352" x2="16286" y2="90556"/>
                              <a14:foregroundMark x1="15571" y1="42685" x2="15596" y2="44352"/>
                              <a14:foregroundMark x1="16286" y1="90556" x2="58143" y2="92222"/>
                              <a14:foregroundMark x1="58143" y1="92222" x2="72143" y2="91759"/>
                              <a14:foregroundMark x1="72143" y1="91759" x2="84857" y2="73704"/>
                              <a14:foregroundMark x1="84857" y1="73704" x2="85286" y2="49259"/>
                              <a14:foregroundMark x1="83612" y1="44537" x2="82857" y2="42407"/>
                              <a14:foregroundMark x1="85286" y1="49259" x2="83612" y2="44537"/>
                              <a14:backgroundMark x1="88143" y1="44537" x2="88143" y2="44537"/>
                              <a14:backgroundMark x1="11143" y1="44352" x2="11143" y2="443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3"/>
                    </a:ext>
                  </a:extLst>
                </a:blip>
                <a:srcRect b="17766"/>
                <a:stretch/>
              </p:blipFill>
              <p:spPr>
                <a:xfrm>
                  <a:off x="4666326" y="3232086"/>
                  <a:ext cx="2372727" cy="2242192"/>
                </a:xfrm>
                <a:prstGeom prst="rect">
                  <a:avLst/>
                </a:prstGeom>
              </p:spPr>
            </p:pic>
          </p:grpSp>
          <p:pic>
            <p:nvPicPr>
              <p:cNvPr id="690" name="Picture 689" descr="A blue and orange letters on a black background&#10;&#10;Description automatically generated">
                <a:extLst>
                  <a:ext uri="{FF2B5EF4-FFF2-40B4-BE49-F238E27FC236}">
                    <a16:creationId xmlns:a16="http://schemas.microsoft.com/office/drawing/2014/main" id="{28B8237A-216B-780F-4090-B64981889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049" y="4893829"/>
                <a:ext cx="886550" cy="349972"/>
              </a:xfrm>
              <a:prstGeom prst="rect">
                <a:avLst/>
              </a:prstGeom>
            </p:spPr>
          </p:pic>
        </p:grp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7AC3F351-9425-7EC6-0E24-230CACA0C0CC}"/>
              </a:ext>
            </a:extLst>
          </p:cNvPr>
          <p:cNvGrpSpPr/>
          <p:nvPr/>
        </p:nvGrpSpPr>
        <p:grpSpPr>
          <a:xfrm>
            <a:off x="3805000" y="5370305"/>
            <a:ext cx="3656153" cy="2040903"/>
            <a:chOff x="1925399" y="5370304"/>
            <a:chExt cx="3656153" cy="2040903"/>
          </a:xfrm>
        </p:grpSpPr>
        <p:pic>
          <p:nvPicPr>
            <p:cNvPr id="672" name="Picture 67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55214C2-AB5F-6A8F-43B0-504BBB875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971764" y="7147888"/>
              <a:ext cx="609788" cy="255646"/>
            </a:xfrm>
            <a:prstGeom prst="rect">
              <a:avLst/>
            </a:prstGeom>
          </p:spPr>
        </p:pic>
        <p:pic>
          <p:nvPicPr>
            <p:cNvPr id="673" name="Picture 67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39C821B0-9996-6160-844F-2EC908E92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216852" y="7140864"/>
              <a:ext cx="609788" cy="255646"/>
            </a:xfrm>
            <a:prstGeom prst="rect">
              <a:avLst/>
            </a:prstGeom>
          </p:spPr>
        </p:pic>
        <p:pic>
          <p:nvPicPr>
            <p:cNvPr id="674" name="Picture 67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3E3CCA59-49D5-FED1-DE50-5376A1423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80755" y="7126984"/>
              <a:ext cx="609788" cy="255646"/>
            </a:xfrm>
            <a:prstGeom prst="rect">
              <a:avLst/>
            </a:prstGeom>
          </p:spPr>
        </p:pic>
        <p:pic>
          <p:nvPicPr>
            <p:cNvPr id="675" name="Picture 67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F2BDF0A-A313-1DC9-13BE-D99B3AFEC4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686585" y="7155561"/>
              <a:ext cx="609788" cy="255646"/>
            </a:xfrm>
            <a:prstGeom prst="rect">
              <a:avLst/>
            </a:prstGeom>
          </p:spPr>
        </p:pic>
        <p:pic>
          <p:nvPicPr>
            <p:cNvPr id="676" name="Picture 67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22469CE-AE3D-E462-B348-C1B215EBD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1925399" y="7138897"/>
              <a:ext cx="609788" cy="255646"/>
            </a:xfrm>
            <a:prstGeom prst="rect">
              <a:avLst/>
            </a:prstGeom>
          </p:spPr>
        </p:pic>
        <p:pic>
          <p:nvPicPr>
            <p:cNvPr id="677" name="Picture 67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792526C-795B-A591-79A7-81596B9FC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712719" y="6268748"/>
              <a:ext cx="609788" cy="255646"/>
            </a:xfrm>
            <a:prstGeom prst="rect">
              <a:avLst/>
            </a:prstGeom>
          </p:spPr>
        </p:pic>
        <p:pic>
          <p:nvPicPr>
            <p:cNvPr id="678" name="Picture 67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DDD47088-7D79-861E-D891-6C43D3664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698072" y="6573457"/>
              <a:ext cx="609788" cy="255646"/>
            </a:xfrm>
            <a:prstGeom prst="rect">
              <a:avLst/>
            </a:prstGeom>
          </p:spPr>
        </p:pic>
        <p:pic>
          <p:nvPicPr>
            <p:cNvPr id="681" name="Picture 68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4E83A159-905B-8CD8-A7C0-BB23394102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681782" y="6885061"/>
              <a:ext cx="609788" cy="255646"/>
            </a:xfrm>
            <a:prstGeom prst="rect">
              <a:avLst/>
            </a:prstGeom>
          </p:spPr>
        </p:pic>
        <p:pic>
          <p:nvPicPr>
            <p:cNvPr id="683" name="Picture 68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F494613F-2711-F04C-01C7-46F7F86B5C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109787" y="5391580"/>
              <a:ext cx="609788" cy="255646"/>
            </a:xfrm>
            <a:prstGeom prst="rect">
              <a:avLst/>
            </a:prstGeom>
          </p:spPr>
        </p:pic>
        <p:pic>
          <p:nvPicPr>
            <p:cNvPr id="685" name="Picture 68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8DA45DB-6174-1538-C56E-3421FC10B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097208" y="5658210"/>
              <a:ext cx="609788" cy="255646"/>
            </a:xfrm>
            <a:prstGeom prst="rect">
              <a:avLst/>
            </a:prstGeom>
          </p:spPr>
        </p:pic>
        <p:pic>
          <p:nvPicPr>
            <p:cNvPr id="687" name="Picture 68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1E431DD-7C0B-2BAE-3412-8FFFB74C6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044539" y="5957890"/>
              <a:ext cx="609788" cy="255646"/>
            </a:xfrm>
            <a:prstGeom prst="rect">
              <a:avLst/>
            </a:prstGeom>
          </p:spPr>
        </p:pic>
        <p:pic>
          <p:nvPicPr>
            <p:cNvPr id="688" name="Picture 68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1D904FE9-6B9D-E16D-1CE7-7B804A0E2C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1989355" y="6269260"/>
              <a:ext cx="609788" cy="255646"/>
            </a:xfrm>
            <a:prstGeom prst="rect">
              <a:avLst/>
            </a:prstGeom>
          </p:spPr>
        </p:pic>
        <p:pic>
          <p:nvPicPr>
            <p:cNvPr id="689" name="Picture 68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323D613-0098-0F49-FC6D-66CF2AFEE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1961956" y="6601222"/>
              <a:ext cx="609788" cy="255646"/>
            </a:xfrm>
            <a:prstGeom prst="rect">
              <a:avLst/>
            </a:prstGeom>
          </p:spPr>
        </p:pic>
        <p:pic>
          <p:nvPicPr>
            <p:cNvPr id="692" name="Picture 69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3734702-D85F-1D79-0FAC-285BE83D7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1953351" y="6872709"/>
              <a:ext cx="609788" cy="255646"/>
            </a:xfrm>
            <a:prstGeom prst="rect">
              <a:avLst/>
            </a:prstGeom>
          </p:spPr>
        </p:pic>
        <p:pic>
          <p:nvPicPr>
            <p:cNvPr id="693" name="Picture 69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B39748F-F1BA-401A-A177-D9C63E372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117992" y="5696935"/>
              <a:ext cx="609788" cy="255646"/>
            </a:xfrm>
            <a:prstGeom prst="rect">
              <a:avLst/>
            </a:prstGeom>
          </p:spPr>
        </p:pic>
        <p:pic>
          <p:nvPicPr>
            <p:cNvPr id="694" name="Picture 693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0FF0049-323A-F4F7-5812-26FD03A1CA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44049" y="5680750"/>
              <a:ext cx="609788" cy="255646"/>
            </a:xfrm>
            <a:prstGeom prst="rect">
              <a:avLst/>
            </a:prstGeom>
          </p:spPr>
        </p:pic>
        <p:pic>
          <p:nvPicPr>
            <p:cNvPr id="695" name="Picture 69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8F7B64F-459C-AF86-6532-3A289CC7C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784801" y="5663770"/>
              <a:ext cx="609788" cy="255646"/>
            </a:xfrm>
            <a:prstGeom prst="rect">
              <a:avLst/>
            </a:prstGeom>
          </p:spPr>
        </p:pic>
        <p:pic>
          <p:nvPicPr>
            <p:cNvPr id="696" name="Picture 69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7EFCE8ED-F6F3-D055-769E-4032FBA10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754430" y="5370304"/>
              <a:ext cx="609788" cy="255646"/>
            </a:xfrm>
            <a:prstGeom prst="rect">
              <a:avLst/>
            </a:prstGeom>
          </p:spPr>
        </p:pic>
        <p:pic>
          <p:nvPicPr>
            <p:cNvPr id="697" name="Picture 69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E1A8460-D81F-25F8-AD3D-0CFC03A72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081773" y="5400782"/>
              <a:ext cx="609788" cy="255646"/>
            </a:xfrm>
            <a:prstGeom prst="rect">
              <a:avLst/>
            </a:prstGeom>
          </p:spPr>
        </p:pic>
        <p:pic>
          <p:nvPicPr>
            <p:cNvPr id="698" name="Picture 69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C4D235B-43D9-9ECB-D211-27AC85168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44742" y="5397529"/>
              <a:ext cx="609788" cy="255646"/>
            </a:xfrm>
            <a:prstGeom prst="rect">
              <a:avLst/>
            </a:prstGeom>
          </p:spPr>
        </p:pic>
        <p:pic>
          <p:nvPicPr>
            <p:cNvPr id="699" name="Picture 69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F3B5309-1BDF-5891-D8D8-4367965DD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785615" y="5375544"/>
              <a:ext cx="609788" cy="255646"/>
            </a:xfrm>
            <a:prstGeom prst="rect">
              <a:avLst/>
            </a:prstGeom>
          </p:spPr>
        </p:pic>
        <p:pic>
          <p:nvPicPr>
            <p:cNvPr id="700" name="Picture 69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73F961F-DEFD-437B-0078-BEC86B0C3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971764" y="6856604"/>
              <a:ext cx="609788" cy="255646"/>
            </a:xfrm>
            <a:prstGeom prst="rect">
              <a:avLst/>
            </a:prstGeom>
          </p:spPr>
        </p:pic>
        <p:pic>
          <p:nvPicPr>
            <p:cNvPr id="701" name="Picture 70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0E1579BB-771C-1003-CA94-0466A1C2A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217015" y="6851511"/>
              <a:ext cx="609788" cy="255646"/>
            </a:xfrm>
            <a:prstGeom prst="rect">
              <a:avLst/>
            </a:prstGeom>
          </p:spPr>
        </p:pic>
        <p:pic>
          <p:nvPicPr>
            <p:cNvPr id="702" name="Picture 70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F3F8795-6777-5739-1680-13BEEEBB5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81132" y="6856604"/>
              <a:ext cx="609788" cy="255646"/>
            </a:xfrm>
            <a:prstGeom prst="rect">
              <a:avLst/>
            </a:prstGeom>
          </p:spPr>
        </p:pic>
        <p:pic>
          <p:nvPicPr>
            <p:cNvPr id="703" name="Picture 70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2F0AE05-BB55-D7EC-0DC2-5772195B7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211298" y="6551336"/>
              <a:ext cx="609788" cy="255646"/>
            </a:xfrm>
            <a:prstGeom prst="rect">
              <a:avLst/>
            </a:prstGeom>
          </p:spPr>
        </p:pic>
        <p:pic>
          <p:nvPicPr>
            <p:cNvPr id="320" name="Picture 31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918DEF5E-693F-509D-949E-855979FD0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117558" y="5935470"/>
              <a:ext cx="609788" cy="255646"/>
            </a:xfrm>
            <a:prstGeom prst="rect">
              <a:avLst/>
            </a:prstGeom>
          </p:spPr>
        </p:pic>
        <p:pic>
          <p:nvPicPr>
            <p:cNvPr id="321" name="Picture 320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A396EC8-8052-87D4-9811-AF36D8722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54282" y="6551130"/>
              <a:ext cx="609788" cy="255646"/>
            </a:xfrm>
            <a:prstGeom prst="rect">
              <a:avLst/>
            </a:prstGeom>
          </p:spPr>
        </p:pic>
        <p:pic>
          <p:nvPicPr>
            <p:cNvPr id="322" name="Picture 321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767875C0-76C8-1EDF-E08F-9C7C25EED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43193" y="6289325"/>
              <a:ext cx="609788" cy="255646"/>
            </a:xfrm>
            <a:prstGeom prst="rect">
              <a:avLst/>
            </a:prstGeom>
          </p:spPr>
        </p:pic>
        <p:pic>
          <p:nvPicPr>
            <p:cNvPr id="323" name="Picture 322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66DAEFD1-393C-34AF-2F3B-579D72338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3436110" y="5952784"/>
              <a:ext cx="609788" cy="255646"/>
            </a:xfrm>
            <a:prstGeom prst="rect">
              <a:avLst/>
            </a:prstGeom>
          </p:spPr>
        </p:pic>
        <p:pic>
          <p:nvPicPr>
            <p:cNvPr id="325" name="Picture 324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E856BD9-05C3-1755-E908-6528D599F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2740160" y="5953133"/>
              <a:ext cx="609788" cy="255646"/>
            </a:xfrm>
            <a:prstGeom prst="rect">
              <a:avLst/>
            </a:prstGeom>
          </p:spPr>
        </p:pic>
        <p:pic>
          <p:nvPicPr>
            <p:cNvPr id="326" name="Picture 325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0DA0C82-3B4A-0F91-622A-516B20D15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204746" y="6256292"/>
              <a:ext cx="609788" cy="255646"/>
            </a:xfrm>
            <a:prstGeom prst="rect">
              <a:avLst/>
            </a:prstGeom>
          </p:spPr>
        </p:pic>
        <p:pic>
          <p:nvPicPr>
            <p:cNvPr id="327" name="Picture 326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2B0B723E-485D-127B-6E2F-764CDABE2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875069" y="6305399"/>
              <a:ext cx="609788" cy="255646"/>
            </a:xfrm>
            <a:prstGeom prst="rect">
              <a:avLst/>
            </a:prstGeom>
          </p:spPr>
        </p:pic>
        <p:pic>
          <p:nvPicPr>
            <p:cNvPr id="328" name="Picture 32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CA4F8705-FAC2-371B-FFE1-DBAE5E7A3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808127" y="6011554"/>
              <a:ext cx="609788" cy="255646"/>
            </a:xfrm>
            <a:prstGeom prst="rect">
              <a:avLst/>
            </a:prstGeom>
          </p:spPr>
        </p:pic>
        <p:pic>
          <p:nvPicPr>
            <p:cNvPr id="329" name="Picture 32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FFC02877-AB3D-3E14-C417-F9C7C3ABC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799682" y="5686106"/>
              <a:ext cx="609788" cy="255646"/>
            </a:xfrm>
            <a:prstGeom prst="rect">
              <a:avLst/>
            </a:prstGeom>
          </p:spPr>
        </p:pic>
        <p:pic>
          <p:nvPicPr>
            <p:cNvPr id="330" name="Picture 329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F1BB670D-CBD7-EC23-6264-E7A1C2C8F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4" t="10584" r="14765" b="67267"/>
            <a:stretch/>
          </p:blipFill>
          <p:spPr>
            <a:xfrm>
              <a:off x="4962307" y="6573298"/>
              <a:ext cx="609788" cy="255646"/>
            </a:xfrm>
            <a:prstGeom prst="rect">
              <a:avLst/>
            </a:prstGeom>
          </p:spPr>
        </p:pic>
      </p:grpSp>
      <p:pic>
        <p:nvPicPr>
          <p:cNvPr id="125" name="Picture 124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B6E71A60-DC70-8AE0-2090-13164B63A79B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2507419" y="6181459"/>
            <a:ext cx="614702" cy="341718"/>
          </a:xfrm>
          <a:prstGeom prst="rect">
            <a:avLst/>
          </a:prstGeom>
        </p:spPr>
      </p:pic>
      <p:pic>
        <p:nvPicPr>
          <p:cNvPr id="126" name="Picture 125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17681E0B-7192-E189-E9EE-C0F319673604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2545396" y="5840695"/>
            <a:ext cx="614702" cy="341718"/>
          </a:xfrm>
          <a:prstGeom prst="rect">
            <a:avLst/>
          </a:prstGeom>
        </p:spPr>
      </p:pic>
      <p:pic>
        <p:nvPicPr>
          <p:cNvPr id="127" name="Picture 126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E8A72470-442C-CF08-EC2D-99452E86A88A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3149558" y="6170227"/>
            <a:ext cx="614702" cy="341718"/>
          </a:xfrm>
          <a:prstGeom prst="rect">
            <a:avLst/>
          </a:prstGeom>
        </p:spPr>
      </p:pic>
      <p:pic>
        <p:nvPicPr>
          <p:cNvPr id="128" name="Picture 127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FB0178F2-953D-58B3-BD24-53BFD5F83AAC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3174242" y="5821762"/>
            <a:ext cx="614702" cy="341718"/>
          </a:xfrm>
          <a:prstGeom prst="rect">
            <a:avLst/>
          </a:prstGeom>
        </p:spPr>
      </p:pic>
      <p:pic>
        <p:nvPicPr>
          <p:cNvPr id="129" name="Picture 128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567A302F-5ECC-380E-B48A-ED4D137C5BC2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1953665" y="5461044"/>
            <a:ext cx="614702" cy="341718"/>
          </a:xfrm>
          <a:prstGeom prst="rect">
            <a:avLst/>
          </a:prstGeom>
        </p:spPr>
      </p:pic>
      <p:pic>
        <p:nvPicPr>
          <p:cNvPr id="130" name="Picture 129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B2B927E1-CA2C-706B-83FD-164E8737449F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2561482" y="5474122"/>
            <a:ext cx="614702" cy="341718"/>
          </a:xfrm>
          <a:prstGeom prst="rect">
            <a:avLst/>
          </a:prstGeom>
        </p:spPr>
      </p:pic>
      <p:pic>
        <p:nvPicPr>
          <p:cNvPr id="131" name="Picture 130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3C2E64AE-B653-AC7E-24FA-D2ECFA97556D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1912623" y="5814513"/>
            <a:ext cx="614702" cy="341718"/>
          </a:xfrm>
          <a:prstGeom prst="rect">
            <a:avLst/>
          </a:prstGeom>
        </p:spPr>
      </p:pic>
      <p:pic>
        <p:nvPicPr>
          <p:cNvPr id="51" name="Picture 50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58685975-B43C-9C0E-997D-62237386CA7F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3188026" y="5461044"/>
            <a:ext cx="614702" cy="341718"/>
          </a:xfrm>
          <a:prstGeom prst="rect">
            <a:avLst/>
          </a:prstGeom>
        </p:spPr>
      </p:pic>
      <p:pic>
        <p:nvPicPr>
          <p:cNvPr id="136" name="Picture 135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975D5B3D-0B7E-8736-4404-5B0C431A6E58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2490414" y="6530066"/>
            <a:ext cx="614702" cy="341718"/>
          </a:xfrm>
          <a:prstGeom prst="rect">
            <a:avLst/>
          </a:prstGeom>
        </p:spPr>
      </p:pic>
      <p:pic>
        <p:nvPicPr>
          <p:cNvPr id="138" name="Picture 137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5F57FA35-17EE-3E9F-F9E1-0C463B3685D7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3098800" y="6518484"/>
            <a:ext cx="614702" cy="341718"/>
          </a:xfrm>
          <a:prstGeom prst="rect">
            <a:avLst/>
          </a:prstGeom>
        </p:spPr>
      </p:pic>
      <p:pic>
        <p:nvPicPr>
          <p:cNvPr id="139" name="Picture 138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9E6400DE-587D-C881-F1CE-FE1B4AD39562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1873708" y="6530066"/>
            <a:ext cx="614702" cy="341718"/>
          </a:xfrm>
          <a:prstGeom prst="rect">
            <a:avLst/>
          </a:prstGeom>
        </p:spPr>
      </p:pic>
      <p:pic>
        <p:nvPicPr>
          <p:cNvPr id="140" name="Picture 139" descr="A bun with sesame seeds inside&#10;&#10;Description automatically generated">
            <a:extLst>
              <a:ext uri="{FF2B5EF4-FFF2-40B4-BE49-F238E27FC236}">
                <a16:creationId xmlns:a16="http://schemas.microsoft.com/office/drawing/2014/main" id="{43C38D2F-5B82-8054-E1CD-59C46928BC9A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0000" b="90000" l="10000" r="90000">
                        <a14:foregroundMark x1="58824" y1="71078" x2="58824" y2="71078"/>
                        <a14:foregroundMark x1="68627" y1="77451" x2="68627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rcRect l="14433" t="10584" r="14195" b="59809"/>
          <a:stretch/>
        </p:blipFill>
        <p:spPr>
          <a:xfrm>
            <a:off x="1901513" y="6181461"/>
            <a:ext cx="614702" cy="341718"/>
          </a:xfrm>
          <a:prstGeom prst="rect">
            <a:avLst/>
          </a:prstGeom>
        </p:spPr>
      </p:pic>
      <p:grpSp>
        <p:nvGrpSpPr>
          <p:cNvPr id="670" name="Group 669">
            <a:extLst>
              <a:ext uri="{FF2B5EF4-FFF2-40B4-BE49-F238E27FC236}">
                <a16:creationId xmlns:a16="http://schemas.microsoft.com/office/drawing/2014/main" id="{1AA53218-4C01-FF3E-E6A3-02BFC539641D}"/>
              </a:ext>
            </a:extLst>
          </p:cNvPr>
          <p:cNvGrpSpPr/>
          <p:nvPr/>
        </p:nvGrpSpPr>
        <p:grpSpPr>
          <a:xfrm>
            <a:off x="1256116" y="1180800"/>
            <a:ext cx="5563314" cy="5021916"/>
            <a:chOff x="-3501959" y="-373716"/>
            <a:chExt cx="5563314" cy="5021916"/>
          </a:xfrm>
        </p:grpSpPr>
        <p:pic>
          <p:nvPicPr>
            <p:cNvPr id="668" name="Picture 667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88DC5B9D-F230-B4CC-847B-5DC463A1B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3" t="10584" r="14195" b="59809"/>
            <a:stretch/>
          </p:blipFill>
          <p:spPr>
            <a:xfrm>
              <a:off x="-1834765" y="4164005"/>
              <a:ext cx="614702" cy="341718"/>
            </a:xfrm>
            <a:prstGeom prst="rect">
              <a:avLst/>
            </a:prstGeom>
          </p:spPr>
        </p:pic>
        <p:pic>
          <p:nvPicPr>
            <p:cNvPr id="669" name="Picture 668" descr="A bun with sesame seeds inside&#10;&#10;Description automatically generated">
              <a:extLst>
                <a:ext uri="{FF2B5EF4-FFF2-40B4-BE49-F238E27FC236}">
                  <a16:creationId xmlns:a16="http://schemas.microsoft.com/office/drawing/2014/main" id="{B2AECA86-76C2-60C8-DFA8-72059F2C65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backgroundRemoval t="10000" b="90000" l="10000" r="90000">
                          <a14:foregroundMark x1="58824" y1="71078" x2="58824" y2="71078"/>
                          <a14:foregroundMark x1="68627" y1="77451" x2="68627" y2="774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14433" t="10584" r="14195" b="59809"/>
            <a:stretch/>
          </p:blipFill>
          <p:spPr>
            <a:xfrm>
              <a:off x="-284021" y="4099820"/>
              <a:ext cx="614702" cy="341718"/>
            </a:xfrm>
            <a:prstGeom prst="rect">
              <a:avLst/>
            </a:prstGeom>
          </p:spPr>
        </p:pic>
        <p:grpSp>
          <p:nvGrpSpPr>
            <p:cNvPr id="653" name="Group 652">
              <a:extLst>
                <a:ext uri="{FF2B5EF4-FFF2-40B4-BE49-F238E27FC236}">
                  <a16:creationId xmlns:a16="http://schemas.microsoft.com/office/drawing/2014/main" id="{F386D3CD-53EC-AB78-635A-022D4F54E0DE}"/>
                </a:ext>
              </a:extLst>
            </p:cNvPr>
            <p:cNvGrpSpPr/>
            <p:nvPr/>
          </p:nvGrpSpPr>
          <p:grpSpPr>
            <a:xfrm>
              <a:off x="-3501959" y="-373716"/>
              <a:ext cx="5563314" cy="5021916"/>
              <a:chOff x="3048000" y="1219200"/>
              <a:chExt cx="5563314" cy="5021916"/>
            </a:xfrm>
          </p:grpSpPr>
          <p:grpSp>
            <p:nvGrpSpPr>
              <p:cNvPr id="654" name="Group 653">
                <a:extLst>
                  <a:ext uri="{FF2B5EF4-FFF2-40B4-BE49-F238E27FC236}">
                    <a16:creationId xmlns:a16="http://schemas.microsoft.com/office/drawing/2014/main" id="{6D890FB3-DBBF-8AED-E690-C86858F129F8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656" name="Group 655">
                  <a:extLst>
                    <a:ext uri="{FF2B5EF4-FFF2-40B4-BE49-F238E27FC236}">
                      <a16:creationId xmlns:a16="http://schemas.microsoft.com/office/drawing/2014/main" id="{5BED38BC-0F33-3560-267A-6804758A7E29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5021916"/>
                  <a:chOff x="3048000" y="1219200"/>
                  <a:chExt cx="5563314" cy="5021916"/>
                </a:xfrm>
              </p:grpSpPr>
              <p:grpSp>
                <p:nvGrpSpPr>
                  <p:cNvPr id="658" name="Group 657">
                    <a:extLst>
                      <a:ext uri="{FF2B5EF4-FFF2-40B4-BE49-F238E27FC236}">
                        <a16:creationId xmlns:a16="http://schemas.microsoft.com/office/drawing/2014/main" id="{79B6A235-C1B5-A8E8-F569-1C752BFF17F1}"/>
                      </a:ext>
                    </a:extLst>
                  </p:cNvPr>
                  <p:cNvGrpSpPr/>
                  <p:nvPr/>
                </p:nvGrpSpPr>
                <p:grpSpPr>
                  <a:xfrm>
                    <a:off x="3048000" y="1219200"/>
                    <a:ext cx="5563314" cy="4865429"/>
                    <a:chOff x="-457200" y="1291710"/>
                    <a:chExt cx="5563314" cy="4865429"/>
                  </a:xfrm>
                </p:grpSpPr>
                <p:pic>
                  <p:nvPicPr>
                    <p:cNvPr id="661" name="Picture 660" descr="A black polo shirt with collar&#10;&#10;Description automatically generated">
                      <a:extLst>
                        <a:ext uri="{FF2B5EF4-FFF2-40B4-BE49-F238E27FC236}">
                          <a16:creationId xmlns:a16="http://schemas.microsoft.com/office/drawing/2014/main" id="{A430E6F3-8C20-5B22-8111-4FBC021EBD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6">
                      <a:extLst>
                        <a:ext uri="{BEBA8EAE-BF5A-486C-A8C5-ECC9F3942E4B}">
                          <a14:imgProps xmlns:a14="http://schemas.microsoft.com/office/drawing/2010/main">
                            <a14:imgLayer r:embed="rId37">
                              <a14:imgEffect>
                                <a14:backgroundRemoval t="9701" b="89801" l="5911" r="89776">
                                  <a14:foregroundMark x1="9425" y1="31343" x2="9425" y2="31343"/>
                                  <a14:foregroundMark x1="5911" y1="31841" x2="5911" y2="31841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8"/>
                        </a:ext>
                      </a:extLst>
                    </a:blip>
                    <a:srcRect l="3090" r="48167" b="20261"/>
                    <a:stretch/>
                  </p:blipFill>
                  <p:spPr>
                    <a:xfrm>
                      <a:off x="1066800" y="3273008"/>
                      <a:ext cx="2543120" cy="236579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662" name="Group 661">
                      <a:extLst>
                        <a:ext uri="{FF2B5EF4-FFF2-40B4-BE49-F238E27FC236}">
                          <a16:creationId xmlns:a16="http://schemas.microsoft.com/office/drawing/2014/main" id="{D5890CB3-F7AC-4E44-F16B-3CBE39063D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57200" y="1291710"/>
                      <a:ext cx="5563314" cy="4865429"/>
                      <a:chOff x="-446966" y="1291710"/>
                      <a:chExt cx="5563314" cy="4865429"/>
                    </a:xfrm>
                  </p:grpSpPr>
                  <p:pic>
                    <p:nvPicPr>
                      <p:cNvPr id="664" name="Picture 663" descr="A cartoon of a person smil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68B6139D-CC48-0315-74FD-F649A7B59F8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0">
                                <a14:imgEffect>
                                  <a14:backgroundRemoval t="10000" b="90000" l="10000" r="90000">
                                    <a14:foregroundMark x1="55000" y1="76151" x2="54024" y2="77197"/>
                                    <a14:foregroundMark x1="49512" y1="83054" x2="49512" y2="83054"/>
                                    <a14:foregroundMark x1="46707" y1="79707" x2="52683" y2="79916"/>
                                    <a14:foregroundMark x1="51585" y1="80335" x2="52561" y2="82218"/>
                                    <a14:foregroundMark x1="52927" y1="82218" x2="52683" y2="84100"/>
                                    <a14:foregroundMark x1="52805" y1="82845" x2="53049" y2="80962"/>
                                    <a14:foregroundMark x1="52683" y1="82845" x2="53293" y2="81590"/>
                                    <a14:foregroundMark x1="52927" y1="82845" x2="53537" y2="82218"/>
                                    <a14:foregroundMark x1="46098" y1="81590" x2="45854" y2="82008"/>
                                    <a14:foregroundMark x1="53171" y1="82218" x2="53537" y2="82427"/>
                                    <a14:backgroundMark x1="40366" y1="80335" x2="44512" y2="84310"/>
                                    <a14:backgroundMark x1="55572" y1="85184" x2="54756" y2="87866"/>
                                    <a14:backgroundMark x1="56627" y1="81715" x2="56111" y2="83412"/>
                                    <a14:backgroundMark x1="57683" y1="78243" x2="57172" y2="79923"/>
                                    <a14:backgroundMark x1="50744" y1="87418" x2="50408" y2="87396"/>
                                    <a14:backgroundMark x1="54559" y1="82830" x2="54317" y2="80755"/>
                                    <a14:backgroundMark x1="44024" y1="80544" x2="44675" y2="80420"/>
                                    <a14:backgroundMark x1="45854" y1="80335" x2="45854" y2="80335"/>
                                    <a14:backgroundMark x1="41098" y1="75314" x2="44878" y2="82218"/>
                                    <a14:backgroundMark x1="42439" y1="75732" x2="44428" y2="79340"/>
                                    <a14:backgroundMark x1="53722" y1="82029" x2="55854" y2="81590"/>
                                    <a14:backgroundMark x1="57463" y1="80428" x2="58171" y2="79916"/>
                                    <a14:backgroundMark x1="55854" y1="81590" x2="56349" y2="81233"/>
                                    <a14:backgroundMark x1="57073" y1="76569" x2="55833" y2="77597"/>
                                    <a14:backgroundMark x1="45540" y1="81586" x2="42195" y2="80753"/>
                                    <a14:backgroundMark x1="42195" y1="80753" x2="41707" y2="79916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1"/>
                          </a:ext>
                        </a:extLst>
                      </a:blip>
                      <a:srcRect l="35803" t="27673" r="36336"/>
                      <a:stretch/>
                    </p:blipFill>
                    <p:spPr>
                      <a:xfrm>
                        <a:off x="1368605" y="1390292"/>
                        <a:ext cx="1947854" cy="303086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5" name="Picture 664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0D66F0DB-47BB-77B3-02CC-D3468F157D2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602706">
                        <a:off x="-446966" y="4296414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6" name="Picture 665" descr="A cartoon of a hand&#10;&#10;Description automatically generated">
                        <a:extLst>
                          <a:ext uri="{FF2B5EF4-FFF2-40B4-BE49-F238E27FC236}">
                            <a16:creationId xmlns:a16="http://schemas.microsoft.com/office/drawing/2014/main" id="{5602F8FD-A0D5-926C-7316-7CE03CEC691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3">
                                <a14:imgEffect>
                                  <a14:backgroundRemoval t="4762" b="95578" l="9753" r="89973">
                                    <a14:foregroundMark x1="41621" y1="5102" x2="41621" y2="5102"/>
                                    <a14:foregroundMark x1="57555" y1="85034" x2="59341" y2="95578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997294" flipH="1">
                        <a:off x="1509766" y="4270332"/>
                        <a:ext cx="3606582" cy="186072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7" name="Picture 666" descr="A black net on a black background&#10;&#10;Description automatically generated">
                        <a:extLst>
                          <a:ext uri="{FF2B5EF4-FFF2-40B4-BE49-F238E27FC236}">
                            <a16:creationId xmlns:a16="http://schemas.microsoft.com/office/drawing/2014/main" id="{3068F0C5-BDDC-A7CE-55AC-390705280DD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4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490772" y="1291710"/>
                        <a:ext cx="1745736" cy="115956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63" name="Picture 662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81E6BACE-0C01-2E18-47B3-8387510AAAE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786315" y="4031007"/>
                      <a:ext cx="397207" cy="19255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659" name="Picture 658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AEB6CB49-DE62-31E6-704C-B9F2932210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20667992">
                    <a:off x="6138922" y="5153596"/>
                    <a:ext cx="1161548" cy="1033291"/>
                  </a:xfrm>
                  <a:prstGeom prst="rect">
                    <a:avLst/>
                  </a:prstGeom>
                </p:spPr>
              </p:pic>
              <p:pic>
                <p:nvPicPr>
                  <p:cNvPr id="660" name="Picture 659" descr="A white glove with a label&#10;&#10;Description automatically generated">
                    <a:extLst>
                      <a:ext uri="{FF2B5EF4-FFF2-40B4-BE49-F238E27FC236}">
                        <a16:creationId xmlns:a16="http://schemas.microsoft.com/office/drawing/2014/main" id="{530CB8A0-E00F-1450-7319-2668FFB74A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8" cstate="print">
                    <a:alphaModFix amt="70000"/>
                    <a:extLst>
                      <a:ext uri="{BEBA8EAE-BF5A-486C-A8C5-ECC9F3942E4B}">
                        <a14:imgProps xmlns:a14="http://schemas.microsoft.com/office/drawing/2010/main">
                          <a14:imgLayer r:embed="rId49">
                            <a14:imgEffect>
                              <a14:backgroundRemoval t="10000" b="90400" l="3500" r="90000">
                                <a14:foregroundMark x1="6600" y1="50600" x2="13900" y2="50600"/>
                                <a14:foregroundMark x1="7100" y1="69700" x2="5700" y2="69400"/>
                                <a14:foregroundMark x1="5600" y1="51400" x2="3500" y2="51200"/>
                                <a14:foregroundMark x1="38700" y1="89900" x2="36200" y2="90400"/>
                                <a14:backgroundMark x1="65200" y1="12200" x2="83900" y2="33200"/>
                                <a14:backgroundMark x1="83900" y1="33200" x2="94100" y2="525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0"/>
                      </a:ext>
                    </a:extLst>
                  </a:blip>
                  <a:stretch>
                    <a:fillRect/>
                  </a:stretch>
                </p:blipFill>
                <p:spPr>
                  <a:xfrm rot="932008" flipH="1">
                    <a:off x="4292200" y="5207825"/>
                    <a:ext cx="1161548" cy="103329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57" name="Picture 656" descr="A red apron with a pocket&#10;&#10;Description automatically generated">
                  <a:extLst>
                    <a:ext uri="{FF2B5EF4-FFF2-40B4-BE49-F238E27FC236}">
                      <a16:creationId xmlns:a16="http://schemas.microsoft.com/office/drawing/2014/main" id="{C5996E1B-31EA-AB97-1837-20E38F8C716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1" cstate="print">
                  <a:extLst>
                    <a:ext uri="{BEBA8EAE-BF5A-486C-A8C5-ECC9F3942E4B}">
                      <a14:imgProps xmlns:a14="http://schemas.microsoft.com/office/drawing/2010/main">
                        <a14:imgLayer r:embed="rId52">
                          <a14:imgEffect>
                            <a14:backgroundRemoval t="10000" b="91759" l="10000" r="90000">
                              <a14:foregroundMark x1="39571" y1="21111" x2="58571" y2="21574"/>
                              <a14:foregroundMark x1="15596" y1="44352" x2="16286" y2="90556"/>
                              <a14:foregroundMark x1="15571" y1="42685" x2="15596" y2="44352"/>
                              <a14:foregroundMark x1="16286" y1="90556" x2="58143" y2="92222"/>
                              <a14:foregroundMark x1="58143" y1="92222" x2="72143" y2="91759"/>
                              <a14:foregroundMark x1="72143" y1="91759" x2="84857" y2="73704"/>
                              <a14:foregroundMark x1="84857" y1="73704" x2="85286" y2="49259"/>
                              <a14:foregroundMark x1="83612" y1="44537" x2="82857" y2="42407"/>
                              <a14:foregroundMark x1="85286" y1="49259" x2="83612" y2="44537"/>
                              <a14:backgroundMark x1="88143" y1="44537" x2="88143" y2="44537"/>
                              <a14:backgroundMark x1="11143" y1="44352" x2="11143" y2="4435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3"/>
                    </a:ext>
                  </a:extLst>
                </a:blip>
                <a:srcRect b="17766"/>
                <a:stretch/>
              </p:blipFill>
              <p:spPr>
                <a:xfrm>
                  <a:off x="4666326" y="3232086"/>
                  <a:ext cx="2372727" cy="2242192"/>
                </a:xfrm>
                <a:prstGeom prst="rect">
                  <a:avLst/>
                </a:prstGeom>
              </p:spPr>
            </p:pic>
          </p:grpSp>
          <p:pic>
            <p:nvPicPr>
              <p:cNvPr id="655" name="Picture 654" descr="A blue and orange letters on a black background&#10;&#10;Description automatically generated">
                <a:extLst>
                  <a:ext uri="{FF2B5EF4-FFF2-40B4-BE49-F238E27FC236}">
                    <a16:creationId xmlns:a16="http://schemas.microsoft.com/office/drawing/2014/main" id="{BFD557EC-82F7-7EDA-49D8-16694F241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9049" y="4893829"/>
                <a:ext cx="886550" cy="349972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8060228-CF5E-3B28-81E5-7CC5A393EA3E}"/>
              </a:ext>
            </a:extLst>
          </p:cNvPr>
          <p:cNvGrpSpPr/>
          <p:nvPr/>
        </p:nvGrpSpPr>
        <p:grpSpPr>
          <a:xfrm>
            <a:off x="10842522" y="2753820"/>
            <a:ext cx="538492" cy="498880"/>
            <a:chOff x="11349976" y="2719050"/>
            <a:chExt cx="468358" cy="40681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1D47BDA7-ED00-2C89-DE6C-289FE5EC9600}"/>
                </a:ext>
              </a:extLst>
            </p:cNvPr>
            <p:cNvSpPr/>
            <p:nvPr/>
          </p:nvSpPr>
          <p:spPr>
            <a:xfrm>
              <a:off x="11349976" y="2943762"/>
              <a:ext cx="341488" cy="111404"/>
            </a:xfrm>
            <a:prstGeom prst="rect">
              <a:avLst/>
            </a:prstGeom>
            <a:solidFill>
              <a:srgbClr val="97AE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2647E378-1DAF-1444-DAE7-371105F3D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11388002" y="2719050"/>
              <a:ext cx="430332" cy="406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492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4242E-6 2.81046E-6 L -0.4656 0.00755 L 0.01168 -0.00348 L -0.47444 2.81046E-6 L 0.02225 0.00388 L -0.48643 -0.00817 L 0.02304 0.01491 L 0.01278 0.02246 " pathEditMode="relative" rAng="0" ptsTypes="AAAAAAAA">
                                      <p:cBhvr>
                                        <p:cTn id="13" dur="4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69" y="71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4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4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25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6364E-6 2.54902E-6 L 0.19555 0.00245 L 0.0112 0.00306 L 0.19081 0.00592 L 0.00884 0.0047 L 0.18229 0.00653 " pathEditMode="relative" rAng="0" ptsTypes="AAAAAA">
                                      <p:cBhvr>
                                        <p:cTn id="28" dur="4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0" y="32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4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75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0" y="0"/>
            <a:ext cx="13817600" cy="548639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228582E-0471-09B9-8514-C58EDC57A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295" y="1490177"/>
            <a:ext cx="1742720" cy="196386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3549868-D422-0250-C247-CEF4D1B2E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055" y="99265"/>
            <a:ext cx="816536" cy="816536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A72C8B3E-A0C0-A58B-2D02-2883B0991923}"/>
              </a:ext>
            </a:extLst>
          </p:cNvPr>
          <p:cNvSpPr/>
          <p:nvPr/>
        </p:nvSpPr>
        <p:spPr>
          <a:xfrm>
            <a:off x="90970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778C49F-C15B-34B4-D310-2427E39FF8BB}"/>
              </a:ext>
            </a:extLst>
          </p:cNvPr>
          <p:cNvCxnSpPr>
            <a:cxnSpLocks/>
            <a:stCxn id="56" idx="1"/>
          </p:cNvCxnSpPr>
          <p:nvPr/>
        </p:nvCxnSpPr>
        <p:spPr>
          <a:xfrm flipH="1" flipV="1">
            <a:off x="9097001" y="346462"/>
            <a:ext cx="133245" cy="137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698B160-946D-A91D-E4D5-31BF6B39AA8F}"/>
              </a:ext>
            </a:extLst>
          </p:cNvPr>
          <p:cNvCxnSpPr>
            <a:cxnSpLocks/>
          </p:cNvCxnSpPr>
          <p:nvPr/>
        </p:nvCxnSpPr>
        <p:spPr>
          <a:xfrm flipV="1">
            <a:off x="9263598" y="183118"/>
            <a:ext cx="0" cy="3198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1AA33DAF-AD89-EEFC-98C7-C3F618D5FBD2}"/>
              </a:ext>
            </a:extLst>
          </p:cNvPr>
          <p:cNvSpPr/>
          <p:nvPr/>
        </p:nvSpPr>
        <p:spPr>
          <a:xfrm>
            <a:off x="92168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F2EAB19F-8063-67EB-C4B3-0B94AB677F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509"/>
          <a:stretch/>
        </p:blipFill>
        <p:spPr>
          <a:xfrm>
            <a:off x="8840920" y="2772234"/>
            <a:ext cx="3592968" cy="2700393"/>
          </a:xfrm>
          <a:prstGeom prst="rect">
            <a:avLst/>
          </a:prstGeom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F6788F35-8EE6-C35D-7762-2F720CDC5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337" y="2313757"/>
            <a:ext cx="3486314" cy="19638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E8026F-23B9-E089-CAD6-F1FCFF2D2389}"/>
              </a:ext>
            </a:extLst>
          </p:cNvPr>
          <p:cNvGrpSpPr/>
          <p:nvPr/>
        </p:nvGrpSpPr>
        <p:grpSpPr>
          <a:xfrm>
            <a:off x="5450074" y="4566036"/>
            <a:ext cx="3820926" cy="2749167"/>
            <a:chOff x="5486400" y="4869386"/>
            <a:chExt cx="2395525" cy="23348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7D5350B-F5EB-588F-2E31-A2941A6FF51E}"/>
                </a:ext>
              </a:extLst>
            </p:cNvPr>
            <p:cNvGrpSpPr/>
            <p:nvPr/>
          </p:nvGrpSpPr>
          <p:grpSpPr>
            <a:xfrm>
              <a:off x="5486400" y="4873696"/>
              <a:ext cx="2395525" cy="2330565"/>
              <a:chOff x="478963" y="4915764"/>
              <a:chExt cx="2395525" cy="233056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63990B0-9996-776D-5424-AF1C270147A5}"/>
                  </a:ext>
                </a:extLst>
              </p:cNvPr>
              <p:cNvGrpSpPr/>
              <p:nvPr/>
            </p:nvGrpSpPr>
            <p:grpSpPr>
              <a:xfrm>
                <a:off x="478963" y="4915764"/>
                <a:ext cx="2395525" cy="2330565"/>
                <a:chOff x="1849119" y="1981200"/>
                <a:chExt cx="4653779" cy="3197860"/>
              </a:xfrm>
            </p:grpSpPr>
            <p:sp>
              <p:nvSpPr>
                <p:cNvPr id="37" name="Can 13">
                  <a:extLst>
                    <a:ext uri="{FF2B5EF4-FFF2-40B4-BE49-F238E27FC236}">
                      <a16:creationId xmlns:a16="http://schemas.microsoft.com/office/drawing/2014/main" id="{8363C2A7-8640-6286-57A1-D2FFDC04034C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8" name="Can 14">
                  <a:extLst>
                    <a:ext uri="{FF2B5EF4-FFF2-40B4-BE49-F238E27FC236}">
                      <a16:creationId xmlns:a16="http://schemas.microsoft.com/office/drawing/2014/main" id="{4BD72CFB-E7B8-2857-9CB3-19E9B2947F0D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9" name="Can 15">
                  <a:extLst>
                    <a:ext uri="{FF2B5EF4-FFF2-40B4-BE49-F238E27FC236}">
                      <a16:creationId xmlns:a16="http://schemas.microsoft.com/office/drawing/2014/main" id="{B64E27B7-4F5E-A378-8953-DC793DFAB85A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0" name="Cube 39">
                  <a:extLst>
                    <a:ext uri="{FF2B5EF4-FFF2-40B4-BE49-F238E27FC236}">
                      <a16:creationId xmlns:a16="http://schemas.microsoft.com/office/drawing/2014/main" id="{0B83F284-9015-AEB8-E3C4-BE57F1CAEEC7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1" name="Frame 40">
                  <a:extLst>
                    <a:ext uri="{FF2B5EF4-FFF2-40B4-BE49-F238E27FC236}">
                      <a16:creationId xmlns:a16="http://schemas.microsoft.com/office/drawing/2014/main" id="{ED852907-9530-FEFC-E820-2521D7889898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0088394-701E-F60C-A235-5C1F573A72AD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1D48134C-2A7B-9330-A6C1-FA6BE027839E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FC613EA1-3F7B-8F7A-ECD9-88E85CE456E7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36C5BB47-D17A-8D67-0F4D-F57E016B976B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270F40-C1F0-4EED-2101-DB23B95127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2036745F-C340-85B0-64CB-C175219BC701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86EBB3E8-E746-AC2F-D68A-54295F61BDA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80F7806C-1810-3820-9DE1-D38D942AC833}"/>
                  </a:ext>
                </a:extLst>
              </p:cNvPr>
              <p:cNvGrpSpPr/>
              <p:nvPr/>
            </p:nvGrpSpPr>
            <p:grpSpPr>
              <a:xfrm>
                <a:off x="1621626" y="5562600"/>
                <a:ext cx="789239" cy="457200"/>
                <a:chOff x="235458" y="3295322"/>
                <a:chExt cx="1506042" cy="1029285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770B5EF-B95B-07A9-FE13-2DEFB31E816A}"/>
                    </a:ext>
                  </a:extLst>
                </p:cNvPr>
                <p:cNvGrpSpPr/>
                <p:nvPr/>
              </p:nvGrpSpPr>
              <p:grpSpPr>
                <a:xfrm rot="5400000">
                  <a:off x="883640" y="3352858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5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862F111A-FCAD-D90C-C43A-245E623E6CD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E63C479B-E8BE-D2C9-27C6-96B81637CD37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349E7E31-890D-36F6-72BA-B1D382662B03}"/>
                    </a:ext>
                  </a:extLst>
                </p:cNvPr>
                <p:cNvGrpSpPr/>
                <p:nvPr/>
              </p:nvGrpSpPr>
              <p:grpSpPr>
                <a:xfrm>
                  <a:off x="499324" y="3295322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3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240A229D-7241-E19D-5EBD-E84F01D9EC4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AF7EB4A2-D404-6EF5-B07A-37950BC6ABB1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860EE92B-5447-3B4B-8F28-F4687CBD3F41}"/>
                    </a:ext>
                  </a:extLst>
                </p:cNvPr>
                <p:cNvGrpSpPr/>
                <p:nvPr/>
              </p:nvGrpSpPr>
              <p:grpSpPr>
                <a:xfrm rot="6632646">
                  <a:off x="1004413" y="3476156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31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4C1C535E-5200-2CF6-D03E-D22E9B74262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D4396C36-EFE2-1DF6-F169-550C1A19762B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FB564E9C-FEDE-F408-D9E4-FBFC55571D51}"/>
                    </a:ext>
                  </a:extLst>
                </p:cNvPr>
                <p:cNvGrpSpPr/>
                <p:nvPr/>
              </p:nvGrpSpPr>
              <p:grpSpPr>
                <a:xfrm rot="19812633">
                  <a:off x="760425" y="3501973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9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0FB8770C-774D-C963-ACC1-5801875DD78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E74F043B-4E2B-B5AE-9BE4-4370BDA876B9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0F15B35-546C-54A9-A4CC-743266DF1B50}"/>
                    </a:ext>
                  </a:extLst>
                </p:cNvPr>
                <p:cNvGrpSpPr/>
                <p:nvPr/>
              </p:nvGrpSpPr>
              <p:grpSpPr>
                <a:xfrm rot="20709463">
                  <a:off x="235458" y="3441507"/>
                  <a:ext cx="651540" cy="822634"/>
                  <a:chOff x="7725530" y="392793"/>
                  <a:chExt cx="2952673" cy="4027751"/>
                </a:xfrm>
              </p:grpSpPr>
              <p:pic>
                <p:nvPicPr>
                  <p:cNvPr id="27" name="Picture 2" descr="Choice Medium Weight White Wrapped Plastic Spork and Napkin Kit - 1000/Case">
                    <a:extLst>
                      <a:ext uri="{FF2B5EF4-FFF2-40B4-BE49-F238E27FC236}">
                        <a16:creationId xmlns:a16="http://schemas.microsoft.com/office/drawing/2014/main" id="{1571CAC3-DA97-4014-EF08-85713A44653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88" t="14204" r="13906" b="11511"/>
                  <a:stretch/>
                </p:blipFill>
                <p:spPr bwMode="auto">
                  <a:xfrm>
                    <a:off x="7725530" y="665963"/>
                    <a:ext cx="2952673" cy="3358667"/>
                  </a:xfrm>
                  <a:prstGeom prst="rect">
                    <a:avLst/>
                  </a:prstGeom>
                  <a:noFill/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5255B21D-6C42-7462-C86A-FE824267DD8A}"/>
                      </a:ext>
                    </a:extLst>
                  </p:cNvPr>
                  <p:cNvSpPr/>
                  <p:nvPr/>
                </p:nvSpPr>
                <p:spPr>
                  <a:xfrm rot="18983076">
                    <a:off x="8428252" y="392793"/>
                    <a:ext cx="1267782" cy="4027751"/>
                  </a:xfrm>
                  <a:prstGeom prst="rect">
                    <a:avLst/>
                  </a:prstGeom>
                  <a:noFill/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6" name="Trapezoid 25">
                  <a:extLst>
                    <a:ext uri="{FF2B5EF4-FFF2-40B4-BE49-F238E27FC236}">
                      <a16:creationId xmlns:a16="http://schemas.microsoft.com/office/drawing/2014/main" id="{59C40AA1-2C30-11AB-1960-869A8E03FAE0}"/>
                    </a:ext>
                  </a:extLst>
                </p:cNvPr>
                <p:cNvSpPr/>
                <p:nvPr/>
              </p:nvSpPr>
              <p:spPr>
                <a:xfrm rot="10800000">
                  <a:off x="369521" y="3925842"/>
                  <a:ext cx="1195413" cy="266428"/>
                </a:xfrm>
                <a:prstGeom prst="trapezoid">
                  <a:avLst/>
                </a:prstGeom>
                <a:solidFill>
                  <a:srgbClr val="000000">
                    <a:alpha val="56000"/>
                  </a:srgb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F8AB92D-3231-255D-42FD-E337B4BA1A3B}"/>
                  </a:ext>
                </a:extLst>
              </p:cNvPr>
              <p:cNvGrpSpPr/>
              <p:nvPr/>
            </p:nvGrpSpPr>
            <p:grpSpPr>
              <a:xfrm>
                <a:off x="720377" y="5732956"/>
                <a:ext cx="796242" cy="318609"/>
                <a:chOff x="818974" y="2744851"/>
                <a:chExt cx="1269165" cy="649628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0F4D95B-1822-C899-2A73-3AC9CB93CA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811" y="2867564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EA7892A6-7FE5-871D-983A-672A10EC4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825750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0C039526-0A6F-2239-40AB-BB9B44199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8974" y="2785939"/>
                  <a:ext cx="1257328" cy="526915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AD8F7724-8098-9012-FBBD-DDFC7C67BE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0" b="100000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005" y="2744851"/>
                  <a:ext cx="1257328" cy="526915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 descr="A black rectangular tray with a black rim&#10;&#10;Description automatically generated">
              <a:extLst>
                <a:ext uri="{FF2B5EF4-FFF2-40B4-BE49-F238E27FC236}">
                  <a16:creationId xmlns:a16="http://schemas.microsoft.com/office/drawing/2014/main" id="{70A9B239-6EF5-B07B-748C-B64B2FE26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944" r="98056">
                          <a14:foregroundMark x1="7222" y1="51944" x2="7222" y2="51944"/>
                          <a14:foregroundMark x1="93889" y1="52222" x2="93889" y2="52222"/>
                          <a14:foregroundMark x1="98056" y1="56111" x2="98056" y2="56111"/>
                          <a14:foregroundMark x1="1944" y1="54722" x2="1944" y2="5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rcRect t="37405" b="34618"/>
            <a:stretch/>
          </p:blipFill>
          <p:spPr>
            <a:xfrm>
              <a:off x="5664452" y="4869386"/>
              <a:ext cx="1971756" cy="388611"/>
            </a:xfrm>
            <a:prstGeom prst="rect">
              <a:avLst/>
            </a:prstGeom>
          </p:spPr>
        </p:pic>
      </p:grpSp>
      <p:pic>
        <p:nvPicPr>
          <p:cNvPr id="5" name="Picture 4" descr="A close-up of a silver surface&#10;&#10;Description automatically generated">
            <a:extLst>
              <a:ext uri="{FF2B5EF4-FFF2-40B4-BE49-F238E27FC236}">
                <a16:creationId xmlns:a16="http://schemas.microsoft.com/office/drawing/2014/main" id="{0ED76192-B4BF-2A0A-B4EB-0E4CAEEA6A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0" y="5486401"/>
            <a:ext cx="13817600" cy="2286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A7BF202-5255-6C2B-A18B-9309DC824554}"/>
              </a:ext>
            </a:extLst>
          </p:cNvPr>
          <p:cNvGrpSpPr/>
          <p:nvPr/>
        </p:nvGrpSpPr>
        <p:grpSpPr>
          <a:xfrm>
            <a:off x="1803401" y="5494537"/>
            <a:ext cx="4108857" cy="2499424"/>
            <a:chOff x="2979028" y="5690961"/>
            <a:chExt cx="1646136" cy="1469497"/>
          </a:xfrm>
        </p:grpSpPr>
        <p:pic>
          <p:nvPicPr>
            <p:cNvPr id="70" name="Picture 69" descr="A close-up of a tray&#10;&#10;Description automatically generated">
              <a:extLst>
                <a:ext uri="{FF2B5EF4-FFF2-40B4-BE49-F238E27FC236}">
                  <a16:creationId xmlns:a16="http://schemas.microsoft.com/office/drawing/2014/main" id="{CEFD650A-0065-F3BB-06D3-0C23E335F8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67C1290-429E-EF18-6A34-E96D7F5F29DC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D8BE7-BEA9-B4B2-4BC0-E8DB5F79FA92}"/>
              </a:ext>
            </a:extLst>
          </p:cNvPr>
          <p:cNvGrpSpPr/>
          <p:nvPr/>
        </p:nvGrpSpPr>
        <p:grpSpPr>
          <a:xfrm>
            <a:off x="5994401" y="5506990"/>
            <a:ext cx="4108857" cy="2499424"/>
            <a:chOff x="2979028" y="5690961"/>
            <a:chExt cx="1646136" cy="1469497"/>
          </a:xfrm>
        </p:grpSpPr>
        <p:pic>
          <p:nvPicPr>
            <p:cNvPr id="4" name="Picture 3" descr="A close-up of a tray&#10;&#10;Description automatically generated">
              <a:extLst>
                <a:ext uri="{FF2B5EF4-FFF2-40B4-BE49-F238E27FC236}">
                  <a16:creationId xmlns:a16="http://schemas.microsoft.com/office/drawing/2014/main" id="{4ADB6500-3C92-9D5D-015C-266D9FC5A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90" b="89710" l="7393" r="97303">
                          <a14:foregroundMark x1="10989" y1="53247" x2="10989" y2="53247"/>
                          <a14:foregroundMark x1="7393" y1="70430" x2="7393" y2="70430"/>
                          <a14:foregroundMark x1="93706" y1="70430" x2="93706" y2="70430"/>
                          <a14:foregroundMark x1="97303" y1="69031" x2="97303" y2="690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 l="4113" t="37493" r="2037" b="23077"/>
            <a:stretch/>
          </p:blipFill>
          <p:spPr>
            <a:xfrm>
              <a:off x="2979028" y="5690961"/>
              <a:ext cx="1646136" cy="1469497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BBD440-31D5-6844-A33D-ABB8B4862E43}"/>
                </a:ext>
              </a:extLst>
            </p:cNvPr>
            <p:cNvSpPr/>
            <p:nvPr/>
          </p:nvSpPr>
          <p:spPr>
            <a:xfrm>
              <a:off x="3274758" y="5829463"/>
              <a:ext cx="1250865" cy="116909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242B95A-C073-5A11-8A1B-813B1B072549}"/>
              </a:ext>
            </a:extLst>
          </p:cNvPr>
          <p:cNvGrpSpPr/>
          <p:nvPr/>
        </p:nvGrpSpPr>
        <p:grpSpPr>
          <a:xfrm>
            <a:off x="6566508" y="5013149"/>
            <a:ext cx="2996390" cy="3160089"/>
            <a:chOff x="4496658" y="4989030"/>
            <a:chExt cx="2996390" cy="3160089"/>
          </a:xfrm>
        </p:grpSpPr>
        <p:pic>
          <p:nvPicPr>
            <p:cNvPr id="57" name="Picture 5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471ACAA0-3AFF-8EC0-9C5A-B3193FF47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639248" y="5046427"/>
              <a:ext cx="532542" cy="1495603"/>
            </a:xfrm>
            <a:prstGeom prst="rect">
              <a:avLst/>
            </a:prstGeom>
          </p:spPr>
        </p:pic>
        <p:pic>
          <p:nvPicPr>
            <p:cNvPr id="67" name="Picture 6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CCFC65DE-E917-F870-531B-F16D3E4C0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61958" y="5023600"/>
              <a:ext cx="532542" cy="1495603"/>
            </a:xfrm>
            <a:prstGeom prst="rect">
              <a:avLst/>
            </a:prstGeom>
          </p:spPr>
        </p:pic>
        <p:pic>
          <p:nvPicPr>
            <p:cNvPr id="77" name="Picture 7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59E7A24D-07FA-7ACB-8633-B21C379A3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683563" y="5026839"/>
              <a:ext cx="532542" cy="1495603"/>
            </a:xfrm>
            <a:prstGeom prst="rect">
              <a:avLst/>
            </a:prstGeom>
          </p:spPr>
        </p:pic>
        <p:pic>
          <p:nvPicPr>
            <p:cNvPr id="76" name="Picture 7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B01A792B-8A98-3284-1E4E-14AC3A3C3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496658" y="6629909"/>
              <a:ext cx="532542" cy="1495603"/>
            </a:xfrm>
            <a:prstGeom prst="rect">
              <a:avLst/>
            </a:prstGeom>
          </p:spPr>
        </p:pic>
        <p:pic>
          <p:nvPicPr>
            <p:cNvPr id="90" name="Picture 89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5BFBFEC-66E1-884D-7F7B-C368D6F80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07950" y="4989030"/>
              <a:ext cx="532542" cy="1495603"/>
            </a:xfrm>
            <a:prstGeom prst="rect">
              <a:avLst/>
            </a:prstGeom>
          </p:spPr>
        </p:pic>
        <p:pic>
          <p:nvPicPr>
            <p:cNvPr id="93" name="Picture 92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99F86547-2642-637F-EC4E-231FA7B5A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770058" y="4990641"/>
              <a:ext cx="532542" cy="1495603"/>
            </a:xfrm>
            <a:prstGeom prst="rect">
              <a:avLst/>
            </a:prstGeom>
          </p:spPr>
        </p:pic>
        <p:pic>
          <p:nvPicPr>
            <p:cNvPr id="98" name="Picture 9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54C7E94A-143C-1E16-55DD-E3CA93535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87136" y="6653516"/>
              <a:ext cx="532542" cy="1495603"/>
            </a:xfrm>
            <a:prstGeom prst="rect">
              <a:avLst/>
            </a:prstGeom>
          </p:spPr>
        </p:pic>
        <p:pic>
          <p:nvPicPr>
            <p:cNvPr id="64" name="Picture 63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60D3A977-E2A2-306E-670C-C6610CB0E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627079" y="5427427"/>
              <a:ext cx="532542" cy="1495603"/>
            </a:xfrm>
            <a:prstGeom prst="rect">
              <a:avLst/>
            </a:prstGeom>
          </p:spPr>
        </p:pic>
        <p:pic>
          <p:nvPicPr>
            <p:cNvPr id="79" name="Picture 7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3B93ABB-51A0-4982-A1DB-9C68457A2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557159" y="5808427"/>
              <a:ext cx="532542" cy="1495603"/>
            </a:xfrm>
            <a:prstGeom prst="rect">
              <a:avLst/>
            </a:prstGeom>
          </p:spPr>
        </p:pic>
        <p:pic>
          <p:nvPicPr>
            <p:cNvPr id="78" name="Picture 7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3A167FD-4D8F-6571-B8A9-4AA9400A5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4542939" y="6219497"/>
              <a:ext cx="532542" cy="1495603"/>
            </a:xfrm>
            <a:prstGeom prst="rect">
              <a:avLst/>
            </a:prstGeom>
          </p:spPr>
        </p:pic>
        <p:pic>
          <p:nvPicPr>
            <p:cNvPr id="80" name="Picture 79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C5105A7-380F-6030-5375-1745F837E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50655" y="5381276"/>
              <a:ext cx="532542" cy="1495603"/>
            </a:xfrm>
            <a:prstGeom prst="rect">
              <a:avLst/>
            </a:prstGeom>
          </p:spPr>
        </p:pic>
        <p:pic>
          <p:nvPicPr>
            <p:cNvPr id="83" name="Picture 82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F1C64895-25CD-3922-33AB-93558B82F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52321" y="5723304"/>
              <a:ext cx="532542" cy="1495603"/>
            </a:xfrm>
            <a:prstGeom prst="rect">
              <a:avLst/>
            </a:prstGeom>
          </p:spPr>
        </p:pic>
        <p:pic>
          <p:nvPicPr>
            <p:cNvPr id="84" name="Picture 83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EE0C9DB9-EEFA-90A1-35C0-F2AC4DBB0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27120" y="6049898"/>
              <a:ext cx="532542" cy="1495603"/>
            </a:xfrm>
            <a:prstGeom prst="rect">
              <a:avLst/>
            </a:prstGeom>
          </p:spPr>
        </p:pic>
        <p:pic>
          <p:nvPicPr>
            <p:cNvPr id="85" name="Picture 84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8291E3DB-3141-77FA-0664-EC787546E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143847" y="6613842"/>
              <a:ext cx="532542" cy="1495603"/>
            </a:xfrm>
            <a:prstGeom prst="rect">
              <a:avLst/>
            </a:prstGeom>
          </p:spPr>
        </p:pic>
        <p:pic>
          <p:nvPicPr>
            <p:cNvPr id="86" name="Picture 8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89FBF120-0E02-5AC1-EA8D-47AB6ABFF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672308" y="5573985"/>
              <a:ext cx="532542" cy="1495603"/>
            </a:xfrm>
            <a:prstGeom prst="rect">
              <a:avLst/>
            </a:prstGeom>
          </p:spPr>
        </p:pic>
        <p:pic>
          <p:nvPicPr>
            <p:cNvPr id="88" name="Picture 8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240334A8-64C2-F5E3-DF93-E6FEB98B5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674512" y="6013138"/>
              <a:ext cx="532542" cy="1495603"/>
            </a:xfrm>
            <a:prstGeom prst="rect">
              <a:avLst/>
            </a:prstGeom>
          </p:spPr>
        </p:pic>
        <p:pic>
          <p:nvPicPr>
            <p:cNvPr id="89" name="Picture 8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7D1884ED-E5F4-AB2E-248D-01BB6E53D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5664161" y="6602420"/>
              <a:ext cx="532542" cy="1495603"/>
            </a:xfrm>
            <a:prstGeom prst="rect">
              <a:avLst/>
            </a:prstGeom>
          </p:spPr>
        </p:pic>
        <p:pic>
          <p:nvPicPr>
            <p:cNvPr id="94" name="Picture 93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EE2E2133-D01B-481A-60FD-929DDCE0B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35526" y="5402502"/>
              <a:ext cx="532542" cy="1495603"/>
            </a:xfrm>
            <a:prstGeom prst="rect">
              <a:avLst/>
            </a:prstGeom>
          </p:spPr>
        </p:pic>
        <p:pic>
          <p:nvPicPr>
            <p:cNvPr id="95" name="Picture 94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F84CAD1-D858-7318-6162-059BEDFDE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80115" y="5811174"/>
              <a:ext cx="532542" cy="1495603"/>
            </a:xfrm>
            <a:prstGeom prst="rect">
              <a:avLst/>
            </a:prstGeom>
          </p:spPr>
        </p:pic>
        <p:pic>
          <p:nvPicPr>
            <p:cNvPr id="96" name="Picture 9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B2E0D2E-E8EF-7666-BBEA-7A29C24C6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241812" y="6196108"/>
              <a:ext cx="532542" cy="1495603"/>
            </a:xfrm>
            <a:prstGeom prst="rect">
              <a:avLst/>
            </a:prstGeom>
          </p:spPr>
        </p:pic>
        <p:pic>
          <p:nvPicPr>
            <p:cNvPr id="97" name="Picture 9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2E56D4DD-92D7-E6F5-5C97-0A778C296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871694" y="5381275"/>
              <a:ext cx="532542" cy="1495603"/>
            </a:xfrm>
            <a:prstGeom prst="rect">
              <a:avLst/>
            </a:prstGeom>
          </p:spPr>
        </p:pic>
        <p:pic>
          <p:nvPicPr>
            <p:cNvPr id="100" name="Picture 99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F8D56729-D5B7-5085-49A5-85CF07C55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942579" y="5741175"/>
              <a:ext cx="532542" cy="1495603"/>
            </a:xfrm>
            <a:prstGeom prst="rect">
              <a:avLst/>
            </a:prstGeom>
          </p:spPr>
        </p:pic>
        <p:pic>
          <p:nvPicPr>
            <p:cNvPr id="102" name="Picture 101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7FF82E6-80FB-F3B3-8BF3-5CB30BD81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960506" y="6138087"/>
              <a:ext cx="532542" cy="1495603"/>
            </a:xfrm>
            <a:prstGeom prst="rect">
              <a:avLst/>
            </a:prstGeom>
          </p:spPr>
        </p:pic>
        <p:pic>
          <p:nvPicPr>
            <p:cNvPr id="103" name="Picture 102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6559593B-D496-D29E-6829-2BFE03360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6960506" y="6632333"/>
              <a:ext cx="532542" cy="1495603"/>
            </a:xfrm>
            <a:prstGeom prst="rect">
              <a:avLst/>
            </a:prstGeom>
          </p:spPr>
        </p:pic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DED88C24-C107-6339-00D6-C78D9ADA1B6F}"/>
              </a:ext>
            </a:extLst>
          </p:cNvPr>
          <p:cNvGrpSpPr/>
          <p:nvPr/>
        </p:nvGrpSpPr>
        <p:grpSpPr>
          <a:xfrm>
            <a:off x="2471678" y="5732561"/>
            <a:ext cx="2716203" cy="1841911"/>
            <a:chOff x="593158" y="5623540"/>
            <a:chExt cx="2716203" cy="1539999"/>
          </a:xfrm>
        </p:grpSpPr>
        <p:pic>
          <p:nvPicPr>
            <p:cNvPr id="104" name="Picture 10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7A01C63-6A3D-88AE-BA96-7DA4779C5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398559" y="5990150"/>
              <a:ext cx="849260" cy="426660"/>
            </a:xfrm>
            <a:prstGeom prst="rect">
              <a:avLst/>
            </a:prstGeom>
          </p:spPr>
        </p:pic>
        <p:pic>
          <p:nvPicPr>
            <p:cNvPr id="106" name="Picture 10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6F3138A9-9BDA-57EB-7B05-29D00BE7B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099270" y="6350025"/>
              <a:ext cx="849260" cy="426660"/>
            </a:xfrm>
            <a:prstGeom prst="rect">
              <a:avLst/>
            </a:prstGeom>
          </p:spPr>
        </p:pic>
        <p:pic>
          <p:nvPicPr>
            <p:cNvPr id="107" name="Picture 10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2DE4E0D8-E6B2-DF88-813D-ADF3F4307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214961" y="5656059"/>
              <a:ext cx="849260" cy="426660"/>
            </a:xfrm>
            <a:prstGeom prst="rect">
              <a:avLst/>
            </a:prstGeom>
          </p:spPr>
        </p:pic>
        <p:pic>
          <p:nvPicPr>
            <p:cNvPr id="108" name="Picture 10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52219FA8-D588-67A8-9A41-187AFCD8A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681423" y="6136695"/>
              <a:ext cx="849260" cy="426660"/>
            </a:xfrm>
            <a:prstGeom prst="rect">
              <a:avLst/>
            </a:prstGeom>
          </p:spPr>
        </p:pic>
        <p:pic>
          <p:nvPicPr>
            <p:cNvPr id="109" name="Picture 10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3E48B53B-27C2-C421-8D46-645C1BAAB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29430" y="6190514"/>
              <a:ext cx="849260" cy="426660"/>
            </a:xfrm>
            <a:prstGeom prst="rect">
              <a:avLst/>
            </a:prstGeom>
          </p:spPr>
        </p:pic>
        <p:pic>
          <p:nvPicPr>
            <p:cNvPr id="110" name="Picture 10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ADED8B4-68C4-107E-788B-BA07B343C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73870" y="5860524"/>
              <a:ext cx="849260" cy="426660"/>
            </a:xfrm>
            <a:prstGeom prst="rect">
              <a:avLst/>
            </a:prstGeom>
          </p:spPr>
        </p:pic>
        <p:pic>
          <p:nvPicPr>
            <p:cNvPr id="111" name="Picture 110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402BB3A-ECF5-3FFF-50FC-33E75C7EF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010490" y="6108358"/>
              <a:ext cx="849260" cy="426660"/>
            </a:xfrm>
            <a:prstGeom prst="rect">
              <a:avLst/>
            </a:prstGeom>
          </p:spPr>
        </p:pic>
        <p:pic>
          <p:nvPicPr>
            <p:cNvPr id="112" name="Picture 11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E6733403-E1C2-1ED3-DACF-D069CD638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162890" y="6260758"/>
              <a:ext cx="849260" cy="426660"/>
            </a:xfrm>
            <a:prstGeom prst="rect">
              <a:avLst/>
            </a:prstGeom>
          </p:spPr>
        </p:pic>
        <p:pic>
          <p:nvPicPr>
            <p:cNvPr id="113" name="Picture 11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E01952D-9B40-8C86-8B97-87E58848E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315290" y="6413158"/>
              <a:ext cx="849260" cy="426660"/>
            </a:xfrm>
            <a:prstGeom prst="rect">
              <a:avLst/>
            </a:prstGeom>
          </p:spPr>
        </p:pic>
        <p:pic>
          <p:nvPicPr>
            <p:cNvPr id="114" name="Picture 11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34CFA325-B685-5A56-C5C4-AAE78F6FD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60106" y="6403250"/>
              <a:ext cx="849260" cy="426660"/>
            </a:xfrm>
            <a:prstGeom prst="rect">
              <a:avLst/>
            </a:prstGeom>
          </p:spPr>
        </p:pic>
        <p:pic>
          <p:nvPicPr>
            <p:cNvPr id="115" name="Picture 11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EA7A46AF-10D7-9E73-53A4-E54239FD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212506" y="6555650"/>
              <a:ext cx="849260" cy="426660"/>
            </a:xfrm>
            <a:prstGeom prst="rect">
              <a:avLst/>
            </a:prstGeom>
          </p:spPr>
        </p:pic>
        <p:pic>
          <p:nvPicPr>
            <p:cNvPr id="116" name="Picture 11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25905BB-7181-2932-E955-B91573909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364906" y="6708050"/>
              <a:ext cx="849260" cy="426660"/>
            </a:xfrm>
            <a:prstGeom prst="rect">
              <a:avLst/>
            </a:prstGeom>
          </p:spPr>
        </p:pic>
        <p:pic>
          <p:nvPicPr>
            <p:cNvPr id="117" name="Picture 11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5EB9D997-B04E-F8A5-7992-32186463D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793741" y="6736879"/>
              <a:ext cx="849260" cy="426660"/>
            </a:xfrm>
            <a:prstGeom prst="rect">
              <a:avLst/>
            </a:prstGeom>
          </p:spPr>
        </p:pic>
        <p:pic>
          <p:nvPicPr>
            <p:cNvPr id="118" name="Picture 11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20413755-BBCC-C901-0F91-652B1A25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460101" y="6658789"/>
              <a:ext cx="849260" cy="426660"/>
            </a:xfrm>
            <a:prstGeom prst="rect">
              <a:avLst/>
            </a:prstGeom>
          </p:spPr>
        </p:pic>
        <p:pic>
          <p:nvPicPr>
            <p:cNvPr id="119" name="Picture 11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CA7FE1A-05C6-37CA-689B-4AEF11763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593158" y="6551824"/>
              <a:ext cx="849260" cy="426660"/>
            </a:xfrm>
            <a:prstGeom prst="rect">
              <a:avLst/>
            </a:prstGeom>
          </p:spPr>
        </p:pic>
        <p:pic>
          <p:nvPicPr>
            <p:cNvPr id="120" name="Picture 11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FBD88777-0289-3ADC-FF40-CD39D769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40115" y="6013130"/>
              <a:ext cx="849260" cy="426660"/>
            </a:xfrm>
            <a:prstGeom prst="rect">
              <a:avLst/>
            </a:prstGeom>
          </p:spPr>
        </p:pic>
        <p:pic>
          <p:nvPicPr>
            <p:cNvPr id="121" name="Picture 120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FCD25EC-09DD-1FDD-EF3D-3DA8C26E4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278670" y="6165324"/>
              <a:ext cx="849260" cy="426660"/>
            </a:xfrm>
            <a:prstGeom prst="rect">
              <a:avLst/>
            </a:prstGeom>
          </p:spPr>
        </p:pic>
        <p:pic>
          <p:nvPicPr>
            <p:cNvPr id="122" name="Picture 12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559F1F92-B434-3CD4-DD67-0C0BDE479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431070" y="6317724"/>
              <a:ext cx="849260" cy="426660"/>
            </a:xfrm>
            <a:prstGeom prst="rect">
              <a:avLst/>
            </a:prstGeom>
          </p:spPr>
        </p:pic>
        <p:pic>
          <p:nvPicPr>
            <p:cNvPr id="123" name="Picture 12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B757B06-16EC-5EAA-8AD2-F683AC28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583470" y="6470124"/>
              <a:ext cx="849260" cy="426660"/>
            </a:xfrm>
            <a:prstGeom prst="rect">
              <a:avLst/>
            </a:prstGeom>
          </p:spPr>
        </p:pic>
        <p:pic>
          <p:nvPicPr>
            <p:cNvPr id="124" name="Picture 12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59D5E8F-B8FD-206D-91D0-5BB5E95C8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941814" y="6634333"/>
              <a:ext cx="849260" cy="426660"/>
            </a:xfrm>
            <a:prstGeom prst="rect">
              <a:avLst/>
            </a:prstGeom>
          </p:spPr>
        </p:pic>
        <p:pic>
          <p:nvPicPr>
            <p:cNvPr id="125" name="Picture 12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F670E0BA-E470-BB88-7755-2F019B359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228872" y="6735900"/>
              <a:ext cx="849260" cy="426660"/>
            </a:xfrm>
            <a:prstGeom prst="rect">
              <a:avLst/>
            </a:prstGeom>
          </p:spPr>
        </p:pic>
        <p:pic>
          <p:nvPicPr>
            <p:cNvPr id="126" name="Picture 12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2693DB2-AB05-FFBE-4639-4DCEEDA29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648640" y="6325860"/>
              <a:ext cx="849260" cy="426660"/>
            </a:xfrm>
            <a:prstGeom prst="rect">
              <a:avLst/>
            </a:prstGeom>
          </p:spPr>
        </p:pic>
        <p:pic>
          <p:nvPicPr>
            <p:cNvPr id="127" name="Picture 12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FCF1B3E-C5CA-A71C-278F-6325CD227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596267" y="6068887"/>
              <a:ext cx="849260" cy="426660"/>
            </a:xfrm>
            <a:prstGeom prst="rect">
              <a:avLst/>
            </a:prstGeom>
          </p:spPr>
        </p:pic>
        <p:pic>
          <p:nvPicPr>
            <p:cNvPr id="128" name="Picture 12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056C1996-202A-66E5-8CC6-2913642E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367361" y="5808459"/>
              <a:ext cx="849260" cy="426660"/>
            </a:xfrm>
            <a:prstGeom prst="rect">
              <a:avLst/>
            </a:prstGeom>
          </p:spPr>
        </p:pic>
        <p:pic>
          <p:nvPicPr>
            <p:cNvPr id="129" name="Picture 12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374D89B-79FE-5BEA-3555-A310833CB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519761" y="5960859"/>
              <a:ext cx="849260" cy="426660"/>
            </a:xfrm>
            <a:prstGeom prst="rect">
              <a:avLst/>
            </a:prstGeom>
          </p:spPr>
        </p:pic>
        <p:pic>
          <p:nvPicPr>
            <p:cNvPr id="130" name="Picture 12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07FA7EE-3955-0487-9945-E6F799A8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672161" y="6113259"/>
              <a:ext cx="849260" cy="426660"/>
            </a:xfrm>
            <a:prstGeom prst="rect">
              <a:avLst/>
            </a:prstGeom>
          </p:spPr>
        </p:pic>
        <p:pic>
          <p:nvPicPr>
            <p:cNvPr id="131" name="Picture 130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95A1AE4C-A86C-0A7D-B67E-63A02DFD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977072" y="5623540"/>
              <a:ext cx="849260" cy="426660"/>
            </a:xfrm>
            <a:prstGeom prst="rect">
              <a:avLst/>
            </a:prstGeom>
          </p:spPr>
        </p:pic>
        <p:pic>
          <p:nvPicPr>
            <p:cNvPr id="132" name="Picture 13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6B5D1C2-9A0A-B839-C3E6-91218B6BA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2129472" y="5775940"/>
              <a:ext cx="849260" cy="426660"/>
            </a:xfrm>
            <a:prstGeom prst="rect">
              <a:avLst/>
            </a:prstGeom>
          </p:spPr>
        </p:pic>
        <p:pic>
          <p:nvPicPr>
            <p:cNvPr id="133" name="Picture 13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1D9D70D-415C-0C4B-643D-4067BE9FA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967381" y="5970886"/>
              <a:ext cx="849260" cy="426660"/>
            </a:xfrm>
            <a:prstGeom prst="rect">
              <a:avLst/>
            </a:prstGeom>
          </p:spPr>
        </p:pic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4313B9AC-EE6D-57F7-5D26-EC6DE3A4F28E}"/>
              </a:ext>
            </a:extLst>
          </p:cNvPr>
          <p:cNvGrpSpPr/>
          <p:nvPr/>
        </p:nvGrpSpPr>
        <p:grpSpPr>
          <a:xfrm>
            <a:off x="6566508" y="5026721"/>
            <a:ext cx="2996390" cy="3160089"/>
            <a:chOff x="9315494" y="3747240"/>
            <a:chExt cx="2996390" cy="3160089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59AFC994-AD25-BE48-A265-F1C5524E0C21}"/>
                </a:ext>
              </a:extLst>
            </p:cNvPr>
            <p:cNvGrpSpPr/>
            <p:nvPr/>
          </p:nvGrpSpPr>
          <p:grpSpPr>
            <a:xfrm>
              <a:off x="9315494" y="3747240"/>
              <a:ext cx="2996390" cy="3160089"/>
              <a:chOff x="4496658" y="4989030"/>
              <a:chExt cx="2996390" cy="3160089"/>
            </a:xfrm>
          </p:grpSpPr>
          <p:pic>
            <p:nvPicPr>
              <p:cNvPr id="139" name="Picture 138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B73F51BA-B44D-EF23-0F4B-6A1D999C7D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639248" y="504642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0" name="Picture 139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7FCC3096-E416-6C96-75FE-37CDE24694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61958" y="5023600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1" name="Picture 140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67EDF2BA-6B36-22D7-0582-C93DDA742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683563" y="5026839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2" name="Picture 141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0B5C8AFA-B023-9CA6-3B48-95F77B2347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496658" y="6629909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3" name="Picture 142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3B86FE69-17D6-EA2B-BD1F-36DA8550E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07950" y="4989030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4" name="Picture 143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BF7C882F-ED55-E509-CEAC-DA314C601E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770058" y="4990641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5" name="Picture 144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5FD8CB2D-5643-6445-3CB4-E5520D48C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87136" y="6653516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6" name="Picture 145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0F174A42-0E7E-A133-AD65-C11ECC22F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627079" y="542742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7" name="Picture 146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DD4967BD-49E1-0CB7-004F-D49D5CFBD7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557159" y="580842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8" name="Picture 147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917E6D90-D17D-7211-F5D3-A15BA5FAC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4542939" y="621949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49" name="Picture 148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2060E2A3-58FA-6CDA-2F14-5EBF6F23D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50655" y="5381276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0" name="Picture 149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1C5933C0-3C51-6F74-F387-E1AECBC40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52321" y="5723304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1" name="Picture 150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F7F4758C-7C31-2ADA-6C49-784D63353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27120" y="6049898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2" name="Picture 151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36CCC544-36C3-5133-8CAB-F920C9618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143847" y="6613842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3" name="Picture 152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82A5A57B-1D82-E1F4-BEC5-8F27CD04C6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672308" y="5573985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4" name="Picture 153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FED723FE-329C-83B1-C01B-0174DD3EDA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674512" y="6013138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5" name="Picture 154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19219716-78DC-CFAA-0AE5-EA9754F63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5664161" y="6602420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6" name="Picture 155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FD3EC32A-B703-5C96-EEFB-75C44B4880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35526" y="5402502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7" name="Picture 156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89C0CE91-A289-970B-4939-B956B2B16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80115" y="5811174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8" name="Picture 157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5F5FA4EF-94A5-B598-A991-33151F35B8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241812" y="6196108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59" name="Picture 158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8EEDED7E-3EF1-475E-DEE7-BC7EA0C9C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871694" y="5381275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60" name="Picture 159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4F15FFAA-6CF1-3FE5-7686-07CEB081A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942579" y="5741175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61" name="Picture 160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1B807C29-352B-8E89-3BE9-BF579D239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960506" y="6138087"/>
                <a:ext cx="532542" cy="1495603"/>
              </a:xfrm>
              <a:prstGeom prst="rect">
                <a:avLst/>
              </a:prstGeom>
            </p:spPr>
          </p:pic>
          <p:pic>
            <p:nvPicPr>
              <p:cNvPr id="162" name="Picture 161" descr="A white and red paper tray&#10;&#10;Description automatically generated">
                <a:extLst>
                  <a:ext uri="{FF2B5EF4-FFF2-40B4-BE49-F238E27FC236}">
                    <a16:creationId xmlns:a16="http://schemas.microsoft.com/office/drawing/2014/main" id="{5516E31A-B405-E9B0-F9A2-7C073E0816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backgroundRemoval t="10000" b="90000" l="2714" r="95286">
                            <a14:foregroundMark x1="7286" y1="43857" x2="7286" y2="43857"/>
                            <a14:foregroundMark x1="2857" y1="46000" x2="2857" y2="46000"/>
                            <a14:foregroundMark x1="93143" y1="42714" x2="95286" y2="467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3"/>
                  </a:ext>
                </a:extLst>
              </a:blip>
              <a:stretch>
                <a:fillRect/>
              </a:stretch>
            </p:blipFill>
            <p:spPr>
              <a:xfrm>
                <a:off x="6960506" y="6632333"/>
                <a:ext cx="532542" cy="1495603"/>
              </a:xfrm>
              <a:prstGeom prst="rect">
                <a:avLst/>
              </a:prstGeom>
            </p:spPr>
          </p:pic>
        </p:grpSp>
        <p:pic>
          <p:nvPicPr>
            <p:cNvPr id="180" name="Picture 17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2E89C712-B825-C5FA-949E-E99FB799B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450976" y="4558813"/>
              <a:ext cx="516917" cy="491456"/>
            </a:xfrm>
            <a:prstGeom prst="rect">
              <a:avLst/>
            </a:prstGeom>
          </p:spPr>
        </p:pic>
        <p:pic>
          <p:nvPicPr>
            <p:cNvPr id="182" name="Picture 18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91A7BAA-D0A8-B133-BC85-3580BEA63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452690" y="4217448"/>
              <a:ext cx="516917" cy="491456"/>
            </a:xfrm>
            <a:prstGeom prst="rect">
              <a:avLst/>
            </a:prstGeom>
          </p:spPr>
        </p:pic>
        <p:pic>
          <p:nvPicPr>
            <p:cNvPr id="183" name="Picture 18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32933E9-B6FB-C7DD-FC65-0DE1B99D0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359438" y="5422086"/>
              <a:ext cx="516917" cy="491456"/>
            </a:xfrm>
            <a:prstGeom prst="rect">
              <a:avLst/>
            </a:prstGeom>
          </p:spPr>
        </p:pic>
        <p:pic>
          <p:nvPicPr>
            <p:cNvPr id="184" name="Picture 18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9F036CBE-B14F-B8E5-DA71-5073BE049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417131" y="5002767"/>
              <a:ext cx="516917" cy="491456"/>
            </a:xfrm>
            <a:prstGeom prst="rect">
              <a:avLst/>
            </a:prstGeom>
          </p:spPr>
        </p:pic>
        <p:pic>
          <p:nvPicPr>
            <p:cNvPr id="185" name="Picture 18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3D3890D-3BFC-4D42-5298-0D028C7FD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388852" y="5820214"/>
              <a:ext cx="516917" cy="491456"/>
            </a:xfrm>
            <a:prstGeom prst="rect">
              <a:avLst/>
            </a:prstGeom>
          </p:spPr>
        </p:pic>
        <p:pic>
          <p:nvPicPr>
            <p:cNvPr id="186" name="Picture 18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FBA2D83-E9D9-EC86-DFDE-E7375A0B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91011" y="4185253"/>
              <a:ext cx="516917" cy="491456"/>
            </a:xfrm>
            <a:prstGeom prst="rect">
              <a:avLst/>
            </a:prstGeom>
          </p:spPr>
        </p:pic>
        <p:pic>
          <p:nvPicPr>
            <p:cNvPr id="187" name="Picture 18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6ADCB0DA-A3F9-9730-C3DF-D337A8FB6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56060" y="4541761"/>
              <a:ext cx="516917" cy="491456"/>
            </a:xfrm>
            <a:prstGeom prst="rect">
              <a:avLst/>
            </a:prstGeom>
          </p:spPr>
        </p:pic>
        <p:pic>
          <p:nvPicPr>
            <p:cNvPr id="188" name="Picture 18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CDD03E11-628F-39AB-F02D-4D3E34F56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56508" y="4887286"/>
              <a:ext cx="516917" cy="491456"/>
            </a:xfrm>
            <a:prstGeom prst="rect">
              <a:avLst/>
            </a:prstGeom>
          </p:spPr>
        </p:pic>
        <p:pic>
          <p:nvPicPr>
            <p:cNvPr id="189" name="Picture 18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6D6A5896-D71C-0B57-C590-D6C92ED6C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72660" y="5255956"/>
              <a:ext cx="516917" cy="491456"/>
            </a:xfrm>
            <a:prstGeom prst="rect">
              <a:avLst/>
            </a:prstGeom>
          </p:spPr>
        </p:pic>
        <p:pic>
          <p:nvPicPr>
            <p:cNvPr id="190" name="Picture 18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2495E85C-5F29-B535-8D55-94070F490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9959520" y="5845030"/>
              <a:ext cx="516917" cy="491456"/>
            </a:xfrm>
            <a:prstGeom prst="rect">
              <a:avLst/>
            </a:prstGeom>
          </p:spPr>
        </p:pic>
        <p:pic>
          <p:nvPicPr>
            <p:cNvPr id="192" name="Picture 19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8D8306CA-E47B-88B9-233B-A9607947F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508560" y="4213098"/>
              <a:ext cx="516917" cy="491456"/>
            </a:xfrm>
            <a:prstGeom prst="rect">
              <a:avLst/>
            </a:prstGeom>
          </p:spPr>
        </p:pic>
        <p:pic>
          <p:nvPicPr>
            <p:cNvPr id="193" name="Picture 19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0FD22D55-3F85-2F28-A014-90AB9D14A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497314" y="5208515"/>
              <a:ext cx="516917" cy="491456"/>
            </a:xfrm>
            <a:prstGeom prst="rect">
              <a:avLst/>
            </a:prstGeom>
          </p:spPr>
        </p:pic>
        <p:pic>
          <p:nvPicPr>
            <p:cNvPr id="194" name="Picture 19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D0F554BF-FF1A-7CBB-339C-7EC4074E3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525901" y="4801369"/>
              <a:ext cx="516917" cy="491456"/>
            </a:xfrm>
            <a:prstGeom prst="rect">
              <a:avLst/>
            </a:prstGeom>
          </p:spPr>
        </p:pic>
        <p:pic>
          <p:nvPicPr>
            <p:cNvPr id="195" name="Picture 19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F79CC010-F33C-DA71-0B70-FAFD9DBDE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0485397" y="5811483"/>
              <a:ext cx="516917" cy="491456"/>
            </a:xfrm>
            <a:prstGeom prst="rect">
              <a:avLst/>
            </a:prstGeom>
          </p:spPr>
        </p:pic>
        <p:pic>
          <p:nvPicPr>
            <p:cNvPr id="196" name="Picture 195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13CA93F9-078D-78CC-FED4-3FA79FBC2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056296" y="4160712"/>
              <a:ext cx="516917" cy="491456"/>
            </a:xfrm>
            <a:prstGeom prst="rect">
              <a:avLst/>
            </a:prstGeom>
          </p:spPr>
        </p:pic>
        <p:pic>
          <p:nvPicPr>
            <p:cNvPr id="197" name="Picture 196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275754C-78DC-0688-8BC2-82FB0253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059711" y="4572397"/>
              <a:ext cx="516917" cy="491456"/>
            </a:xfrm>
            <a:prstGeom prst="rect">
              <a:avLst/>
            </a:prstGeom>
          </p:spPr>
        </p:pic>
        <p:pic>
          <p:nvPicPr>
            <p:cNvPr id="198" name="Picture 197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AF7B9AB5-F9E6-1B7B-FA85-F17355B81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099505" y="4969304"/>
              <a:ext cx="516917" cy="491456"/>
            </a:xfrm>
            <a:prstGeom prst="rect">
              <a:avLst/>
            </a:prstGeom>
          </p:spPr>
        </p:pic>
        <p:pic>
          <p:nvPicPr>
            <p:cNvPr id="199" name="Picture 198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6800D3E1-FFEE-6646-F669-CBD593268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102728" y="5382048"/>
              <a:ext cx="516917" cy="491456"/>
            </a:xfrm>
            <a:prstGeom prst="rect">
              <a:avLst/>
            </a:prstGeom>
          </p:spPr>
        </p:pic>
        <p:pic>
          <p:nvPicPr>
            <p:cNvPr id="200" name="Picture 199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99218D8D-7035-A7EB-F9F1-80EDF6431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078895" y="5848686"/>
              <a:ext cx="516917" cy="491456"/>
            </a:xfrm>
            <a:prstGeom prst="rect">
              <a:avLst/>
            </a:prstGeom>
          </p:spPr>
        </p:pic>
        <p:pic>
          <p:nvPicPr>
            <p:cNvPr id="201" name="Picture 200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538FF50D-9CD3-B4A2-B2FB-59286CA49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613482" y="4198469"/>
              <a:ext cx="516917" cy="491456"/>
            </a:xfrm>
            <a:prstGeom prst="rect">
              <a:avLst/>
            </a:prstGeom>
          </p:spPr>
        </p:pic>
        <p:pic>
          <p:nvPicPr>
            <p:cNvPr id="202" name="Picture 201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FC7CA22-CFCE-3778-F678-3CB56F027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725613" y="4555589"/>
              <a:ext cx="516917" cy="491456"/>
            </a:xfrm>
            <a:prstGeom prst="rect">
              <a:avLst/>
            </a:prstGeom>
          </p:spPr>
        </p:pic>
        <p:pic>
          <p:nvPicPr>
            <p:cNvPr id="203" name="Picture 202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B3F8249B-EB16-7A0A-29A7-46A94E7EC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769227" y="4912709"/>
              <a:ext cx="516917" cy="491456"/>
            </a:xfrm>
            <a:prstGeom prst="rect">
              <a:avLst/>
            </a:prstGeom>
          </p:spPr>
        </p:pic>
        <p:pic>
          <p:nvPicPr>
            <p:cNvPr id="204" name="Picture 203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F5DAC4FA-DABE-8D44-DA7F-88DDA2AF7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784852" y="5351535"/>
              <a:ext cx="516917" cy="491456"/>
            </a:xfrm>
            <a:prstGeom prst="rect">
              <a:avLst/>
            </a:prstGeom>
          </p:spPr>
        </p:pic>
        <p:pic>
          <p:nvPicPr>
            <p:cNvPr id="205" name="Picture 204" descr="A group of potato wedges&#10;&#10;Description automatically generated">
              <a:extLst>
                <a:ext uri="{FF2B5EF4-FFF2-40B4-BE49-F238E27FC236}">
                  <a16:creationId xmlns:a16="http://schemas.microsoft.com/office/drawing/2014/main" id="{9676F9F4-48B5-F8F9-8516-C3A00F01F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9683" b="89965" l="9252" r="91837">
                          <a14:foregroundMark x1="9252" y1="50880" x2="9252" y2="50880"/>
                          <a14:foregroundMark x1="91837" y1="52289" x2="91837" y2="522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tretch>
              <a:fillRect/>
            </a:stretch>
          </p:blipFill>
          <p:spPr>
            <a:xfrm>
              <a:off x="11769227" y="5818346"/>
              <a:ext cx="516917" cy="491456"/>
            </a:xfrm>
            <a:prstGeom prst="rect">
              <a:avLst/>
            </a:prstGeom>
          </p:spPr>
        </p:pic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03E1B913-05BC-810E-2902-55AB99DB285E}"/>
              </a:ext>
            </a:extLst>
          </p:cNvPr>
          <p:cNvGrpSpPr/>
          <p:nvPr/>
        </p:nvGrpSpPr>
        <p:grpSpPr>
          <a:xfrm flipH="1">
            <a:off x="6221805" y="544821"/>
            <a:ext cx="4105378" cy="1890712"/>
            <a:chOff x="4212076" y="34800"/>
            <a:chExt cx="2725008" cy="3045511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4304972" y="187211"/>
              <a:ext cx="2549049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/>
                <a:t>Now let’s pan the Potato wedges and input the prepared amounts in </a:t>
              </a:r>
              <a:r>
                <a:rPr lang="en-US" sz="2600" b="1"/>
                <a:t>Column 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D3AAF0A-4DF2-93CF-DFB5-353E1598DB00}"/>
              </a:ext>
            </a:extLst>
          </p:cNvPr>
          <p:cNvGrpSpPr/>
          <p:nvPr/>
        </p:nvGrpSpPr>
        <p:grpSpPr>
          <a:xfrm flipH="1">
            <a:off x="3940085" y="470783"/>
            <a:ext cx="4474120" cy="1963865"/>
            <a:chOff x="4178517" y="34800"/>
            <a:chExt cx="2795945" cy="3045511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737D517-8961-E763-92BE-B81625AB5C45}"/>
                </a:ext>
              </a:extLst>
            </p:cNvPr>
            <p:cNvSpPr/>
            <p:nvPr/>
          </p:nvSpPr>
          <p:spPr>
            <a:xfrm flipH="1">
              <a:off x="4212076" y="34800"/>
              <a:ext cx="2725008" cy="27397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004C0F3-85FF-1F74-B95B-899CD6D95D26}"/>
                </a:ext>
              </a:extLst>
            </p:cNvPr>
            <p:cNvSpPr txBox="1"/>
            <p:nvPr/>
          </p:nvSpPr>
          <p:spPr>
            <a:xfrm>
              <a:off x="4178517" y="187211"/>
              <a:ext cx="2795945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/>
                <a:t>I’ve finished Panning </a:t>
              </a:r>
              <a:r>
                <a:rPr lang="en-US" sz="2600" b="1">
                  <a:solidFill>
                    <a:srgbClr val="00B050"/>
                  </a:solidFill>
                </a:rPr>
                <a:t>200</a:t>
              </a:r>
              <a:r>
                <a:rPr lang="en-US" sz="2600"/>
                <a:t> Potato Wedges now I will enter the Amount prepared in </a:t>
              </a:r>
            </a:p>
            <a:p>
              <a:pPr algn="ctr"/>
              <a:r>
                <a:rPr lang="en-US" sz="2600" b="1"/>
                <a:t>Column 7</a:t>
              </a:r>
            </a:p>
          </p:txBody>
        </p:sp>
      </p:grpSp>
      <p:grpSp>
        <p:nvGrpSpPr>
          <p:cNvPr id="691" name="Group 690">
            <a:extLst>
              <a:ext uri="{FF2B5EF4-FFF2-40B4-BE49-F238E27FC236}">
                <a16:creationId xmlns:a16="http://schemas.microsoft.com/office/drawing/2014/main" id="{8DA0AD61-4BC0-6C41-559D-01A79B24F395}"/>
              </a:ext>
            </a:extLst>
          </p:cNvPr>
          <p:cNvGrpSpPr/>
          <p:nvPr/>
        </p:nvGrpSpPr>
        <p:grpSpPr>
          <a:xfrm>
            <a:off x="1098694" y="1302684"/>
            <a:ext cx="5563314" cy="5021916"/>
            <a:chOff x="3048000" y="1219200"/>
            <a:chExt cx="5563314" cy="5021916"/>
          </a:xfrm>
        </p:grpSpPr>
        <p:grpSp>
          <p:nvGrpSpPr>
            <p:cNvPr id="686" name="Group 685">
              <a:extLst>
                <a:ext uri="{FF2B5EF4-FFF2-40B4-BE49-F238E27FC236}">
                  <a16:creationId xmlns:a16="http://schemas.microsoft.com/office/drawing/2014/main" id="{58765E8D-CCFE-20BA-96BA-DF4170693F93}"/>
                </a:ext>
              </a:extLst>
            </p:cNvPr>
            <p:cNvGrpSpPr/>
            <p:nvPr/>
          </p:nvGrpSpPr>
          <p:grpSpPr>
            <a:xfrm>
              <a:off x="3048000" y="1219200"/>
              <a:ext cx="5563314" cy="5021916"/>
              <a:chOff x="3048000" y="1219200"/>
              <a:chExt cx="5563314" cy="5021916"/>
            </a:xfrm>
          </p:grpSpPr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8D135B23-EF47-7C71-5794-DEF0F52DA3DC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5021916"/>
                <a:chOff x="3048000" y="1219200"/>
                <a:chExt cx="5563314" cy="5021916"/>
              </a:xfrm>
            </p:grpSpPr>
            <p:grpSp>
              <p:nvGrpSpPr>
                <p:cNvPr id="191" name="Group 190">
                  <a:extLst>
                    <a:ext uri="{FF2B5EF4-FFF2-40B4-BE49-F238E27FC236}">
                      <a16:creationId xmlns:a16="http://schemas.microsoft.com/office/drawing/2014/main" id="{2DFA8DD4-EB0D-802F-E6E0-5428F32C3665}"/>
                    </a:ext>
                  </a:extLst>
                </p:cNvPr>
                <p:cNvGrpSpPr/>
                <p:nvPr/>
              </p:nvGrpSpPr>
              <p:grpSpPr>
                <a:xfrm>
                  <a:off x="3048000" y="1219200"/>
                  <a:ext cx="5563314" cy="4865429"/>
                  <a:chOff x="-457200" y="1291710"/>
                  <a:chExt cx="5563314" cy="4865429"/>
                </a:xfrm>
              </p:grpSpPr>
              <p:pic>
                <p:nvPicPr>
                  <p:cNvPr id="168" name="Picture 167" descr="A black polo shirt with collar&#10;&#10;Description automatically generated">
                    <a:extLst>
                      <a:ext uri="{FF2B5EF4-FFF2-40B4-BE49-F238E27FC236}">
                        <a16:creationId xmlns:a16="http://schemas.microsoft.com/office/drawing/2014/main" id="{187BA25A-546E-204D-F893-B2E7F9A638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9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9701" b="89801" l="5911" r="89776">
                                <a14:foregroundMark x1="9425" y1="31343" x2="9425" y2="31343"/>
                                <a14:foregroundMark x1="5911" y1="31841" x2="5911" y2="31841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1"/>
                      </a:ext>
                    </a:extLst>
                  </a:blip>
                  <a:srcRect l="3090" r="48167" b="20261"/>
                  <a:stretch/>
                </p:blipFill>
                <p:spPr>
                  <a:xfrm>
                    <a:off x="1066800" y="3273008"/>
                    <a:ext cx="2543120" cy="2365792"/>
                  </a:xfrm>
                  <a:prstGeom prst="rect">
                    <a:avLst/>
                  </a:prstGeom>
                </p:spPr>
              </p:pic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BC64EA26-6889-F823-283D-8AE4C0E46985}"/>
                      </a:ext>
                    </a:extLst>
                  </p:cNvPr>
                  <p:cNvGrpSpPr/>
                  <p:nvPr/>
                </p:nvGrpSpPr>
                <p:grpSpPr>
                  <a:xfrm>
                    <a:off x="-457200" y="1291710"/>
                    <a:ext cx="5563314" cy="4865429"/>
                    <a:chOff x="-446966" y="1291710"/>
                    <a:chExt cx="5563314" cy="4865429"/>
                  </a:xfrm>
                </p:grpSpPr>
                <p:pic>
                  <p:nvPicPr>
                    <p:cNvPr id="166" name="Picture 165" descr="A cartoon of a person smiling&#10;&#10;Description automatically generated">
                      <a:extLst>
                        <a:ext uri="{FF2B5EF4-FFF2-40B4-BE49-F238E27FC236}">
                          <a16:creationId xmlns:a16="http://schemas.microsoft.com/office/drawing/2014/main" id="{8F30CA0F-4E33-9013-B4B8-ABAA45659E2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2">
                      <a:extLst>
                        <a:ext uri="{BEBA8EAE-BF5A-486C-A8C5-ECC9F3942E4B}">
                          <a14:imgProps xmlns:a14="http://schemas.microsoft.com/office/drawing/2010/main">
                            <a14:imgLayer r:embed="rId33">
                              <a14:imgEffect>
                                <a14:backgroundRemoval t="10000" b="90000" l="10000" r="90000">
                                  <a14:foregroundMark x1="55000" y1="76151" x2="54024" y2="77197"/>
                                  <a14:foregroundMark x1="49512" y1="83054" x2="49512" y2="83054"/>
                                  <a14:foregroundMark x1="46707" y1="79707" x2="52683" y2="79916"/>
                                  <a14:foregroundMark x1="51585" y1="80335" x2="52561" y2="82218"/>
                                  <a14:foregroundMark x1="52927" y1="82218" x2="52683" y2="84100"/>
                                  <a14:foregroundMark x1="52805" y1="82845" x2="53049" y2="80962"/>
                                  <a14:foregroundMark x1="52683" y1="82845" x2="53293" y2="81590"/>
                                  <a14:foregroundMark x1="52927" y1="82845" x2="53537" y2="82218"/>
                                  <a14:foregroundMark x1="46098" y1="81590" x2="45854" y2="82008"/>
                                  <a14:foregroundMark x1="53171" y1="82218" x2="53537" y2="82427"/>
                                  <a14:backgroundMark x1="40366" y1="80335" x2="44512" y2="84310"/>
                                  <a14:backgroundMark x1="55572" y1="85184" x2="54756" y2="87866"/>
                                  <a14:backgroundMark x1="56627" y1="81715" x2="56111" y2="83412"/>
                                  <a14:backgroundMark x1="57683" y1="78243" x2="57172" y2="79923"/>
                                  <a14:backgroundMark x1="50744" y1="87418" x2="50408" y2="87396"/>
                                  <a14:backgroundMark x1="54559" y1="82830" x2="54317" y2="80755"/>
                                  <a14:backgroundMark x1="44024" y1="80544" x2="44675" y2="80420"/>
                                  <a14:backgroundMark x1="45854" y1="80335" x2="45854" y2="80335"/>
                                  <a14:backgroundMark x1="41098" y1="75314" x2="44878" y2="82218"/>
                                  <a14:backgroundMark x1="42439" y1="75732" x2="44428" y2="79340"/>
                                  <a14:backgroundMark x1="53722" y1="82029" x2="55854" y2="81590"/>
                                  <a14:backgroundMark x1="57463" y1="80428" x2="58171" y2="79916"/>
                                  <a14:backgroundMark x1="55854" y1="81590" x2="56349" y2="81233"/>
                                  <a14:backgroundMark x1="57073" y1="76569" x2="55833" y2="77597"/>
                                  <a14:backgroundMark x1="45540" y1="81586" x2="42195" y2="80753"/>
                                  <a14:backgroundMark x1="42195" y1="80753" x2="41707" y2="7991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4"/>
                        </a:ext>
                      </a:extLst>
                    </a:blip>
                    <a:srcRect l="35803" t="27673" r="36336"/>
                    <a:stretch/>
                  </p:blipFill>
                  <p:spPr>
                    <a:xfrm>
                      <a:off x="1368605" y="1390292"/>
                      <a:ext cx="1947854" cy="303086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0" name="Picture 169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1D6FFDBB-2A1F-34F2-B074-A715F80FEB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5">
                      <a:extLst>
                        <a:ext uri="{BEBA8EAE-BF5A-486C-A8C5-ECC9F3942E4B}">
                          <a14:imgProps xmlns:a14="http://schemas.microsoft.com/office/drawing/2010/main">
                            <a14:imgLayer r:embed="rId36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602706">
                      <a:off x="-446966" y="4296414"/>
                      <a:ext cx="3606582" cy="186072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1" name="Picture 170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D1167940-4CE1-B036-52A1-381D34A7D7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5">
                      <a:extLst>
                        <a:ext uri="{BEBA8EAE-BF5A-486C-A8C5-ECC9F3942E4B}">
                          <a14:imgProps xmlns:a14="http://schemas.microsoft.com/office/drawing/2010/main">
                            <a14:imgLayer r:embed="rId36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7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997294" flipH="1">
                      <a:off x="1509766" y="4270332"/>
                      <a:ext cx="3606582" cy="186072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73" name="Picture 172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409AB69E-6A0C-9C0C-DE6F-63864E911D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9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490772" y="1291710"/>
                      <a:ext cx="1745736" cy="1159565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177" name="Picture 176" descr="A blue and orange letters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AFDEB646-7CAC-C9B5-3A33-40E94566A4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86315" y="4031007"/>
                    <a:ext cx="397207" cy="19255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79" name="Picture 678" descr="A white glove with a label&#10;&#10;Description automatically generated">
                  <a:extLst>
                    <a:ext uri="{FF2B5EF4-FFF2-40B4-BE49-F238E27FC236}">
                      <a16:creationId xmlns:a16="http://schemas.microsoft.com/office/drawing/2014/main" id="{4748A5AE-A63F-4AC6-2A59-1F5657F326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alphaModFix amt="70000"/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10000" b="90400" l="3500" r="90000">
                              <a14:foregroundMark x1="6600" y1="50600" x2="13900" y2="50600"/>
                              <a14:foregroundMark x1="7100" y1="69700" x2="5700" y2="69400"/>
                              <a14:foregroundMark x1="5600" y1="51400" x2="3500" y2="51200"/>
                              <a14:foregroundMark x1="38700" y1="89900" x2="36200" y2="90400"/>
                              <a14:backgroundMark x1="65200" y1="12200" x2="83900" y2="33200"/>
                              <a14:backgroundMark x1="83900" y1="33200" x2="94100" y2="52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3"/>
                    </a:ext>
                  </a:extLst>
                </a:blip>
                <a:stretch>
                  <a:fillRect/>
                </a:stretch>
              </p:blipFill>
              <p:spPr>
                <a:xfrm rot="20667992">
                  <a:off x="6138922" y="5153596"/>
                  <a:ext cx="1161548" cy="1033291"/>
                </a:xfrm>
                <a:prstGeom prst="rect">
                  <a:avLst/>
                </a:prstGeom>
              </p:spPr>
            </p:pic>
            <p:pic>
              <p:nvPicPr>
                <p:cNvPr id="680" name="Picture 679" descr="A white glove with a label&#10;&#10;Description automatically generated">
                  <a:extLst>
                    <a:ext uri="{FF2B5EF4-FFF2-40B4-BE49-F238E27FC236}">
                      <a16:creationId xmlns:a16="http://schemas.microsoft.com/office/drawing/2014/main" id="{5A787605-4234-0FB6-417A-E2A0EFBE67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alphaModFix amt="70000"/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10000" b="90400" l="3500" r="90000">
                              <a14:foregroundMark x1="6600" y1="50600" x2="13900" y2="50600"/>
                              <a14:foregroundMark x1="7100" y1="69700" x2="5700" y2="69400"/>
                              <a14:foregroundMark x1="5600" y1="51400" x2="3500" y2="51200"/>
                              <a14:foregroundMark x1="38700" y1="89900" x2="36200" y2="90400"/>
                              <a14:backgroundMark x1="65200" y1="12200" x2="83900" y2="33200"/>
                              <a14:backgroundMark x1="83900" y1="33200" x2="94100" y2="52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3"/>
                    </a:ext>
                  </a:extLst>
                </a:blip>
                <a:stretch>
                  <a:fillRect/>
                </a:stretch>
              </p:blipFill>
              <p:spPr>
                <a:xfrm rot="932008" flipH="1">
                  <a:off x="4292200" y="5207825"/>
                  <a:ext cx="1161548" cy="1033291"/>
                </a:xfrm>
                <a:prstGeom prst="rect">
                  <a:avLst/>
                </a:prstGeom>
              </p:spPr>
            </p:pic>
          </p:grpSp>
          <p:pic>
            <p:nvPicPr>
              <p:cNvPr id="684" name="Picture 683" descr="A red apron with a pocket&#10;&#10;Description automatically generated">
                <a:extLst>
                  <a:ext uri="{FF2B5EF4-FFF2-40B4-BE49-F238E27FC236}">
                    <a16:creationId xmlns:a16="http://schemas.microsoft.com/office/drawing/2014/main" id="{66B01475-E7E9-C5EE-AC38-75FCEA60A2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10000" b="91759" l="10000" r="90000">
                            <a14:foregroundMark x1="39571" y1="21111" x2="58571" y2="21574"/>
                            <a14:foregroundMark x1="15596" y1="44352" x2="16286" y2="90556"/>
                            <a14:foregroundMark x1="15571" y1="42685" x2="15596" y2="44352"/>
                            <a14:foregroundMark x1="16286" y1="90556" x2="58143" y2="92222"/>
                            <a14:foregroundMark x1="58143" y1="92222" x2="72143" y2="91759"/>
                            <a14:foregroundMark x1="72143" y1="91759" x2="84857" y2="73704"/>
                            <a14:foregroundMark x1="84857" y1="73704" x2="85286" y2="49259"/>
                            <a14:foregroundMark x1="83612" y1="44537" x2="82857" y2="42407"/>
                            <a14:foregroundMark x1="85286" y1="49259" x2="83612" y2="44537"/>
                            <a14:backgroundMark x1="88143" y1="44537" x2="88143" y2="44537"/>
                            <a14:backgroundMark x1="11143" y1="44352" x2="11143" y2="443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6"/>
                  </a:ext>
                </a:extLst>
              </a:blip>
              <a:srcRect b="17766"/>
              <a:stretch/>
            </p:blipFill>
            <p:spPr>
              <a:xfrm>
                <a:off x="4666326" y="3232086"/>
                <a:ext cx="2372727" cy="2242192"/>
              </a:xfrm>
              <a:prstGeom prst="rect">
                <a:avLst/>
              </a:prstGeom>
            </p:spPr>
          </p:pic>
        </p:grpSp>
        <p:pic>
          <p:nvPicPr>
            <p:cNvPr id="690" name="Picture 689" descr="A blue and orange letters on a black background&#10;&#10;Description automatically generated">
              <a:extLst>
                <a:ext uri="{FF2B5EF4-FFF2-40B4-BE49-F238E27FC236}">
                  <a16:creationId xmlns:a16="http://schemas.microsoft.com/office/drawing/2014/main" id="{28B8237A-216B-780F-4090-B64981889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049" y="4893829"/>
              <a:ext cx="886550" cy="34997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2884AA-5F57-551D-2E10-BD18D98EE762}"/>
              </a:ext>
            </a:extLst>
          </p:cNvPr>
          <p:cNvGrpSpPr/>
          <p:nvPr/>
        </p:nvGrpSpPr>
        <p:grpSpPr>
          <a:xfrm>
            <a:off x="10809866" y="2758461"/>
            <a:ext cx="554820" cy="489886"/>
            <a:chOff x="11349976" y="2719050"/>
            <a:chExt cx="468358" cy="4068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5EBFD8-0AD6-71D5-CB32-CCD5DBD3B9DB}"/>
                </a:ext>
              </a:extLst>
            </p:cNvPr>
            <p:cNvSpPr/>
            <p:nvPr/>
          </p:nvSpPr>
          <p:spPr>
            <a:xfrm>
              <a:off x="11349976" y="2943762"/>
              <a:ext cx="341488" cy="111404"/>
            </a:xfrm>
            <a:prstGeom prst="rect">
              <a:avLst/>
            </a:prstGeom>
            <a:solidFill>
              <a:srgbClr val="97AE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2E97D7-AB7C-E4F8-1391-D923F53A0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11388002" y="2719050"/>
              <a:ext cx="430332" cy="406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832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3636E-6 -0.0004 L 0.43608 -0.00919 L 0.00505 -0.0004 L 0.42898 0.00715 L 0.00774 0.00715 L 0.43166 -0.00919 " pathEditMode="relative" rAng="0" ptsTypes="AAAAAA">
                                      <p:cBhvr>
                                        <p:cTn id="13" dur="35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6" y="-6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E4B60-4E8C-7971-2DA0-F5D19A3134E1}"/>
              </a:ext>
            </a:extLst>
          </p:cNvPr>
          <p:cNvSpPr/>
          <p:nvPr/>
        </p:nvSpPr>
        <p:spPr>
          <a:xfrm>
            <a:off x="0" y="0"/>
            <a:ext cx="13874400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FD54F4-AD1D-019F-EA7F-9033878BDCCE}"/>
              </a:ext>
            </a:extLst>
          </p:cNvPr>
          <p:cNvSpPr/>
          <p:nvPr/>
        </p:nvSpPr>
        <p:spPr>
          <a:xfrm>
            <a:off x="34798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7EA6D9-A46E-3032-60AA-99CE03928E53}"/>
              </a:ext>
            </a:extLst>
          </p:cNvPr>
          <p:cNvSpPr/>
          <p:nvPr/>
        </p:nvSpPr>
        <p:spPr>
          <a:xfrm>
            <a:off x="1727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11FC9E-4D86-F5B4-9507-55F6ABF58756}"/>
              </a:ext>
            </a:extLst>
          </p:cNvPr>
          <p:cNvSpPr/>
          <p:nvPr/>
        </p:nvSpPr>
        <p:spPr>
          <a:xfrm>
            <a:off x="58420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59EDC9-B575-CE58-19D9-194346042166}"/>
              </a:ext>
            </a:extLst>
          </p:cNvPr>
          <p:cNvSpPr/>
          <p:nvPr/>
        </p:nvSpPr>
        <p:spPr>
          <a:xfrm>
            <a:off x="8204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C67A2C-A643-1FCE-AA6F-823297DE4DE5}"/>
              </a:ext>
            </a:extLst>
          </p:cNvPr>
          <p:cNvSpPr/>
          <p:nvPr/>
        </p:nvSpPr>
        <p:spPr>
          <a:xfrm>
            <a:off x="104902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9B6A66-9987-8977-40E8-1190C6386827}"/>
              </a:ext>
            </a:extLst>
          </p:cNvPr>
          <p:cNvSpPr/>
          <p:nvPr/>
        </p:nvSpPr>
        <p:spPr>
          <a:xfrm>
            <a:off x="12720366" y="638424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CB73AB-239F-F646-9581-D9F30D820789}"/>
              </a:ext>
            </a:extLst>
          </p:cNvPr>
          <p:cNvSpPr/>
          <p:nvPr/>
        </p:nvSpPr>
        <p:spPr>
          <a:xfrm>
            <a:off x="-526138" y="640908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9" name="Picture 68" descr="A silver table with wheels&#10;&#10;Description automatically generated">
            <a:extLst>
              <a:ext uri="{FF2B5EF4-FFF2-40B4-BE49-F238E27FC236}">
                <a16:creationId xmlns:a16="http://schemas.microsoft.com/office/drawing/2014/main" id="{F47E630F-AD6B-5701-EB53-A7C5E1CF4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4" b="89916" l="2101" r="97479">
                        <a14:foregroundMark x1="4622" y1="31933" x2="2941" y2="33193"/>
                        <a14:foregroundMark x1="8536" y1="61046" x2="9244" y2="71849"/>
                        <a14:foregroundMark x1="8159" y1="61061" x2="8403" y2="70588"/>
                        <a14:foregroundMark x1="92437" y1="32353" x2="92437" y2="32353"/>
                        <a14:foregroundMark x1="95798" y1="32773" x2="95798" y2="32773"/>
                        <a14:foregroundMark x1="96639" y1="73950" x2="96639" y2="73950"/>
                        <a14:foregroundMark x1="97479" y1="32773" x2="97479" y2="32773"/>
                        <a14:foregroundMark x1="7563" y1="34874" x2="7637" y2="35294"/>
                        <a14:foregroundMark x1="11471" y1="34874" x2="11345" y2="34454"/>
                        <a14:foregroundMark x1="11534" y1="35085" x2="11471" y2="34874"/>
                        <a14:foregroundMark x1="12185" y1="33613" x2="12242" y2="34301"/>
                        <a14:foregroundMark x1="13830" y1="60847" x2="13866" y2="61345"/>
                        <a14:foregroundMark x1="8117" y1="54234" x2="9244" y2="72269"/>
                        <a14:foregroundMark x1="13445" y1="53991" x2="13445" y2="65126"/>
                        <a14:foregroundMark x1="13445" y1="35294" x2="13445" y2="35466"/>
                        <a14:foregroundMark x1="13445" y1="34874" x2="13445" y2="35294"/>
                        <a14:foregroundMark x1="13445" y1="33613" x2="13445" y2="34874"/>
                        <a14:foregroundMark x1="7607" y1="35294" x2="8824" y2="58403"/>
                        <a14:foregroundMark x1="7585" y1="34874" x2="7607" y2="35294"/>
                        <a14:foregroundMark x1="7563" y1="34454" x2="7585" y2="34874"/>
                        <a14:backgroundMark x1="5042" y1="28571" x2="2941" y2="30672"/>
                        <a14:backgroundMark x1="97059" y1="73950" x2="97059" y2="73950"/>
                        <a14:backgroundMark x1="10924" y1="34874" x2="10924" y2="34874"/>
                        <a14:backgroundMark x1="11765" y1="35294" x2="11765" y2="3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472698" y="5791201"/>
            <a:ext cx="2332807" cy="2020413"/>
          </a:xfrm>
          <a:prstGeom prst="rect">
            <a:avLst/>
          </a:prstGeom>
        </p:spPr>
      </p:pic>
      <p:pic>
        <p:nvPicPr>
          <p:cNvPr id="464" name="Picture 46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699CC0C1-BF97-72A3-0D5A-FBB0F7B8EE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706275" y="5486734"/>
            <a:ext cx="547387" cy="166908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899907F1-3AE0-C71C-95C7-E8BFBEB033A6}"/>
              </a:ext>
            </a:extLst>
          </p:cNvPr>
          <p:cNvSpPr/>
          <p:nvPr/>
        </p:nvSpPr>
        <p:spPr>
          <a:xfrm>
            <a:off x="6715125" y="1456250"/>
            <a:ext cx="4898326" cy="21298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4FF1F467-7279-9636-4B56-AE644842FE05}"/>
              </a:ext>
            </a:extLst>
          </p:cNvPr>
          <p:cNvSpPr txBox="1"/>
          <p:nvPr/>
        </p:nvSpPr>
        <p:spPr>
          <a:xfrm>
            <a:off x="6773051" y="1472677"/>
            <a:ext cx="47811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Now let’s set up the scramble area for lunch and input the prepared amounts in </a:t>
            </a:r>
            <a:r>
              <a:rPr lang="en-US" sz="3200" b="1"/>
              <a:t>Column 7</a:t>
            </a:r>
          </a:p>
        </p:txBody>
      </p:sp>
      <p:pic>
        <p:nvPicPr>
          <p:cNvPr id="6" name="Picture 5" descr="A picture containing window, white&#10;&#10;Description automatically generated">
            <a:extLst>
              <a:ext uri="{FF2B5EF4-FFF2-40B4-BE49-F238E27FC236}">
                <a16:creationId xmlns:a16="http://schemas.microsoft.com/office/drawing/2014/main" id="{09A2D0F9-ADB0-4A02-271A-C1A8ABCF69E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7240" r="58668" b="48546"/>
          <a:stretch/>
        </p:blipFill>
        <p:spPr>
          <a:xfrm>
            <a:off x="7196939" y="4459831"/>
            <a:ext cx="1714852" cy="2868596"/>
          </a:xfrm>
          <a:prstGeom prst="rect">
            <a:avLst/>
          </a:prstGeom>
        </p:spPr>
      </p:pic>
      <p:pic>
        <p:nvPicPr>
          <p:cNvPr id="111" name="Picture 110" descr="A stainless steel refrigerator with a lid&#10;&#10;Description automatically generated">
            <a:extLst>
              <a:ext uri="{FF2B5EF4-FFF2-40B4-BE49-F238E27FC236}">
                <a16:creationId xmlns:a16="http://schemas.microsoft.com/office/drawing/2014/main" id="{037C9BF4-9496-CABE-E838-B4A6FF3734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59" b="92059" l="10000" r="90000">
                        <a14:foregroundMark x1="33111" y1="9559" x2="74667" y2="17794"/>
                        <a14:foregroundMark x1="74667" y1="17794" x2="80000" y2="16912"/>
                        <a14:foregroundMark x1="74444" y1="92059" x2="74444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496055" y="5404018"/>
            <a:ext cx="2777944" cy="2098891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7369FC42-93D5-C648-8900-D3D08504F359}"/>
              </a:ext>
            </a:extLst>
          </p:cNvPr>
          <p:cNvGrpSpPr/>
          <p:nvPr/>
        </p:nvGrpSpPr>
        <p:grpSpPr>
          <a:xfrm>
            <a:off x="10595055" y="5647434"/>
            <a:ext cx="1018395" cy="1987012"/>
            <a:chOff x="9040005" y="6563930"/>
            <a:chExt cx="1018395" cy="1987012"/>
          </a:xfrm>
        </p:grpSpPr>
        <p:pic>
          <p:nvPicPr>
            <p:cNvPr id="84" name="Picture 83" descr="A black cart with wheels&#10;&#10;Description automatically generated">
              <a:extLst>
                <a:ext uri="{FF2B5EF4-FFF2-40B4-BE49-F238E27FC236}">
                  <a16:creationId xmlns:a16="http://schemas.microsoft.com/office/drawing/2014/main" id="{31F95D09-CE14-FFE4-C1AC-ADBFAC34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067" b="99467" l="3535" r="97172">
                          <a14:foregroundMark x1="21515" y1="7533" x2="81212" y2="6133"/>
                          <a14:foregroundMark x1="96869" y1="7200" x2="96869" y2="7200"/>
                          <a14:foregroundMark x1="90808" y1="45400" x2="90606" y2="52933"/>
                          <a14:foregroundMark x1="92020" y1="78933" x2="92020" y2="78933"/>
                          <a14:foregroundMark x1="73232" y1="95467" x2="73232" y2="95467"/>
                          <a14:foregroundMark x1="93535" y1="75267" x2="93535" y2="75267"/>
                          <a14:foregroundMark x1="97172" y1="78067" x2="97172" y2="78067"/>
                          <a14:foregroundMark x1="13535" y1="83800" x2="10404" y2="70067"/>
                          <a14:foregroundMark x1="3737" y1="9133" x2="7273" y2="36067"/>
                          <a14:foregroundMark x1="34444" y1="2133" x2="34444" y2="2133"/>
                          <a14:foregroundMark x1="92222" y1="75133" x2="92222" y2="75133"/>
                          <a14:foregroundMark x1="91616" y1="73733" x2="92626" y2="76000"/>
                          <a14:foregroundMark x1="90909" y1="74000" x2="94040" y2="76133"/>
                          <a14:foregroundMark x1="76061" y1="94933" x2="77071" y2="99467"/>
                          <a14:backgroundMark x1="27879" y1="14867" x2="27879" y2="14867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9040005" y="7193629"/>
              <a:ext cx="1018395" cy="1357313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CA93A1E-381F-BDE9-2929-2F34D93A2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80735" y="6563930"/>
              <a:ext cx="977665" cy="888825"/>
            </a:xfrm>
            <a:prstGeom prst="rect">
              <a:avLst/>
            </a:prstGeom>
          </p:spPr>
        </p:pic>
        <p:pic>
          <p:nvPicPr>
            <p:cNvPr id="88" name="Picture 87" descr="A newspaper with a building and text&#10;&#10;Description automatically generated">
              <a:extLst>
                <a:ext uri="{FF2B5EF4-FFF2-40B4-BE49-F238E27FC236}">
                  <a16:creationId xmlns:a16="http://schemas.microsoft.com/office/drawing/2014/main" id="{BC5B5B6B-54DD-FB82-049B-598C2CD8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9218601" y="7275197"/>
              <a:ext cx="473851" cy="732315"/>
            </a:xfrm>
            <a:prstGeom prst="rect">
              <a:avLst/>
            </a:prstGeom>
            <a:scene3d>
              <a:camera prst="orthographicFront">
                <a:rot lat="20399996" lon="20699984" rev="0"/>
              </a:camera>
              <a:lightRig rig="threePt" dir="t"/>
            </a:scene3d>
          </p:spPr>
        </p:pic>
      </p:grpSp>
      <p:pic>
        <p:nvPicPr>
          <p:cNvPr id="114" name="Picture 113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5C350DA0-45A4-6CF7-C055-DD988565883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 t="27833" b="27275"/>
          <a:stretch/>
        </p:blipFill>
        <p:spPr>
          <a:xfrm>
            <a:off x="4625567" y="5573609"/>
            <a:ext cx="2667001" cy="1891434"/>
          </a:xfrm>
          <a:prstGeom prst="rect">
            <a:avLst/>
          </a:prstGeom>
        </p:spPr>
      </p:pic>
      <p:pic>
        <p:nvPicPr>
          <p:cNvPr id="333" name="Picture 332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9A363074-7A5A-3C11-0C57-0547F2164C5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999214" y="5589650"/>
            <a:ext cx="547387" cy="1496951"/>
          </a:xfrm>
          <a:prstGeom prst="rect">
            <a:avLst/>
          </a:prstGeom>
        </p:spPr>
      </p:pic>
      <p:pic>
        <p:nvPicPr>
          <p:cNvPr id="334" name="Picture 33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333B896-D1A3-5129-E8E4-CB5A0563C3F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369074" y="5589650"/>
            <a:ext cx="547387" cy="1496951"/>
          </a:xfrm>
          <a:prstGeom prst="rect">
            <a:avLst/>
          </a:prstGeom>
        </p:spPr>
      </p:pic>
      <p:pic>
        <p:nvPicPr>
          <p:cNvPr id="336" name="Picture 335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FFA60E7-2A26-E60A-173D-460C4A753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211404" y="5566260"/>
            <a:ext cx="547387" cy="1669080"/>
          </a:xfrm>
          <a:prstGeom prst="rect">
            <a:avLst/>
          </a:prstGeom>
        </p:spPr>
      </p:pic>
      <p:pic>
        <p:nvPicPr>
          <p:cNvPr id="338" name="Picture 337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13DF950D-E571-FE67-3946-686B4201BC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536717" y="5566260"/>
            <a:ext cx="547387" cy="1669080"/>
          </a:xfrm>
          <a:prstGeom prst="rect">
            <a:avLst/>
          </a:prstGeom>
        </p:spPr>
      </p:pic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3A9F59C-F830-2D07-446C-AAEA315DB9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884471" y="5581889"/>
            <a:ext cx="547387" cy="1669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432DC4-96AD-3506-A0AA-DD1DA69EDCD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64055" y="99265"/>
            <a:ext cx="816536" cy="81653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79DD38-13FE-8043-D444-E62E1010E56A}"/>
              </a:ext>
            </a:extLst>
          </p:cNvPr>
          <p:cNvSpPr/>
          <p:nvPr/>
        </p:nvSpPr>
        <p:spPr>
          <a:xfrm>
            <a:off x="90970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C6F904-EAC8-1745-A622-B6E1386C5116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9097001" y="346462"/>
            <a:ext cx="133245" cy="137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97BDB8C-C0E0-F335-B795-921A02271F8C}"/>
              </a:ext>
            </a:extLst>
          </p:cNvPr>
          <p:cNvCxnSpPr>
            <a:cxnSpLocks/>
          </p:cNvCxnSpPr>
          <p:nvPr/>
        </p:nvCxnSpPr>
        <p:spPr>
          <a:xfrm flipV="1">
            <a:off x="9271000" y="290330"/>
            <a:ext cx="179548" cy="2430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5563D783-9857-BDD8-60A8-22B374C9E2DE}"/>
              </a:ext>
            </a:extLst>
          </p:cNvPr>
          <p:cNvSpPr/>
          <p:nvPr/>
        </p:nvSpPr>
        <p:spPr>
          <a:xfrm>
            <a:off x="92168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BD16ADFC-9C42-3E3D-F502-2DA5C87DEA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179695"/>
              </p:ext>
            </p:extLst>
          </p:nvPr>
        </p:nvGraphicFramePr>
        <p:xfrm>
          <a:off x="2500766" y="3683427"/>
          <a:ext cx="2087567" cy="15138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6" imgW="10972800" imgH="8229600" progId="Acrobat.Document.2020">
                  <p:embed/>
                </p:oleObj>
              </mc:Choice>
              <mc:Fallback>
                <p:oleObj name="Acrobat Document" r:id="rId26" imgW="10972800" imgH="8229600" progId="Acrobat.Document.202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BD16ADFC-9C42-3E3D-F502-2DA5C87DEA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500766" y="3683427"/>
                        <a:ext cx="2087567" cy="1513898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6" name="Group 475">
            <a:extLst>
              <a:ext uri="{FF2B5EF4-FFF2-40B4-BE49-F238E27FC236}">
                <a16:creationId xmlns:a16="http://schemas.microsoft.com/office/drawing/2014/main" id="{5C26069F-A558-D883-98B1-5A569042625E}"/>
              </a:ext>
            </a:extLst>
          </p:cNvPr>
          <p:cNvGrpSpPr/>
          <p:nvPr/>
        </p:nvGrpSpPr>
        <p:grpSpPr>
          <a:xfrm>
            <a:off x="1839703" y="4953000"/>
            <a:ext cx="1755402" cy="2681446"/>
            <a:chOff x="-39897" y="4953000"/>
            <a:chExt cx="1755402" cy="2681446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-39897" y="4953000"/>
              <a:ext cx="1278183" cy="2681446"/>
            </a:xfrm>
            <a:prstGeom prst="rect">
              <a:avLst/>
            </a:prstGeom>
          </p:spPr>
        </p:pic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894DBAEC-704A-D16D-BB35-B5119A23578E}"/>
                </a:ext>
              </a:extLst>
            </p:cNvPr>
            <p:cNvGrpSpPr/>
            <p:nvPr/>
          </p:nvGrpSpPr>
          <p:grpSpPr>
            <a:xfrm>
              <a:off x="457200" y="6156158"/>
              <a:ext cx="1258305" cy="1463842"/>
              <a:chOff x="641797" y="6134921"/>
              <a:chExt cx="1258305" cy="1463842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FEADD5-2EAB-640B-A3E3-950AF0CBA10A}"/>
                  </a:ext>
                </a:extLst>
              </p:cNvPr>
              <p:cNvGrpSpPr/>
              <p:nvPr/>
            </p:nvGrpSpPr>
            <p:grpSpPr>
              <a:xfrm>
                <a:off x="762000" y="6496655"/>
                <a:ext cx="1138102" cy="1102108"/>
                <a:chOff x="1849119" y="1981200"/>
                <a:chExt cx="4653779" cy="3197860"/>
              </a:xfrm>
            </p:grpSpPr>
            <p:sp>
              <p:nvSpPr>
                <p:cNvPr id="144" name="Can 13">
                  <a:extLst>
                    <a:ext uri="{FF2B5EF4-FFF2-40B4-BE49-F238E27FC236}">
                      <a16:creationId xmlns:a16="http://schemas.microsoft.com/office/drawing/2014/main" id="{AAC3E69E-69D9-97B1-F517-2D1AE941F389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5" name="Can 14">
                  <a:extLst>
                    <a:ext uri="{FF2B5EF4-FFF2-40B4-BE49-F238E27FC236}">
                      <a16:creationId xmlns:a16="http://schemas.microsoft.com/office/drawing/2014/main" id="{66FEB306-6CD1-9261-A4DB-0F9BA8E3072B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6" name="Can 15">
                  <a:extLst>
                    <a:ext uri="{FF2B5EF4-FFF2-40B4-BE49-F238E27FC236}">
                      <a16:creationId xmlns:a16="http://schemas.microsoft.com/office/drawing/2014/main" id="{194688CB-CB6B-0049-1E3B-792EF30947ED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F78A850C-2B66-48C1-B350-D660F002F4BB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8" name="Frame 147">
                  <a:extLst>
                    <a:ext uri="{FF2B5EF4-FFF2-40B4-BE49-F238E27FC236}">
                      <a16:creationId xmlns:a16="http://schemas.microsoft.com/office/drawing/2014/main" id="{F883C931-8E11-7410-F604-6C146C27D3BB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DF96A1BB-6714-9C30-E6D6-C64E448BFF1A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BA914DC-D01C-7F44-C4D6-79FE03F16932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08F2C68-B6E8-5F16-20B5-A7DE292C9BBD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AF7A671-AD83-590B-B151-51267474BFB7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CA49887-5B38-17CB-5441-649544A1B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52D0B62-3933-EEC4-0905-0B57D6303176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6A7D7D59-D25B-995C-7F09-45653F88D12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404EBC5-947C-ADEB-E37E-D17167E07174}"/>
                  </a:ext>
                </a:extLst>
              </p:cNvPr>
              <p:cNvGrpSpPr/>
              <p:nvPr/>
            </p:nvGrpSpPr>
            <p:grpSpPr>
              <a:xfrm>
                <a:off x="887731" y="7261891"/>
                <a:ext cx="742170" cy="198880"/>
                <a:chOff x="887731" y="7123937"/>
                <a:chExt cx="742170" cy="198880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D27B27-1F7F-E100-9AF4-3CCF6C3607E3}"/>
                    </a:ext>
                  </a:extLst>
                </p:cNvPr>
                <p:cNvGrpSpPr/>
                <p:nvPr/>
              </p:nvGrpSpPr>
              <p:grpSpPr>
                <a:xfrm>
                  <a:off x="887731" y="712728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1F3F4240-0061-B709-F3E0-F61B88121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69DA366E-4DB7-0B62-B447-B16213F6C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63F4D4C1-0349-75B0-94A5-CB33D5736B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3A1D6701-B16B-597E-9C4B-5EA42CF83DDD}"/>
                    </a:ext>
                  </a:extLst>
                </p:cNvPr>
                <p:cNvGrpSpPr/>
                <p:nvPr/>
              </p:nvGrpSpPr>
              <p:grpSpPr>
                <a:xfrm>
                  <a:off x="1249788" y="712393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D6D9AC5E-3DB3-0D1C-928C-AFE6AC9E6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AFE7CF69-302E-4025-5A15-533728851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5B25DA3C-ECB3-38B2-0C5A-E3E41DF6A0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5449E40-B96F-C42B-4549-D19770712E61}"/>
                  </a:ext>
                </a:extLst>
              </p:cNvPr>
              <p:cNvGrpSpPr/>
              <p:nvPr/>
            </p:nvGrpSpPr>
            <p:grpSpPr>
              <a:xfrm>
                <a:off x="951369" y="6754085"/>
                <a:ext cx="618383" cy="339658"/>
                <a:chOff x="951369" y="6616131"/>
                <a:chExt cx="618383" cy="339658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E4A4370A-F074-A326-023B-A5B124FFF89A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06" name="Picture 20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40C2BA37-697F-761E-67FF-8A7E80C56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2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E0360DB-C881-5193-5CFE-9D2AD9AA6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2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8" name="Picture 20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CEC8247B-BBE8-04F6-2397-AF70CB787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2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F50CC87-A7E6-3522-FB22-3A4490467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2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C9AC1A95-B1DF-72A3-0FF5-06296ECC9C6C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28" name="Picture 2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B269B15-434A-63A0-318A-60FBB900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2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9D4F167-EE8F-8808-DE13-F5CC77C765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2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D576BB6-D024-1CE8-144B-215C6E12B1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2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8" name="Picture 23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A61A235-9522-3E11-1EDC-F11D6EF600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2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5C3DED9-6A6E-9AB0-1621-7A70426D4938}"/>
                  </a:ext>
                </a:extLst>
              </p:cNvPr>
              <p:cNvGrpSpPr/>
              <p:nvPr/>
            </p:nvGrpSpPr>
            <p:grpSpPr>
              <a:xfrm>
                <a:off x="808753" y="7011010"/>
                <a:ext cx="802775" cy="292838"/>
                <a:chOff x="2160870" y="4987110"/>
                <a:chExt cx="911618" cy="328028"/>
              </a:xfrm>
            </p:grpSpPr>
            <p:pic>
              <p:nvPicPr>
                <p:cNvPr id="244" name="Picture 243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AF990757-448A-347E-46C1-6E9966565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5" name="Picture 24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F91D79FB-6450-2440-B6DC-B3D0B99C1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4988592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6" name="Picture 245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968B216-4330-AF25-3118-0CBFE11DF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D084439-333E-AB02-D49D-0FD904D3A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68" y="4987604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8" name="Picture 247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95E16CF0-034E-9429-FBB0-A086DEB1B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pic>
            <p:nvPicPr>
              <p:cNvPr id="242" name="Picture 241" descr="A box of apples with leaves&#10;&#10;Description automatically generated">
                <a:extLst>
                  <a:ext uri="{FF2B5EF4-FFF2-40B4-BE49-F238E27FC236}">
                    <a16:creationId xmlns:a16="http://schemas.microsoft.com/office/drawing/2014/main" id="{C4355CD3-1404-5EC3-A23A-44A8078313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9"/>
                  </a:ext>
                </a:extLst>
              </a:blip>
              <a:stretch>
                <a:fillRect/>
              </a:stretch>
            </p:blipFill>
            <p:spPr>
              <a:xfrm>
                <a:off x="641797" y="6134921"/>
                <a:ext cx="601972" cy="627987"/>
              </a:xfrm>
              <a:prstGeom prst="rect">
                <a:avLst/>
              </a:prstGeom>
            </p:spPr>
          </p:pic>
          <p:pic>
            <p:nvPicPr>
              <p:cNvPr id="456" name="Picture 455" descr="A box with a lid&#10;&#10;Description automatically generated">
                <a:extLst>
                  <a:ext uri="{FF2B5EF4-FFF2-40B4-BE49-F238E27FC236}">
                    <a16:creationId xmlns:a16="http://schemas.microsoft.com/office/drawing/2014/main" id="{255D3D62-66C3-F8E3-2E2D-916E2085D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1"/>
                  </a:ext>
                </a:extLst>
              </a:blip>
              <a:stretch>
                <a:fillRect/>
              </a:stretch>
            </p:blipFill>
            <p:spPr>
              <a:xfrm>
                <a:off x="1091369" y="6134921"/>
                <a:ext cx="369243" cy="640080"/>
              </a:xfrm>
              <a:prstGeom prst="rect">
                <a:avLst/>
              </a:prstGeom>
            </p:spPr>
          </p:pic>
          <p:pic>
            <p:nvPicPr>
              <p:cNvPr id="457" name="Picture 456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BD75ADDD-34B5-713A-9FDD-3129F2ABB0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4"/>
                  </a:ext>
                </a:extLst>
              </a:blip>
              <a:stretch>
                <a:fillRect/>
              </a:stretch>
            </p:blipFill>
            <p:spPr>
              <a:xfrm>
                <a:off x="1135815" y="6213831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58" name="Picture 457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0660FFB5-77D1-4E16-8AF1-BE89FA7F6D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4"/>
                  </a:ext>
                </a:extLst>
              </a:blip>
              <a:stretch>
                <a:fillRect/>
              </a:stretch>
            </p:blipFill>
            <p:spPr>
              <a:xfrm>
                <a:off x="1288215" y="6222708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59" name="Picture 458" descr="A box with a lid&#10;&#10;Description automatically generated">
                <a:extLst>
                  <a:ext uri="{FF2B5EF4-FFF2-40B4-BE49-F238E27FC236}">
                    <a16:creationId xmlns:a16="http://schemas.microsoft.com/office/drawing/2014/main" id="{F0CA3811-44C5-2822-C813-7045BD609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1"/>
                  </a:ext>
                </a:extLst>
              </a:blip>
              <a:stretch>
                <a:fillRect/>
              </a:stretch>
            </p:blipFill>
            <p:spPr>
              <a:xfrm>
                <a:off x="1374617" y="6214032"/>
                <a:ext cx="457432" cy="565753"/>
              </a:xfrm>
              <a:prstGeom prst="rect">
                <a:avLst/>
              </a:prstGeom>
            </p:spPr>
          </p:pic>
          <p:pic>
            <p:nvPicPr>
              <p:cNvPr id="460" name="Picture 459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3111CACF-3B3E-CDE4-44BD-E415E2FE58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rcRect t="16038"/>
              <a:stretch/>
            </p:blipFill>
            <p:spPr>
              <a:xfrm>
                <a:off x="1456519" y="6313142"/>
                <a:ext cx="182949" cy="143137"/>
              </a:xfrm>
              <a:prstGeom prst="rect">
                <a:avLst/>
              </a:prstGeom>
            </p:spPr>
          </p:pic>
          <p:pic>
            <p:nvPicPr>
              <p:cNvPr id="461" name="Picture 460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CB60BF32-0F14-E8F7-157E-7925999C54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rcRect t="16038"/>
              <a:stretch/>
            </p:blipFill>
            <p:spPr>
              <a:xfrm>
                <a:off x="1588599" y="6272245"/>
                <a:ext cx="182949" cy="143137"/>
              </a:xfrm>
              <a:prstGeom prst="rect">
                <a:avLst/>
              </a:prstGeom>
            </p:spPr>
          </p:pic>
          <p:pic>
            <p:nvPicPr>
              <p:cNvPr id="462" name="Picture 461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248FDED0-F583-F8DC-A840-911A0B93D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6" cstate="print">
                <a:extLst>
                  <a:ext uri="{BEBA8EAE-BF5A-486C-A8C5-ECC9F3942E4B}">
                    <a14:imgProps xmlns:a14="http://schemas.microsoft.com/office/drawing/2010/main">
                      <a14:imgLayer r:embed="rId47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8"/>
                  </a:ext>
                </a:extLst>
              </a:blip>
              <a:srcRect t="16038"/>
              <a:stretch/>
            </p:blipFill>
            <p:spPr>
              <a:xfrm>
                <a:off x="1546663" y="6337469"/>
                <a:ext cx="182949" cy="143137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1ADA46-5284-3A11-ECDF-E94FF52DB903}"/>
              </a:ext>
            </a:extLst>
          </p:cNvPr>
          <p:cNvGrpSpPr/>
          <p:nvPr/>
        </p:nvGrpSpPr>
        <p:grpSpPr>
          <a:xfrm>
            <a:off x="1354579" y="-238251"/>
            <a:ext cx="3650574" cy="3286891"/>
            <a:chOff x="2686602" y="1511093"/>
            <a:chExt cx="3187986" cy="2870388"/>
          </a:xfrm>
        </p:grpSpPr>
        <p:pic>
          <p:nvPicPr>
            <p:cNvPr id="19" name="Picture 18" descr="A gold key with a hole&#10;&#10;Description automatically generated">
              <a:extLst>
                <a:ext uri="{FF2B5EF4-FFF2-40B4-BE49-F238E27FC236}">
                  <a16:creationId xmlns:a16="http://schemas.microsoft.com/office/drawing/2014/main" id="{A4D91637-C1E4-A2C2-F462-A676E6E10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1"/>
                </a:ext>
              </a:extLst>
            </a:blip>
            <a:stretch>
              <a:fillRect/>
            </a:stretch>
          </p:blipFill>
          <p:spPr>
            <a:xfrm rot="2432945">
              <a:off x="2934916" y="1511093"/>
              <a:ext cx="2892770" cy="2870388"/>
            </a:xfrm>
            <a:prstGeom prst="rect">
              <a:avLst/>
            </a:prstGeom>
          </p:spPr>
        </p:pic>
        <p:pic>
          <p:nvPicPr>
            <p:cNvPr id="20" name="Picture 19" descr="A logo with a city skyline&#10;&#10;Description automatically generated">
              <a:extLst>
                <a:ext uri="{FF2B5EF4-FFF2-40B4-BE49-F238E27FC236}">
                  <a16:creationId xmlns:a16="http://schemas.microsoft.com/office/drawing/2014/main" id="{3A422B39-C3D5-D4D1-3573-E5296DF91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backgroundRemoval t="10000" b="90000" l="10000" r="90000">
                          <a14:foregroundMark x1="84700" y1="57593" x2="30100" y2="59167"/>
                          <a14:foregroundMark x1="30100" y1="59167" x2="20300" y2="65278"/>
                          <a14:foregroundMark x1="75300" y1="29722" x2="80300" y2="5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4"/>
                </a:ext>
              </a:extLst>
            </a:blip>
            <a:stretch>
              <a:fillRect/>
            </a:stretch>
          </p:blipFill>
          <p:spPr>
            <a:xfrm>
              <a:off x="2686602" y="2053531"/>
              <a:ext cx="1893671" cy="204516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46052C-7BF4-5B00-0726-8894ADB59029}"/>
                </a:ext>
              </a:extLst>
            </p:cNvPr>
            <p:cNvSpPr txBox="1"/>
            <p:nvPr/>
          </p:nvSpPr>
          <p:spPr>
            <a:xfrm>
              <a:off x="4343400" y="275486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Elementary</a:t>
              </a:r>
            </a:p>
          </p:txBody>
        </p:sp>
      </p:grpSp>
      <p:pic>
        <p:nvPicPr>
          <p:cNvPr id="22" name="Picture 21" descr="A silver table with wheels&#10;&#10;Description automatically generated">
            <a:extLst>
              <a:ext uri="{FF2B5EF4-FFF2-40B4-BE49-F238E27FC236}">
                <a16:creationId xmlns:a16="http://schemas.microsoft.com/office/drawing/2014/main" id="{14351A05-A7B3-F0B4-C62F-0AC923B1C8A7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5512" b="94882" l="3750" r="97750">
                        <a14:foregroundMark x1="22750" y1="10236" x2="39400" y2="11136"/>
                        <a14:foregroundMark x1="39400" y1="11136" x2="78300" y2="8886"/>
                        <a14:foregroundMark x1="78300" y1="8886" x2="84150" y2="9111"/>
                        <a14:foregroundMark x1="93750" y1="15804" x2="81650" y2="12373"/>
                        <a14:foregroundMark x1="95400" y1="14398" x2="95400" y2="14398"/>
                        <a14:foregroundMark x1="97750" y1="15804" x2="97750" y2="15804"/>
                        <a14:foregroundMark x1="88400" y1="15467" x2="18950" y2="10124"/>
                        <a14:foregroundMark x1="18950" y1="10124" x2="17500" y2="5568"/>
                        <a14:foregroundMark x1="3750" y1="14679" x2="3750" y2="14679"/>
                        <a14:foregroundMark x1="39800" y1="14398" x2="50300" y2="14623"/>
                        <a14:foregroundMark x1="50300" y1="14623" x2="66950" y2="14061"/>
                        <a14:foregroundMark x1="79600" y1="47975" x2="77800" y2="54499"/>
                        <a14:foregroundMark x1="85800" y1="90382" x2="85800" y2="90382"/>
                        <a14:foregroundMark x1="90450" y1="89483" x2="90450" y2="89483"/>
                        <a14:foregroundMark x1="89900" y1="92407" x2="89900" y2="92407"/>
                        <a14:foregroundMark x1="89650" y1="94882" x2="89650" y2="94882"/>
                        <a14:foregroundMark x1="91300" y1="88695" x2="85250" y2="88526"/>
                        <a14:foregroundMark x1="23300" y1="86670" x2="17950" y2="86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7"/>
              </a:ext>
            </a:extLst>
          </a:blip>
          <a:stretch>
            <a:fillRect/>
          </a:stretch>
        </p:blipFill>
        <p:spPr>
          <a:xfrm>
            <a:off x="1297083" y="6124758"/>
            <a:ext cx="774111" cy="1417861"/>
          </a:xfrm>
          <a:prstGeom prst="rect">
            <a:avLst/>
          </a:prstGeom>
        </p:spPr>
      </p:pic>
      <p:pic>
        <p:nvPicPr>
          <p:cNvPr id="23" name="Picture 22" descr="A stack of brown paper containers&#10;&#10;Description automatically generated">
            <a:extLst>
              <a:ext uri="{FF2B5EF4-FFF2-40B4-BE49-F238E27FC236}">
                <a16:creationId xmlns:a16="http://schemas.microsoft.com/office/drawing/2014/main" id="{558DBA43-B524-4860-5F82-71C9E12FF31A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3125" b="90625" l="3297" r="96703">
                        <a14:foregroundMark x1="12380" y1="62074" x2="21000" y2="71307"/>
                        <a14:foregroundMark x1="33855" y1="21146" x2="37324" y2="23737"/>
                        <a14:foregroundMark x1="82473" y1="61552" x2="82000" y2="64773"/>
                        <a14:foregroundMark x1="38600" y1="8807" x2="38449" y2="8854"/>
                        <a14:foregroundMark x1="52600" y1="87784" x2="60800" y2="92045"/>
                        <a14:foregroundMark x1="6560" y1="20379" x2="6909" y2="24979"/>
                        <a14:foregroundMark x1="9091" y1="14727" x2="9368" y2="14706"/>
                        <a14:foregroundMark x1="11518" y1="12646" x2="10352" y2="13016"/>
                        <a14:foregroundMark x1="91214" y1="61225" x2="89400" y2="64489"/>
                        <a14:foregroundMark x1="92308" y1="48438" x2="94505" y2="20313"/>
                        <a14:foregroundMark x1="94505" y1="26563" x2="90110" y2="6250"/>
                        <a14:foregroundMark x1="92308" y1="43750" x2="93407" y2="23438"/>
                        <a14:foregroundMark x1="91209" y1="51563" x2="93407" y2="9375"/>
                        <a14:foregroundMark x1="92308" y1="43750" x2="93407" y2="59375"/>
                        <a14:foregroundMark x1="91209" y1="40625" x2="91209" y2="40625"/>
                        <a14:foregroundMark x1="92308" y1="37500" x2="94505" y2="34375"/>
                        <a14:foregroundMark x1="94505" y1="40625" x2="93407" y2="25000"/>
                        <a14:foregroundMark x1="92308" y1="42188" x2="93407" y2="18750"/>
                        <a14:foregroundMark x1="15385" y1="14063" x2="34066" y2="12500"/>
                        <a14:foregroundMark x1="6593" y1="15625" x2="20879" y2="14063"/>
                        <a14:foregroundMark x1="14286" y1="14063" x2="48352" y2="14063"/>
                        <a14:foregroundMark x1="7692" y1="32813" x2="5495" y2="17188"/>
                        <a14:foregroundMark x1="92308" y1="43750" x2="89011" y2="15625"/>
                        <a14:foregroundMark x1="93407" y1="45313" x2="95604" y2="7813"/>
                        <a14:foregroundMark x1="90110" y1="34375" x2="91209" y2="40625"/>
                        <a14:foregroundMark x1="93407" y1="46875" x2="93407" y2="29688"/>
                        <a14:foregroundMark x1="92308" y1="40625" x2="92308" y2="20313"/>
                        <a14:foregroundMark x1="92308" y1="46875" x2="93407" y2="20313"/>
                        <a14:foregroundMark x1="94505" y1="46875" x2="93407" y2="23438"/>
                        <a14:foregroundMark x1="84615" y1="70313" x2="86813" y2="65625"/>
                        <a14:foregroundMark x1="82418" y1="76563" x2="92308" y2="65625"/>
                        <a14:foregroundMark x1="84615" y1="81250" x2="91209" y2="17188"/>
                        <a14:foregroundMark x1="92308" y1="39063" x2="94505" y2="7813"/>
                        <a14:foregroundMark x1="90110" y1="39063" x2="94505" y2="10938"/>
                        <a14:foregroundMark x1="95604" y1="45313" x2="96703" y2="14063"/>
                        <a14:foregroundMark x1="94505" y1="39063" x2="93407" y2="4688"/>
                        <a14:foregroundMark x1="91209" y1="46875" x2="96703" y2="4688"/>
                        <a14:foregroundMark x1="90110" y1="39063" x2="90110" y2="50000"/>
                        <a14:foregroundMark x1="92308" y1="18750" x2="95604" y2="34375"/>
                        <a14:foregroundMark x1="89011" y1="10938" x2="97802" y2="18750"/>
                        <a14:foregroundMark x1="6593" y1="15625" x2="3297" y2="12500"/>
                        <a14:backgroundMark x1="6593" y1="3125" x2="11929" y2="3125"/>
                        <a14:backgroundMark x1="53948" y1="1563" x2="58242" y2="1563"/>
                        <a14:backgroundMark x1="88563" y1="0" x2="90110" y2="0"/>
                        <a14:backgroundMark x1="87627" y1="0" x2="87935" y2="0"/>
                        <a14:backgroundMark x1="69231" y1="0" x2="85113" y2="0"/>
                        <a14:backgroundMark x1="98858" y1="58602" x2="98901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0"/>
              </a:ext>
            </a:extLst>
          </a:blip>
          <a:stretch>
            <a:fillRect/>
          </a:stretch>
        </p:blipFill>
        <p:spPr>
          <a:xfrm>
            <a:off x="1369433" y="5901891"/>
            <a:ext cx="618602" cy="43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0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1164 L 0.06331 0.01083 L 0.11638 0.01226 L 0.17004 0.01287 L 0.26574 0.01369 L 0.31985 0.02104 L 0.402 0.0143 L 0.53642 0.01716 L 0.61799 0.00388 L 0.73449 0.01369 L 0.73219 0.01287 " pathEditMode="relative" rAng="0" ptsTypes="AAAAAAAAAAA">
                                      <p:cBhvr>
                                        <p:cTn id="11" dur="35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84" y="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2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ED945BF-5C20-FCA2-DA15-8C1667F70E78}"/>
              </a:ext>
            </a:extLst>
          </p:cNvPr>
          <p:cNvSpPr/>
          <p:nvPr/>
        </p:nvSpPr>
        <p:spPr>
          <a:xfrm>
            <a:off x="0" y="0"/>
            <a:ext cx="13874400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ADCBC-D8F6-4EE4-31E9-403A2C92F598}"/>
              </a:ext>
            </a:extLst>
          </p:cNvPr>
          <p:cNvSpPr/>
          <p:nvPr/>
        </p:nvSpPr>
        <p:spPr>
          <a:xfrm>
            <a:off x="34798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E48861-D52C-0A3F-AFFD-122E225229AB}"/>
              </a:ext>
            </a:extLst>
          </p:cNvPr>
          <p:cNvSpPr/>
          <p:nvPr/>
        </p:nvSpPr>
        <p:spPr>
          <a:xfrm>
            <a:off x="1727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2D2D74-6C2D-E268-2A0A-4757156BC585}"/>
              </a:ext>
            </a:extLst>
          </p:cNvPr>
          <p:cNvSpPr/>
          <p:nvPr/>
        </p:nvSpPr>
        <p:spPr>
          <a:xfrm>
            <a:off x="58420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9FF6C0-B713-FE2F-73C6-48F51D26B17A}"/>
              </a:ext>
            </a:extLst>
          </p:cNvPr>
          <p:cNvSpPr/>
          <p:nvPr/>
        </p:nvSpPr>
        <p:spPr>
          <a:xfrm>
            <a:off x="8204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542D82-6C57-B3B9-C2AC-7C2942CEE2C1}"/>
              </a:ext>
            </a:extLst>
          </p:cNvPr>
          <p:cNvSpPr/>
          <p:nvPr/>
        </p:nvSpPr>
        <p:spPr>
          <a:xfrm>
            <a:off x="104902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5CAD6F-FE97-CC59-0534-699685D8B6F8}"/>
              </a:ext>
            </a:extLst>
          </p:cNvPr>
          <p:cNvSpPr/>
          <p:nvPr/>
        </p:nvSpPr>
        <p:spPr>
          <a:xfrm>
            <a:off x="12720366" y="638424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27348C-EC74-01BB-9231-520C4FEEDDEB}"/>
              </a:ext>
            </a:extLst>
          </p:cNvPr>
          <p:cNvSpPr/>
          <p:nvPr/>
        </p:nvSpPr>
        <p:spPr>
          <a:xfrm>
            <a:off x="-526138" y="640908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4FA0E21-47B6-BB72-6CB2-0E04F472C5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003891"/>
              </p:ext>
            </p:extLst>
          </p:nvPr>
        </p:nvGraphicFramePr>
        <p:xfrm>
          <a:off x="9159437" y="1735763"/>
          <a:ext cx="2537263" cy="215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0972800" imgH="8229600" progId="Acrobat.Document.2020">
                  <p:embed/>
                </p:oleObj>
              </mc:Choice>
              <mc:Fallback>
                <p:oleObj name="Acrobat Document" r:id="rId4" imgW="10972800" imgH="8229600" progId="Acrobat.Document.2020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A4FA0E21-47B6-BB72-6CB2-0E04F472C5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59437" y="1735763"/>
                        <a:ext cx="2537263" cy="215043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 descr="A close-up of a table&#10;&#10;Description automatically generated">
            <a:extLst>
              <a:ext uri="{FF2B5EF4-FFF2-40B4-BE49-F238E27FC236}">
                <a16:creationId xmlns:a16="http://schemas.microsoft.com/office/drawing/2014/main" id="{4CEE31AA-ACC2-CB20-E6B9-A1C6132554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38" r="98313">
                        <a14:foregroundMark x1="5313" y1="27500" x2="5313" y2="27500"/>
                        <a14:foregroundMark x1="94438" y1="28000" x2="94438" y2="28000"/>
                        <a14:foregroundMark x1="98313" y1="30875" x2="98313" y2="30875"/>
                        <a14:foregroundMark x1="938" y1="31000" x2="938" y2="31000"/>
                        <a14:foregroundMark x1="9188" y1="40625" x2="9188" y2="40625"/>
                        <a14:foregroundMark x1="9438" y1="34500" x2="9438" y2="3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20230" b="10110"/>
          <a:stretch/>
        </p:blipFill>
        <p:spPr>
          <a:xfrm>
            <a:off x="2946401" y="5779215"/>
            <a:ext cx="8996735" cy="3960251"/>
          </a:xfrm>
          <a:prstGeom prst="rect">
            <a:avLst/>
          </a:prstGeom>
        </p:spPr>
      </p:pic>
      <p:pic>
        <p:nvPicPr>
          <p:cNvPr id="23" name="Picture 22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27A46D5-0AFC-3112-29D3-58CD5D58A1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38196" b="42148"/>
          <a:stretch/>
        </p:blipFill>
        <p:spPr>
          <a:xfrm>
            <a:off x="3687962" y="5753837"/>
            <a:ext cx="2382639" cy="60552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22F6A8C-266E-B116-A4C1-07A4BD2D63C3}"/>
              </a:ext>
            </a:extLst>
          </p:cNvPr>
          <p:cNvGrpSpPr/>
          <p:nvPr/>
        </p:nvGrpSpPr>
        <p:grpSpPr>
          <a:xfrm>
            <a:off x="3762606" y="5613559"/>
            <a:ext cx="2155595" cy="644891"/>
            <a:chOff x="2373727" y="5449938"/>
            <a:chExt cx="2155595" cy="644891"/>
          </a:xfrm>
        </p:grpSpPr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FACD8850-DE3B-DA5B-2F93-DB572A25D1C3}"/>
                </a:ext>
              </a:extLst>
            </p:cNvPr>
            <p:cNvGrpSpPr/>
            <p:nvPr/>
          </p:nvGrpSpPr>
          <p:grpSpPr>
            <a:xfrm>
              <a:off x="2373727" y="5519015"/>
              <a:ext cx="2155595" cy="575814"/>
              <a:chOff x="772736" y="6196595"/>
              <a:chExt cx="1118464" cy="295091"/>
            </a:xfrm>
          </p:grpSpPr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E1CE2B5F-3B12-D2AB-5F82-7B05A9E8277B}"/>
                  </a:ext>
                </a:extLst>
              </p:cNvPr>
              <p:cNvGrpSpPr/>
              <p:nvPr/>
            </p:nvGrpSpPr>
            <p:grpSpPr>
              <a:xfrm>
                <a:off x="772736" y="6196595"/>
                <a:ext cx="1118464" cy="295091"/>
                <a:chOff x="1967295" y="4499383"/>
                <a:chExt cx="1279965" cy="497247"/>
              </a:xfrm>
            </p:grpSpPr>
            <p:pic>
              <p:nvPicPr>
                <p:cNvPr id="387" name="Picture 386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843F2068-1DBB-8136-ECFC-22A02D72C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5485" y="4554441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88" name="Picture 387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BEA49318-F704-77E2-987F-772D7CDCA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84523" y="4682655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89" name="Picture 388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0FE0404C-8809-54F1-B472-1B9B3F9F55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6115" y="4621660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0" name="Picture 389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D8DD6B01-320A-39CF-C8FC-889E5299AF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19953" y="4558948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1" name="Picture 390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05BCE0CD-D0A3-813B-C4C5-4526933254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67295" y="4711875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2" name="Picture 391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1D613D64-5B63-B901-D282-D4A94ABA6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5485" y="4693649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3" name="Picture 392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A3B373EE-01FF-DA5A-5613-19CBE8C839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87540" y="4519229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4" name="Picture 393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688D8F22-4BF2-1118-1E89-D732F68E95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7858" y="4694732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5" name="Picture 394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D4BEA80B-ADFF-39A8-08DA-4239AE509B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6458" y="4499383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6" name="Picture 395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B5E38E4B-3E69-03DC-5248-25338D503D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88134" y="4635165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7" name="Picture 396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7323C198-CCE0-AA6D-CAAB-6970D22995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68003" y="4727228"/>
                  <a:ext cx="269402" cy="269402"/>
                </a:xfrm>
                <a:prstGeom prst="rect">
                  <a:avLst/>
                </a:prstGeom>
              </p:spPr>
            </p:pic>
          </p:grpSp>
          <p:pic>
            <p:nvPicPr>
              <p:cNvPr id="399" name="Picture 398" descr="A close-up of a red apple&#10;&#10;Description automatically generated">
                <a:extLst>
                  <a:ext uri="{FF2B5EF4-FFF2-40B4-BE49-F238E27FC236}">
                    <a16:creationId xmlns:a16="http://schemas.microsoft.com/office/drawing/2014/main" id="{1BF65C0A-8016-F304-6C0E-21E44F4BB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1577812" y="6208379"/>
                <a:ext cx="235410" cy="159877"/>
              </a:xfrm>
              <a:prstGeom prst="rect">
                <a:avLst/>
              </a:prstGeom>
            </p:spPr>
          </p:pic>
        </p:grpSp>
        <p:pic>
          <p:nvPicPr>
            <p:cNvPr id="24" name="Picture 23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B36376E6-9F38-6F03-FE53-3D3734B4C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2994454" y="5527778"/>
              <a:ext cx="453701" cy="311969"/>
            </a:xfrm>
            <a:prstGeom prst="rect">
              <a:avLst/>
            </a:prstGeom>
          </p:spPr>
        </p:pic>
        <p:pic>
          <p:nvPicPr>
            <p:cNvPr id="25" name="Picture 24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3815C9B3-C7E1-2415-05D5-ECCD565A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2536525" y="5670766"/>
              <a:ext cx="453701" cy="311969"/>
            </a:xfrm>
            <a:prstGeom prst="rect">
              <a:avLst/>
            </a:prstGeom>
          </p:spPr>
        </p:pic>
        <p:pic>
          <p:nvPicPr>
            <p:cNvPr id="26" name="Picture 25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A664C07F-AFCB-0809-AB92-BD016D466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2954779" y="5755184"/>
              <a:ext cx="453701" cy="311969"/>
            </a:xfrm>
            <a:prstGeom prst="rect">
              <a:avLst/>
            </a:prstGeom>
          </p:spPr>
        </p:pic>
        <p:pic>
          <p:nvPicPr>
            <p:cNvPr id="27" name="Picture 2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73A59783-9051-B22C-0217-BF3CE0B79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146854" y="5680178"/>
              <a:ext cx="453701" cy="311969"/>
            </a:xfrm>
            <a:prstGeom prst="rect">
              <a:avLst/>
            </a:prstGeom>
          </p:spPr>
        </p:pic>
        <p:pic>
          <p:nvPicPr>
            <p:cNvPr id="28" name="Picture 27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7D6A2F32-1CE5-DEA6-396B-7D84EA75E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957118" y="5756622"/>
              <a:ext cx="453701" cy="311969"/>
            </a:xfrm>
            <a:prstGeom prst="rect">
              <a:avLst/>
            </a:prstGeom>
          </p:spPr>
        </p:pic>
        <p:pic>
          <p:nvPicPr>
            <p:cNvPr id="29" name="Picture 28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1AF5E63F-663D-334B-0C22-4CB0FA588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527955" y="5775408"/>
              <a:ext cx="453701" cy="311969"/>
            </a:xfrm>
            <a:prstGeom prst="rect">
              <a:avLst/>
            </a:prstGeom>
          </p:spPr>
        </p:pic>
        <p:pic>
          <p:nvPicPr>
            <p:cNvPr id="30" name="Picture 29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AF09D9DA-91D1-56F8-379B-46D11B27F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4072179" y="5583016"/>
              <a:ext cx="453701" cy="311969"/>
            </a:xfrm>
            <a:prstGeom prst="rect">
              <a:avLst/>
            </a:prstGeom>
          </p:spPr>
        </p:pic>
        <p:pic>
          <p:nvPicPr>
            <p:cNvPr id="31" name="Picture 30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891D3A8D-75C7-DD6E-186B-957A7EF75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728500" y="5563889"/>
              <a:ext cx="453701" cy="311969"/>
            </a:xfrm>
            <a:prstGeom prst="rect">
              <a:avLst/>
            </a:prstGeom>
          </p:spPr>
        </p:pic>
        <p:pic>
          <p:nvPicPr>
            <p:cNvPr id="32" name="Picture 31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CC613614-9A40-AA68-B282-FE2A9CA66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2663209" y="5763667"/>
              <a:ext cx="453701" cy="311969"/>
            </a:xfrm>
            <a:prstGeom prst="rect">
              <a:avLst/>
            </a:prstGeom>
          </p:spPr>
        </p:pic>
        <p:pic>
          <p:nvPicPr>
            <p:cNvPr id="33" name="Picture 32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F4570D6F-D821-6FAC-AABB-6B0347DE4F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2616138" y="5449938"/>
              <a:ext cx="453701" cy="311969"/>
            </a:xfrm>
            <a:prstGeom prst="rect">
              <a:avLst/>
            </a:prstGeom>
          </p:spPr>
        </p:pic>
        <p:pic>
          <p:nvPicPr>
            <p:cNvPr id="34" name="Picture 33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F112DDDF-38AF-84A8-5EA9-A1E63A6D5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2768538" y="5602338"/>
              <a:ext cx="453701" cy="311969"/>
            </a:xfrm>
            <a:prstGeom prst="rect">
              <a:avLst/>
            </a:prstGeom>
          </p:spPr>
        </p:pic>
        <p:pic>
          <p:nvPicPr>
            <p:cNvPr id="35" name="Picture 34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E9C19F41-2323-593E-49B1-30C3E995A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397761" y="5506281"/>
              <a:ext cx="453701" cy="311969"/>
            </a:xfrm>
            <a:prstGeom prst="rect">
              <a:avLst/>
            </a:prstGeom>
          </p:spPr>
        </p:pic>
        <p:pic>
          <p:nvPicPr>
            <p:cNvPr id="37" name="Picture 3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256EE104-0E34-43DB-98D1-17317FB19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834798" y="5543871"/>
              <a:ext cx="453701" cy="311969"/>
            </a:xfrm>
            <a:prstGeom prst="rect">
              <a:avLst/>
            </a:prstGeom>
          </p:spPr>
        </p:pic>
      </p:grpSp>
      <p:pic>
        <p:nvPicPr>
          <p:cNvPr id="39" name="Picture 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649640F-E96D-DCF0-FEED-D28DB0EE51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38196" b="42148"/>
          <a:stretch/>
        </p:blipFill>
        <p:spPr>
          <a:xfrm>
            <a:off x="9174362" y="5753837"/>
            <a:ext cx="2382639" cy="605521"/>
          </a:xfrm>
          <a:prstGeom prst="rect">
            <a:avLst/>
          </a:prstGeom>
        </p:spPr>
      </p:pic>
      <p:pic>
        <p:nvPicPr>
          <p:cNvPr id="40" name="Picture 39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C59C0F3D-0D49-D0F3-EDCB-F4AD522D5B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38196" b="42148"/>
          <a:stretch/>
        </p:blipFill>
        <p:spPr>
          <a:xfrm>
            <a:off x="6431162" y="5753837"/>
            <a:ext cx="2382639" cy="605521"/>
          </a:xfrm>
          <a:prstGeom prst="rect">
            <a:avLst/>
          </a:prstGeom>
        </p:spPr>
      </p:pic>
      <p:grpSp>
        <p:nvGrpSpPr>
          <p:cNvPr id="472" name="Group 471">
            <a:extLst>
              <a:ext uri="{FF2B5EF4-FFF2-40B4-BE49-F238E27FC236}">
                <a16:creationId xmlns:a16="http://schemas.microsoft.com/office/drawing/2014/main" id="{EC4E96A2-AE70-FE0D-049E-A5D121149895}"/>
              </a:ext>
            </a:extLst>
          </p:cNvPr>
          <p:cNvGrpSpPr/>
          <p:nvPr/>
        </p:nvGrpSpPr>
        <p:grpSpPr>
          <a:xfrm>
            <a:off x="6581998" y="5578602"/>
            <a:ext cx="2003203" cy="677736"/>
            <a:chOff x="4540024" y="5330241"/>
            <a:chExt cx="2003203" cy="677736"/>
          </a:xfrm>
        </p:grpSpPr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451DE3E9-485D-33BB-375C-854C275B9544}"/>
                </a:ext>
              </a:extLst>
            </p:cNvPr>
            <p:cNvGrpSpPr/>
            <p:nvPr/>
          </p:nvGrpSpPr>
          <p:grpSpPr>
            <a:xfrm>
              <a:off x="4540024" y="5330241"/>
              <a:ext cx="2003203" cy="677736"/>
              <a:chOff x="-2270024" y="7253823"/>
              <a:chExt cx="2003203" cy="677736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D1517F7-3C1F-8DC4-E037-2D18B4DD500E}"/>
                  </a:ext>
                </a:extLst>
              </p:cNvPr>
              <p:cNvGrpSpPr/>
              <p:nvPr/>
            </p:nvGrpSpPr>
            <p:grpSpPr>
              <a:xfrm>
                <a:off x="-1984214" y="7253823"/>
                <a:ext cx="1565916" cy="677736"/>
                <a:chOff x="-2137905" y="7518516"/>
                <a:chExt cx="1565916" cy="677736"/>
              </a:xfrm>
            </p:grpSpPr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8C613B36-30D0-3D78-F213-EEC833B49B27}"/>
                    </a:ext>
                  </a:extLst>
                </p:cNvPr>
                <p:cNvGrpSpPr/>
                <p:nvPr/>
              </p:nvGrpSpPr>
              <p:grpSpPr>
                <a:xfrm>
                  <a:off x="-2137905" y="7527106"/>
                  <a:ext cx="1397660" cy="614631"/>
                  <a:chOff x="3954456" y="4943067"/>
                  <a:chExt cx="946839" cy="489781"/>
                </a:xfrm>
              </p:grpSpPr>
              <p:pic>
                <p:nvPicPr>
                  <p:cNvPr id="442" name="Picture 441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2500FA51-7F38-F71A-5ABB-ABCBB0FB4C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310519" y="5249968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3" name="Picture 442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95A5C5B9-B09C-476E-4B6D-25C93D3DA6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522812" y="5226954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4" name="Picture 443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46A0716E-D828-FB67-852C-888DBCD2F3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183340" y="503256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5" name="Picture 444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6F353B3A-D08C-8258-621E-734D136501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477923" y="494306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6" name="Picture 445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F1742781-5F85-6BCC-CABA-EBDA14B5B7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3954456" y="517931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7" name="Picture 446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4D523F09-FBD0-7EE7-4B76-50E4E7934C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493355" y="508160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8" name="Picture 447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81EBE450-C1E3-413C-CF46-C817773D0C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354751" y="503256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49" name="Picture 448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5B318BAF-25F4-FBFF-8DE8-EB25F3DDD9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646451" y="4951265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50" name="Picture 449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B47D5C91-3327-0B4F-AF7B-E88FB247FB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650991" y="5070237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51" name="Picture 450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FB52231C-24A3-DDF5-C764-EFC8F3B0EB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686651" y="5240036"/>
                    <a:ext cx="214644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452" name="Picture 451" descr="A close up of an orange&#10;&#10;Description automatically generated">
                    <a:extLst>
                      <a:ext uri="{FF2B5EF4-FFF2-40B4-BE49-F238E27FC236}">
                        <a16:creationId xmlns:a16="http://schemas.microsoft.com/office/drawing/2014/main" id="{8D3DA9BE-6E77-5DA7-DF79-16ED6ABB72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6">
                            <a14:imgEffect>
                              <a14:backgroundRemoval t="9854" b="89922" l="10000" r="94773">
                                <a14:foregroundMark x1="91364" y1="52296" x2="91364" y2="52296"/>
                                <a14:foregroundMark x1="94773" y1="54311" x2="94773" y2="54311"/>
                                <a14:foregroundMark x1="60682" y1="18141" x2="51932" y2="1903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rcRect t="16038"/>
                  <a:stretch/>
                </p:blipFill>
                <p:spPr>
                  <a:xfrm>
                    <a:off x="4132005" y="5190828"/>
                    <a:ext cx="214644" cy="1828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2" name="Picture 41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C6D37ADD-0357-7785-0D39-23626B9C5C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926812" y="7518516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3" name="Picture 42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70E10335-DB84-95E7-130E-1F0372E88B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774412" y="7670916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4" name="Picture 43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855505F8-7EC6-4E39-81C1-19263AED82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622012" y="7823316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5" name="Picture 44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A5C9CAF7-9CAE-8AEC-B53D-4F7D58C295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421113" y="7832957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6" name="Picture 45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BDC724A6-6988-60D9-B562-399CA3A598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2088763" y="7748014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7" name="Picture 46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5C9DDE01-DA07-6EC3-0C9E-9F0FFE7959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241574" y="7853575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8" name="Picture 47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D4BDD20F-97BD-F65E-8F52-7107FAA7E8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401779" y="7555997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49" name="Picture 48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0137BEF5-8652-97CD-C7CF-953066B6CD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964029" y="7689794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0" name="Picture 49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BEDAC961-21C1-0DBD-37A9-9BFF2C1A0A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888832" y="7862124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1" name="Picture 50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D3BF79E3-F084-BA41-28DA-AB9FAB63E8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2020011" y="7593818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2" name="Picture 51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90BBEE2E-4054-7DDB-892D-43F9CB341D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669857" y="7537119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3" name="Picture 52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32BFE5FD-4F55-2F79-1649-B2A5A95283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156697" y="7966754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4" name="Picture 53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7F9D0469-84E7-DAF6-2976-D2B2EF58B1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984174" y="7738826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5" name="Picture 54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6468E746-4A2C-8E81-67E2-9409D6ECD9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792857" y="7899775"/>
                  <a:ext cx="316843" cy="229498"/>
                </a:xfrm>
                <a:prstGeom prst="rect">
                  <a:avLst/>
                </a:prstGeom>
              </p:spPr>
            </p:pic>
            <p:pic>
              <p:nvPicPr>
                <p:cNvPr id="56" name="Picture 55" descr="A close up of an orange&#10;&#10;Description automatically generated">
                  <a:extLst>
                    <a:ext uri="{FF2B5EF4-FFF2-40B4-BE49-F238E27FC236}">
                      <a16:creationId xmlns:a16="http://schemas.microsoft.com/office/drawing/2014/main" id="{7498C9DA-6047-ADB3-0F54-55FAD18408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54" b="89922" l="10000" r="94773">
                              <a14:foregroundMark x1="91364" y1="52296" x2="91364" y2="52296"/>
                              <a14:foregroundMark x1="94773" y1="54311" x2="94773" y2="54311"/>
                              <a14:foregroundMark x1="60682" y1="18141" x2="51932" y2="1903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t="16038"/>
                <a:stretch/>
              </p:blipFill>
              <p:spPr>
                <a:xfrm>
                  <a:off x="-1289120" y="7593818"/>
                  <a:ext cx="316843" cy="229498"/>
                </a:xfrm>
                <a:prstGeom prst="rect">
                  <a:avLst/>
                </a:prstGeom>
              </p:spPr>
            </p:pic>
          </p:grpSp>
          <p:pic>
            <p:nvPicPr>
              <p:cNvPr id="58" name="Picture 57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B57618C8-4C14-EB15-8D67-6D3EA4E25D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1308454" y="7702061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59" name="Picture 58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1C448310-B9F6-C566-4D1D-FDFA282287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583664" y="7520802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60" name="Picture 59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B66BE2D-77B4-CF80-DCD7-FED1629830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699421" y="7663380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61" name="Picture 60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2AF8C9C2-DAA8-82DB-9832-6BF565198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651275" y="7386270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455" name="Picture 454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15CED258-88FD-6B23-84CA-BD708FE298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2184498" y="7367933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465" name="Picture 464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AA3EA213-2AB7-3E4C-1EB4-077A188E07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2270024" y="7548786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466" name="Picture 465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555D4D4B-D779-84F8-8328-003E22023A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2108409" y="7644590"/>
                <a:ext cx="316843" cy="229498"/>
              </a:xfrm>
              <a:prstGeom prst="rect">
                <a:avLst/>
              </a:prstGeom>
            </p:spPr>
          </p:pic>
          <p:pic>
            <p:nvPicPr>
              <p:cNvPr id="467" name="Picture 466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2C36843A-36A2-4331-A122-CA3DA78885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2070670" y="7357834"/>
                <a:ext cx="316843" cy="229498"/>
              </a:xfrm>
              <a:prstGeom prst="rect">
                <a:avLst/>
              </a:prstGeom>
            </p:spPr>
          </p:pic>
        </p:grpSp>
        <p:pic>
          <p:nvPicPr>
            <p:cNvPr id="469" name="Picture 468" descr="A close up of an orange&#10;&#10;Description automatically generated">
              <a:extLst>
                <a:ext uri="{FF2B5EF4-FFF2-40B4-BE49-F238E27FC236}">
                  <a16:creationId xmlns:a16="http://schemas.microsoft.com/office/drawing/2014/main" id="{9C3CACD8-8602-6CB6-89BA-888D757DB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 t="16038"/>
            <a:stretch/>
          </p:blipFill>
          <p:spPr>
            <a:xfrm>
              <a:off x="5446282" y="5501244"/>
              <a:ext cx="316843" cy="229498"/>
            </a:xfrm>
            <a:prstGeom prst="rect">
              <a:avLst/>
            </a:prstGeom>
          </p:spPr>
        </p:pic>
        <p:pic>
          <p:nvPicPr>
            <p:cNvPr id="470" name="Picture 469" descr="A close up of an orange&#10;&#10;Description automatically generated">
              <a:extLst>
                <a:ext uri="{FF2B5EF4-FFF2-40B4-BE49-F238E27FC236}">
                  <a16:creationId xmlns:a16="http://schemas.microsoft.com/office/drawing/2014/main" id="{BE22AA7C-103D-DAE4-7FC8-157F64AD1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 t="16038"/>
            <a:stretch/>
          </p:blipFill>
          <p:spPr>
            <a:xfrm>
              <a:off x="5598682" y="5653644"/>
              <a:ext cx="316843" cy="229498"/>
            </a:xfrm>
            <a:prstGeom prst="rect">
              <a:avLst/>
            </a:prstGeom>
          </p:spPr>
        </p:pic>
        <p:pic>
          <p:nvPicPr>
            <p:cNvPr id="471" name="Picture 470" descr="A close up of an orange&#10;&#10;Description automatically generated">
              <a:extLst>
                <a:ext uri="{FF2B5EF4-FFF2-40B4-BE49-F238E27FC236}">
                  <a16:creationId xmlns:a16="http://schemas.microsoft.com/office/drawing/2014/main" id="{113C426C-FB8A-B296-1687-AFC3D51572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 t="16038"/>
            <a:stretch/>
          </p:blipFill>
          <p:spPr>
            <a:xfrm>
              <a:off x="5845862" y="5568157"/>
              <a:ext cx="316843" cy="229498"/>
            </a:xfrm>
            <a:prstGeom prst="rect">
              <a:avLst/>
            </a:prstGeom>
          </p:spPr>
        </p:pic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7E88079D-7980-18DC-1EAF-29236E1C663B}"/>
              </a:ext>
            </a:extLst>
          </p:cNvPr>
          <p:cNvGrpSpPr/>
          <p:nvPr/>
        </p:nvGrpSpPr>
        <p:grpSpPr>
          <a:xfrm>
            <a:off x="9312762" y="5396298"/>
            <a:ext cx="2091838" cy="857831"/>
            <a:chOff x="-2226533" y="2924393"/>
            <a:chExt cx="2091838" cy="857831"/>
          </a:xfrm>
        </p:grpSpPr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05BB9A37-89B9-1DEE-36A8-8808A11AC94A}"/>
                </a:ext>
              </a:extLst>
            </p:cNvPr>
            <p:cNvGrpSpPr/>
            <p:nvPr/>
          </p:nvGrpSpPr>
          <p:grpSpPr>
            <a:xfrm>
              <a:off x="-1692284" y="2950138"/>
              <a:ext cx="819958" cy="702788"/>
              <a:chOff x="2253311" y="4620179"/>
              <a:chExt cx="533615" cy="445987"/>
            </a:xfrm>
          </p:grpSpPr>
          <p:pic>
            <p:nvPicPr>
              <p:cNvPr id="402" name="Picture 40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14EAB64-938D-A71C-FDA2-36AB2A245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423160" y="462017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3" name="Picture 402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FCB9EAD-B61C-CDAD-5E7F-D7DF35D06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597955" y="464476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4" name="Picture 403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5D62947D-5A11-362A-0C54-6935571BA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263771" y="475169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5" name="Picture 404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F3F11885-45D8-0EBB-AC13-77016DA60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429676" y="4744304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6" name="Picture 405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EDD0863C-9B40-CB23-E129-3C9FC67FF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604046" y="4754880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7" name="Picture 406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5E14FEAF-B091-F322-1083-46672F6D0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259763" y="486337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8" name="Picture 407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7E891337-EF3B-3EDE-0A7B-1881EC753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411882" y="488328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9" name="Picture 408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224E7596-D6F2-1D01-E774-2A428591A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587071" y="4874788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10" name="Picture 409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18C053FD-7F84-0813-A255-6C65536DE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tretch>
                <a:fillRect/>
              </a:stretch>
            </p:blipFill>
            <p:spPr>
              <a:xfrm>
                <a:off x="2253311" y="4626812"/>
                <a:ext cx="182880" cy="182880"/>
              </a:xfrm>
              <a:prstGeom prst="rect">
                <a:avLst/>
              </a:prstGeom>
            </p:spPr>
          </p:pic>
        </p:grpSp>
        <p:pic>
          <p:nvPicPr>
            <p:cNvPr id="473" name="Picture 472" descr="A bag of baby carrots&#10;&#10;Description automatically generated">
              <a:extLst>
                <a:ext uri="{FF2B5EF4-FFF2-40B4-BE49-F238E27FC236}">
                  <a16:creationId xmlns:a16="http://schemas.microsoft.com/office/drawing/2014/main" id="{CA07023F-23C0-E8CC-224C-86FB3C3D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539884" y="3112990"/>
              <a:ext cx="281015" cy="288183"/>
            </a:xfrm>
            <a:prstGeom prst="rect">
              <a:avLst/>
            </a:prstGeom>
          </p:spPr>
        </p:pic>
        <p:pic>
          <p:nvPicPr>
            <p:cNvPr id="474" name="Picture 473" descr="A bag of baby carrots&#10;&#10;Description automatically generated">
              <a:extLst>
                <a:ext uri="{FF2B5EF4-FFF2-40B4-BE49-F238E27FC236}">
                  <a16:creationId xmlns:a16="http://schemas.microsoft.com/office/drawing/2014/main" id="{DD755CDF-EF61-BDCE-EF6D-F5DC0F6A9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682636" y="3457191"/>
              <a:ext cx="281015" cy="288183"/>
            </a:xfrm>
            <a:prstGeom prst="rect">
              <a:avLst/>
            </a:prstGeom>
          </p:spPr>
        </p:pic>
        <p:pic>
          <p:nvPicPr>
            <p:cNvPr id="477" name="Picture 476" descr="A bag of baby carrots&#10;&#10;Description automatically generated">
              <a:extLst>
                <a:ext uri="{FF2B5EF4-FFF2-40B4-BE49-F238E27FC236}">
                  <a16:creationId xmlns:a16="http://schemas.microsoft.com/office/drawing/2014/main" id="{91E017FF-7A3C-2B32-1609-01CA3EFDE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455762" y="3207681"/>
              <a:ext cx="281015" cy="288183"/>
            </a:xfrm>
            <a:prstGeom prst="rect">
              <a:avLst/>
            </a:prstGeom>
          </p:spPr>
        </p:pic>
        <p:pic>
          <p:nvPicPr>
            <p:cNvPr id="478" name="Picture 477" descr="A bag of baby carrots&#10;&#10;Description automatically generated">
              <a:extLst>
                <a:ext uri="{FF2B5EF4-FFF2-40B4-BE49-F238E27FC236}">
                  <a16:creationId xmlns:a16="http://schemas.microsoft.com/office/drawing/2014/main" id="{9006C3DA-A4F4-7204-CC14-7B3A79B47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940044" y="3359423"/>
              <a:ext cx="281015" cy="288183"/>
            </a:xfrm>
            <a:prstGeom prst="rect">
              <a:avLst/>
            </a:prstGeom>
          </p:spPr>
        </p:pic>
        <p:pic>
          <p:nvPicPr>
            <p:cNvPr id="479" name="Picture 478" descr="A bag of baby carrots&#10;&#10;Description automatically generated">
              <a:extLst>
                <a:ext uri="{FF2B5EF4-FFF2-40B4-BE49-F238E27FC236}">
                  <a16:creationId xmlns:a16="http://schemas.microsoft.com/office/drawing/2014/main" id="{4C2801E1-6A09-02A1-9F5C-37F176E02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2207439" y="3226237"/>
              <a:ext cx="281015" cy="288183"/>
            </a:xfrm>
            <a:prstGeom prst="rect">
              <a:avLst/>
            </a:prstGeom>
          </p:spPr>
        </p:pic>
        <p:pic>
          <p:nvPicPr>
            <p:cNvPr id="480" name="Picture 479" descr="A bag of baby carrots&#10;&#10;Description automatically generated">
              <a:extLst>
                <a:ext uri="{FF2B5EF4-FFF2-40B4-BE49-F238E27FC236}">
                  <a16:creationId xmlns:a16="http://schemas.microsoft.com/office/drawing/2014/main" id="{4C2B281F-5D39-EF1A-264D-091F620A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664077" y="3398404"/>
              <a:ext cx="281015" cy="288183"/>
            </a:xfrm>
            <a:prstGeom prst="rect">
              <a:avLst/>
            </a:prstGeom>
          </p:spPr>
        </p:pic>
        <p:pic>
          <p:nvPicPr>
            <p:cNvPr id="481" name="Picture 480" descr="A bag of baby carrots&#10;&#10;Description automatically generated">
              <a:extLst>
                <a:ext uri="{FF2B5EF4-FFF2-40B4-BE49-F238E27FC236}">
                  <a16:creationId xmlns:a16="http://schemas.microsoft.com/office/drawing/2014/main" id="{939632F0-2031-F96F-66C4-E81B7A9A6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921190" y="3370329"/>
              <a:ext cx="281015" cy="288183"/>
            </a:xfrm>
            <a:prstGeom prst="rect">
              <a:avLst/>
            </a:prstGeom>
          </p:spPr>
        </p:pic>
        <p:pic>
          <p:nvPicPr>
            <p:cNvPr id="482" name="Picture 481" descr="A bag of baby carrots&#10;&#10;Description automatically generated">
              <a:extLst>
                <a:ext uri="{FF2B5EF4-FFF2-40B4-BE49-F238E27FC236}">
                  <a16:creationId xmlns:a16="http://schemas.microsoft.com/office/drawing/2014/main" id="{60894C4F-BD78-76AF-450C-F1400256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721969" y="3198479"/>
              <a:ext cx="281015" cy="288183"/>
            </a:xfrm>
            <a:prstGeom prst="rect">
              <a:avLst/>
            </a:prstGeom>
          </p:spPr>
        </p:pic>
        <p:pic>
          <p:nvPicPr>
            <p:cNvPr id="483" name="Picture 482" descr="A bag of baby carrots&#10;&#10;Description automatically generated">
              <a:extLst>
                <a:ext uri="{FF2B5EF4-FFF2-40B4-BE49-F238E27FC236}">
                  <a16:creationId xmlns:a16="http://schemas.microsoft.com/office/drawing/2014/main" id="{408B88E1-0ED1-26BB-8DF4-6441E549E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930284" y="3161727"/>
              <a:ext cx="281015" cy="288183"/>
            </a:xfrm>
            <a:prstGeom prst="rect">
              <a:avLst/>
            </a:prstGeom>
          </p:spPr>
        </p:pic>
        <p:pic>
          <p:nvPicPr>
            <p:cNvPr id="484" name="Picture 483" descr="A bag of baby carrots&#10;&#10;Description automatically generated">
              <a:extLst>
                <a:ext uri="{FF2B5EF4-FFF2-40B4-BE49-F238E27FC236}">
                  <a16:creationId xmlns:a16="http://schemas.microsoft.com/office/drawing/2014/main" id="{A49E5780-2392-A5FC-7150-D904A1A4C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920876" y="3200014"/>
              <a:ext cx="281015" cy="288183"/>
            </a:xfrm>
            <a:prstGeom prst="rect">
              <a:avLst/>
            </a:prstGeom>
          </p:spPr>
        </p:pic>
        <p:pic>
          <p:nvPicPr>
            <p:cNvPr id="485" name="Picture 484" descr="A bag of baby carrots&#10;&#10;Description automatically generated">
              <a:extLst>
                <a:ext uri="{FF2B5EF4-FFF2-40B4-BE49-F238E27FC236}">
                  <a16:creationId xmlns:a16="http://schemas.microsoft.com/office/drawing/2014/main" id="{2BBF605D-061C-7D27-F1B5-C0F5CB4F5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2226533" y="3006834"/>
              <a:ext cx="281015" cy="288183"/>
            </a:xfrm>
            <a:prstGeom prst="rect">
              <a:avLst/>
            </a:prstGeom>
          </p:spPr>
        </p:pic>
        <p:pic>
          <p:nvPicPr>
            <p:cNvPr id="486" name="Picture 485" descr="A bag of baby carrots&#10;&#10;Description automatically generated">
              <a:extLst>
                <a:ext uri="{FF2B5EF4-FFF2-40B4-BE49-F238E27FC236}">
                  <a16:creationId xmlns:a16="http://schemas.microsoft.com/office/drawing/2014/main" id="{448F678D-1FDF-DC72-F5FB-8FD1161FF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950596" y="2988887"/>
              <a:ext cx="281015" cy="288183"/>
            </a:xfrm>
            <a:prstGeom prst="rect">
              <a:avLst/>
            </a:prstGeom>
          </p:spPr>
        </p:pic>
        <p:pic>
          <p:nvPicPr>
            <p:cNvPr id="487" name="Picture 486" descr="A bag of baby carrots&#10;&#10;Description automatically generated">
              <a:extLst>
                <a:ext uri="{FF2B5EF4-FFF2-40B4-BE49-F238E27FC236}">
                  <a16:creationId xmlns:a16="http://schemas.microsoft.com/office/drawing/2014/main" id="{B92E00D5-A2CC-C4A4-9AB5-11D07C455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415710" y="3006834"/>
              <a:ext cx="281015" cy="288183"/>
            </a:xfrm>
            <a:prstGeom prst="rect">
              <a:avLst/>
            </a:prstGeom>
          </p:spPr>
        </p:pic>
        <p:pic>
          <p:nvPicPr>
            <p:cNvPr id="488" name="Picture 487" descr="A bag of baby carrots&#10;&#10;Description automatically generated">
              <a:extLst>
                <a:ext uri="{FF2B5EF4-FFF2-40B4-BE49-F238E27FC236}">
                  <a16:creationId xmlns:a16="http://schemas.microsoft.com/office/drawing/2014/main" id="{02C29A73-A829-003A-EA06-AD88F7335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664011" y="2998554"/>
              <a:ext cx="281015" cy="288183"/>
            </a:xfrm>
            <a:prstGeom prst="rect">
              <a:avLst/>
            </a:prstGeom>
          </p:spPr>
        </p:pic>
        <p:pic>
          <p:nvPicPr>
            <p:cNvPr id="489" name="Picture 488" descr="A bag of baby carrots&#10;&#10;Description automatically generated">
              <a:extLst>
                <a:ext uri="{FF2B5EF4-FFF2-40B4-BE49-F238E27FC236}">
                  <a16:creationId xmlns:a16="http://schemas.microsoft.com/office/drawing/2014/main" id="{915850A0-B64C-AAEF-0BC6-C02F78073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914400" y="2968898"/>
              <a:ext cx="281015" cy="288183"/>
            </a:xfrm>
            <a:prstGeom prst="rect">
              <a:avLst/>
            </a:prstGeom>
          </p:spPr>
        </p:pic>
        <p:pic>
          <p:nvPicPr>
            <p:cNvPr id="490" name="Picture 489" descr="A bag of baby carrots&#10;&#10;Description automatically generated">
              <a:extLst>
                <a:ext uri="{FF2B5EF4-FFF2-40B4-BE49-F238E27FC236}">
                  <a16:creationId xmlns:a16="http://schemas.microsoft.com/office/drawing/2014/main" id="{3FC8CEDD-2C29-AC92-FF7D-CFC7AD6F0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2178281" y="3398404"/>
              <a:ext cx="281015" cy="288183"/>
            </a:xfrm>
            <a:prstGeom prst="rect">
              <a:avLst/>
            </a:prstGeom>
          </p:spPr>
        </p:pic>
        <p:pic>
          <p:nvPicPr>
            <p:cNvPr id="491" name="Picture 490" descr="A bag of baby carrots&#10;&#10;Description automatically generated">
              <a:extLst>
                <a:ext uri="{FF2B5EF4-FFF2-40B4-BE49-F238E27FC236}">
                  <a16:creationId xmlns:a16="http://schemas.microsoft.com/office/drawing/2014/main" id="{4779E621-1B43-E54F-9E45-6E293A24C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330172" y="3457546"/>
              <a:ext cx="281015" cy="288183"/>
            </a:xfrm>
            <a:prstGeom prst="rect">
              <a:avLst/>
            </a:prstGeom>
          </p:spPr>
        </p:pic>
        <p:pic>
          <p:nvPicPr>
            <p:cNvPr id="492" name="Picture 491" descr="A bag of baby carrots&#10;&#10;Description automatically generated">
              <a:extLst>
                <a:ext uri="{FF2B5EF4-FFF2-40B4-BE49-F238E27FC236}">
                  <a16:creationId xmlns:a16="http://schemas.microsoft.com/office/drawing/2014/main" id="{2087A9C4-E937-EF32-756D-0B97C872C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045255" y="3455141"/>
              <a:ext cx="281015" cy="288183"/>
            </a:xfrm>
            <a:prstGeom prst="rect">
              <a:avLst/>
            </a:prstGeom>
          </p:spPr>
        </p:pic>
        <p:pic>
          <p:nvPicPr>
            <p:cNvPr id="493" name="Picture 492" descr="A bag of baby carrots&#10;&#10;Description automatically generated">
              <a:extLst>
                <a:ext uri="{FF2B5EF4-FFF2-40B4-BE49-F238E27FC236}">
                  <a16:creationId xmlns:a16="http://schemas.microsoft.com/office/drawing/2014/main" id="{08C2D5BD-8AAB-559E-C5AF-DA5E9DD9E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283182" y="3141654"/>
              <a:ext cx="281015" cy="288183"/>
            </a:xfrm>
            <a:prstGeom prst="rect">
              <a:avLst/>
            </a:prstGeom>
          </p:spPr>
        </p:pic>
        <p:pic>
          <p:nvPicPr>
            <p:cNvPr id="494" name="Picture 493" descr="A bag of baby carrots&#10;&#10;Description automatically generated">
              <a:extLst>
                <a:ext uri="{FF2B5EF4-FFF2-40B4-BE49-F238E27FC236}">
                  <a16:creationId xmlns:a16="http://schemas.microsoft.com/office/drawing/2014/main" id="{05961940-A4A9-E793-7F5A-041F14A1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825500" y="3457289"/>
              <a:ext cx="281015" cy="288183"/>
            </a:xfrm>
            <a:prstGeom prst="rect">
              <a:avLst/>
            </a:prstGeom>
          </p:spPr>
        </p:pic>
        <p:pic>
          <p:nvPicPr>
            <p:cNvPr id="495" name="Picture 494" descr="A bag of baby carrots&#10;&#10;Description automatically generated">
              <a:extLst>
                <a:ext uri="{FF2B5EF4-FFF2-40B4-BE49-F238E27FC236}">
                  <a16:creationId xmlns:a16="http://schemas.microsoft.com/office/drawing/2014/main" id="{BDA6569E-E2E5-10DE-2CD1-6D195BE43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206678" y="3485779"/>
              <a:ext cx="281015" cy="288183"/>
            </a:xfrm>
            <a:prstGeom prst="rect">
              <a:avLst/>
            </a:prstGeom>
          </p:spPr>
        </p:pic>
        <p:pic>
          <p:nvPicPr>
            <p:cNvPr id="496" name="Picture 495" descr="A bag of baby carrots&#10;&#10;Description automatically generated">
              <a:extLst>
                <a:ext uri="{FF2B5EF4-FFF2-40B4-BE49-F238E27FC236}">
                  <a16:creationId xmlns:a16="http://schemas.microsoft.com/office/drawing/2014/main" id="{8CED3D2D-C1E8-D9D6-51E4-336951D99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967834" y="3458042"/>
              <a:ext cx="281015" cy="288183"/>
            </a:xfrm>
            <a:prstGeom prst="rect">
              <a:avLst/>
            </a:prstGeom>
          </p:spPr>
        </p:pic>
        <p:pic>
          <p:nvPicPr>
            <p:cNvPr id="497" name="Picture 496" descr="A bag of baby carrots&#10;&#10;Description automatically generated">
              <a:extLst>
                <a:ext uri="{FF2B5EF4-FFF2-40B4-BE49-F238E27FC236}">
                  <a16:creationId xmlns:a16="http://schemas.microsoft.com/office/drawing/2014/main" id="{42B45609-FD6A-AAAC-CEA7-150795047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556218" y="3494041"/>
              <a:ext cx="281015" cy="288183"/>
            </a:xfrm>
            <a:prstGeom prst="rect">
              <a:avLst/>
            </a:prstGeom>
          </p:spPr>
        </p:pic>
        <p:pic>
          <p:nvPicPr>
            <p:cNvPr id="498" name="Picture 497" descr="A bag of baby carrots&#10;&#10;Description automatically generated">
              <a:extLst>
                <a:ext uri="{FF2B5EF4-FFF2-40B4-BE49-F238E27FC236}">
                  <a16:creationId xmlns:a16="http://schemas.microsoft.com/office/drawing/2014/main" id="{16E1A4AC-984D-D1DB-D057-7D6800015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187375" y="2924393"/>
              <a:ext cx="281015" cy="288183"/>
            </a:xfrm>
            <a:prstGeom prst="rect">
              <a:avLst/>
            </a:prstGeom>
          </p:spPr>
        </p:pic>
        <p:pic>
          <p:nvPicPr>
            <p:cNvPr id="499" name="Picture 498" descr="A bag of baby carrots&#10;&#10;Description automatically generated">
              <a:extLst>
                <a:ext uri="{FF2B5EF4-FFF2-40B4-BE49-F238E27FC236}">
                  <a16:creationId xmlns:a16="http://schemas.microsoft.com/office/drawing/2014/main" id="{FF79BB34-71B0-069A-2CCE-6EF2D173B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510806" y="3350850"/>
              <a:ext cx="281015" cy="288183"/>
            </a:xfrm>
            <a:prstGeom prst="rect">
              <a:avLst/>
            </a:prstGeom>
          </p:spPr>
        </p:pic>
        <p:pic>
          <p:nvPicPr>
            <p:cNvPr id="500" name="Picture 499" descr="A bag of baby carrots&#10;&#10;Description automatically generated">
              <a:extLst>
                <a:ext uri="{FF2B5EF4-FFF2-40B4-BE49-F238E27FC236}">
                  <a16:creationId xmlns:a16="http://schemas.microsoft.com/office/drawing/2014/main" id="{F49E737F-C727-D96D-B49B-75AE5DAD0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539299" y="3449910"/>
              <a:ext cx="281015" cy="288183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E6FD59CE-214A-81E9-8F54-055EFCC9CABC}"/>
              </a:ext>
            </a:extLst>
          </p:cNvPr>
          <p:cNvGrpSpPr/>
          <p:nvPr/>
        </p:nvGrpSpPr>
        <p:grpSpPr>
          <a:xfrm>
            <a:off x="3803668" y="3564474"/>
            <a:ext cx="2072446" cy="1556033"/>
            <a:chOff x="3454948" y="4217835"/>
            <a:chExt cx="2072446" cy="1556033"/>
          </a:xfrm>
        </p:grpSpPr>
        <p:pic>
          <p:nvPicPr>
            <p:cNvPr id="89" name="Picture 88" descr="A red apple with green leaf&#10;&#10;Description automatically generated">
              <a:extLst>
                <a:ext uri="{FF2B5EF4-FFF2-40B4-BE49-F238E27FC236}">
                  <a16:creationId xmlns:a16="http://schemas.microsoft.com/office/drawing/2014/main" id="{7369ECA6-D966-1846-FE40-3B6F8BA4F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tretch>
              <a:fillRect/>
            </a:stretch>
          </p:blipFill>
          <p:spPr>
            <a:xfrm>
              <a:off x="3454948" y="4217835"/>
              <a:ext cx="2072446" cy="155603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29D730B-8B32-68E9-2FB7-6FF0B9C8B554}"/>
                </a:ext>
              </a:extLst>
            </p:cNvPr>
            <p:cNvSpPr txBox="1"/>
            <p:nvPr/>
          </p:nvSpPr>
          <p:spPr>
            <a:xfrm>
              <a:off x="4110298" y="4811006"/>
              <a:ext cx="7617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B050"/>
                  </a:solidFill>
                </a:rPr>
                <a:t>350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79406EF-3795-D3B6-E519-AA598F788056}"/>
              </a:ext>
            </a:extLst>
          </p:cNvPr>
          <p:cNvGrpSpPr/>
          <p:nvPr/>
        </p:nvGrpSpPr>
        <p:grpSpPr>
          <a:xfrm>
            <a:off x="7047664" y="3564474"/>
            <a:ext cx="1167405" cy="1511905"/>
            <a:chOff x="6273015" y="4101238"/>
            <a:chExt cx="1167405" cy="1511905"/>
          </a:xfrm>
        </p:grpSpPr>
        <p:pic>
          <p:nvPicPr>
            <p:cNvPr id="96" name="Picture 95" descr="A group of oranges with a slice cut in half&#10;&#10;Description automatically generated">
              <a:extLst>
                <a:ext uri="{FF2B5EF4-FFF2-40B4-BE49-F238E27FC236}">
                  <a16:creationId xmlns:a16="http://schemas.microsoft.com/office/drawing/2014/main" id="{197ABE4D-66AA-973D-616D-F912525F7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5333" b="48121" l="4808" r="43960">
                          <a14:foregroundMark x1="43960" y1="30788" x2="43960" y2="307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6"/>
                </a:ext>
              </a:extLst>
            </a:blip>
            <a:srcRect l="6938" r="51766" b="46518"/>
            <a:stretch/>
          </p:blipFill>
          <p:spPr>
            <a:xfrm>
              <a:off x="6273015" y="4101238"/>
              <a:ext cx="1167405" cy="1511905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5FC7F1EF-59B4-D018-00B7-D6676C9EBD80}"/>
                </a:ext>
              </a:extLst>
            </p:cNvPr>
            <p:cNvSpPr txBox="1"/>
            <p:nvPr/>
          </p:nvSpPr>
          <p:spPr>
            <a:xfrm>
              <a:off x="6472733" y="4699761"/>
              <a:ext cx="7617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B050"/>
                  </a:solidFill>
                </a:rPr>
                <a:t>300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827666B-4969-A1E6-493C-AF536FE2F3FD}"/>
              </a:ext>
            </a:extLst>
          </p:cNvPr>
          <p:cNvGrpSpPr/>
          <p:nvPr/>
        </p:nvGrpSpPr>
        <p:grpSpPr>
          <a:xfrm rot="12654569">
            <a:off x="9585204" y="3564473"/>
            <a:ext cx="1579792" cy="1660106"/>
            <a:chOff x="8154154" y="4799234"/>
            <a:chExt cx="1579792" cy="1660106"/>
          </a:xfrm>
        </p:grpSpPr>
        <p:pic>
          <p:nvPicPr>
            <p:cNvPr id="98" name="Picture 97" descr="A carrot with green leaves&#10;&#10;Description automatically generated">
              <a:extLst>
                <a:ext uri="{FF2B5EF4-FFF2-40B4-BE49-F238E27FC236}">
                  <a16:creationId xmlns:a16="http://schemas.microsoft.com/office/drawing/2014/main" id="{63F3457A-65E3-4FD3-FD13-34D7B0BA7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tretch>
              <a:fillRect/>
            </a:stretch>
          </p:blipFill>
          <p:spPr>
            <a:xfrm rot="2256407">
              <a:off x="8154154" y="4799234"/>
              <a:ext cx="1579792" cy="1660106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6736FFF-7D4B-44A4-EA87-86BFB232F455}"/>
                </a:ext>
              </a:extLst>
            </p:cNvPr>
            <p:cNvSpPr txBox="1"/>
            <p:nvPr/>
          </p:nvSpPr>
          <p:spPr>
            <a:xfrm rot="8945431">
              <a:off x="8487673" y="5353414"/>
              <a:ext cx="7617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>
                  <a:solidFill>
                    <a:srgbClr val="00B050"/>
                  </a:solidFill>
                </a:rPr>
                <a:t>150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7EA9D3A-7CEE-7BB0-570A-029EBD698852}"/>
              </a:ext>
            </a:extLst>
          </p:cNvPr>
          <p:cNvGrpSpPr/>
          <p:nvPr/>
        </p:nvGrpSpPr>
        <p:grpSpPr>
          <a:xfrm>
            <a:off x="1117160" y="3230896"/>
            <a:ext cx="3385363" cy="6046465"/>
            <a:chOff x="-3690907" y="2402412"/>
            <a:chExt cx="3732259" cy="6327441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-3690907" y="2402412"/>
              <a:ext cx="2525203" cy="6327441"/>
            </a:xfrm>
            <a:prstGeom prst="rect">
              <a:avLst/>
            </a:prstGeom>
          </p:spPr>
        </p:pic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7FEADD5-2EAB-640B-A3E3-950AF0CBA10A}"/>
                </a:ext>
              </a:extLst>
            </p:cNvPr>
            <p:cNvGrpSpPr/>
            <p:nvPr/>
          </p:nvGrpSpPr>
          <p:grpSpPr>
            <a:xfrm>
              <a:off x="-2837311" y="6095107"/>
              <a:ext cx="2878663" cy="2600658"/>
              <a:chOff x="1849119" y="1981200"/>
              <a:chExt cx="4653779" cy="3197860"/>
            </a:xfrm>
          </p:grpSpPr>
          <p:sp>
            <p:nvSpPr>
              <p:cNvPr id="144" name="Can 13">
                <a:extLst>
                  <a:ext uri="{FF2B5EF4-FFF2-40B4-BE49-F238E27FC236}">
                    <a16:creationId xmlns:a16="http://schemas.microsoft.com/office/drawing/2014/main" id="{AAC3E69E-69D9-97B1-F517-2D1AE941F389}"/>
                  </a:ext>
                </a:extLst>
              </p:cNvPr>
              <p:cNvSpPr/>
              <p:nvPr/>
            </p:nvSpPr>
            <p:spPr>
              <a:xfrm rot="5400000">
                <a:off x="1826260" y="4668520"/>
                <a:ext cx="695960" cy="325120"/>
              </a:xfrm>
              <a:prstGeom prst="can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5" name="Can 14">
                <a:extLst>
                  <a:ext uri="{FF2B5EF4-FFF2-40B4-BE49-F238E27FC236}">
                    <a16:creationId xmlns:a16="http://schemas.microsoft.com/office/drawing/2014/main" id="{66FEB306-6CD1-9261-A4DB-0F9BA8E3072B}"/>
                  </a:ext>
                </a:extLst>
              </p:cNvPr>
              <p:cNvSpPr/>
              <p:nvPr/>
            </p:nvSpPr>
            <p:spPr>
              <a:xfrm rot="5400000">
                <a:off x="5280660" y="4668520"/>
                <a:ext cx="695960" cy="325120"/>
              </a:xfrm>
              <a:prstGeom prst="can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6" name="Can 15">
                <a:extLst>
                  <a:ext uri="{FF2B5EF4-FFF2-40B4-BE49-F238E27FC236}">
                    <a16:creationId xmlns:a16="http://schemas.microsoft.com/office/drawing/2014/main" id="{194688CB-CB6B-0049-1E3B-792EF30947ED}"/>
                  </a:ext>
                </a:extLst>
              </p:cNvPr>
              <p:cNvSpPr/>
              <p:nvPr/>
            </p:nvSpPr>
            <p:spPr>
              <a:xfrm rot="5400000">
                <a:off x="5849620" y="4320540"/>
                <a:ext cx="695960" cy="325120"/>
              </a:xfrm>
              <a:prstGeom prst="can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7" name="Cube 146">
                <a:extLst>
                  <a:ext uri="{FF2B5EF4-FFF2-40B4-BE49-F238E27FC236}">
                    <a16:creationId xmlns:a16="http://schemas.microsoft.com/office/drawing/2014/main" id="{F78A850C-2B66-48C1-B350-D660F002F4BB}"/>
                  </a:ext>
                </a:extLst>
              </p:cNvPr>
              <p:cNvSpPr/>
              <p:nvPr/>
            </p:nvSpPr>
            <p:spPr>
              <a:xfrm>
                <a:off x="1849119" y="1981200"/>
                <a:ext cx="4653779" cy="2987040"/>
              </a:xfrm>
              <a:prstGeom prst="cube">
                <a:avLst>
                  <a:gd name="adj" fmla="val 17857"/>
                </a:avLst>
              </a:prstGeom>
              <a:solidFill>
                <a:srgbClr val="99663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8" name="Frame 147">
                <a:extLst>
                  <a:ext uri="{FF2B5EF4-FFF2-40B4-BE49-F238E27FC236}">
                    <a16:creationId xmlns:a16="http://schemas.microsoft.com/office/drawing/2014/main" id="{F883C931-8E11-7410-F604-6C146C27D3BB}"/>
                  </a:ext>
                </a:extLst>
              </p:cNvPr>
              <p:cNvSpPr/>
              <p:nvPr/>
            </p:nvSpPr>
            <p:spPr>
              <a:xfrm>
                <a:off x="1849120" y="2519680"/>
                <a:ext cx="3980951" cy="2448561"/>
              </a:xfrm>
              <a:prstGeom prst="frame">
                <a:avLst>
                  <a:gd name="adj1" fmla="val 5446"/>
                </a:avLst>
              </a:prstGeom>
              <a:solidFill>
                <a:srgbClr val="996633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srgbClr val="008000"/>
                  </a:solidFill>
                  <a:latin typeface="Calibri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DF96A1BB-6714-9C30-E6D6-C64E448BFF1A}"/>
                  </a:ext>
                </a:extLst>
              </p:cNvPr>
              <p:cNvSpPr/>
              <p:nvPr/>
            </p:nvSpPr>
            <p:spPr>
              <a:xfrm>
                <a:off x="2011679" y="3749040"/>
                <a:ext cx="3658259" cy="137160"/>
              </a:xfrm>
              <a:prstGeom prst="rect">
                <a:avLst/>
              </a:prstGeom>
              <a:solidFill>
                <a:srgbClr val="996633"/>
              </a:solidFill>
              <a:ln w="952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EBA914DC-D01C-7F44-C4D6-79FE03F16932}"/>
                  </a:ext>
                </a:extLst>
              </p:cNvPr>
              <p:cNvCxnSpPr/>
              <p:nvPr/>
            </p:nvCxnSpPr>
            <p:spPr>
              <a:xfrm>
                <a:off x="2397760" y="3886200"/>
                <a:ext cx="0" cy="50800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108F2C68-B6E8-5F16-20B5-A7DE292C9BBD}"/>
                  </a:ext>
                </a:extLst>
              </p:cNvPr>
              <p:cNvCxnSpPr/>
              <p:nvPr/>
            </p:nvCxnSpPr>
            <p:spPr>
              <a:xfrm flipV="1">
                <a:off x="2011679" y="3291840"/>
                <a:ext cx="386080" cy="42672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5AF7A671-AD83-590B-B151-51267474BFB7}"/>
                  </a:ext>
                </a:extLst>
              </p:cNvPr>
              <p:cNvCxnSpPr/>
              <p:nvPr/>
            </p:nvCxnSpPr>
            <p:spPr>
              <a:xfrm flipV="1">
                <a:off x="2011679" y="4378960"/>
                <a:ext cx="386080" cy="432334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ECA49887-5B38-17CB-5441-649544A1B3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7760" y="3291840"/>
                <a:ext cx="3272178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152D0B62-3933-EEC4-0905-0B57D6303176}"/>
                  </a:ext>
                </a:extLst>
              </p:cNvPr>
              <p:cNvCxnSpPr/>
              <p:nvPr/>
            </p:nvCxnSpPr>
            <p:spPr>
              <a:xfrm>
                <a:off x="2397760" y="4394200"/>
                <a:ext cx="3272178" cy="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6A7D7D59-D25B-995C-7F09-45653F88D12B}"/>
                  </a:ext>
                </a:extLst>
              </p:cNvPr>
              <p:cNvCxnSpPr/>
              <p:nvPr/>
            </p:nvCxnSpPr>
            <p:spPr>
              <a:xfrm>
                <a:off x="2397760" y="2661920"/>
                <a:ext cx="0" cy="629920"/>
              </a:xfrm>
              <a:prstGeom prst="line">
                <a:avLst/>
              </a:prstGeom>
              <a:ln w="12700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6404EBC5-947C-ADEB-E37E-D17167E07174}"/>
                </a:ext>
              </a:extLst>
            </p:cNvPr>
            <p:cNvGrpSpPr/>
            <p:nvPr/>
          </p:nvGrpSpPr>
          <p:grpSpPr>
            <a:xfrm>
              <a:off x="-2519293" y="7900844"/>
              <a:ext cx="1877211" cy="469300"/>
              <a:chOff x="887731" y="7123937"/>
              <a:chExt cx="742170" cy="198880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A6D27B27-1F7F-E100-9AF4-3CCF6C3607E3}"/>
                  </a:ext>
                </a:extLst>
              </p:cNvPr>
              <p:cNvGrpSpPr/>
              <p:nvPr/>
            </p:nvGrpSpPr>
            <p:grpSpPr>
              <a:xfrm>
                <a:off x="887731" y="712728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185" name="Picture 184">
                  <a:extLst>
                    <a:ext uri="{FF2B5EF4-FFF2-40B4-BE49-F238E27FC236}">
                      <a16:creationId xmlns:a16="http://schemas.microsoft.com/office/drawing/2014/main" id="{1F3F4240-0061-B709-F3E0-F61B881214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186" name="Picture 185">
                  <a:extLst>
                    <a:ext uri="{FF2B5EF4-FFF2-40B4-BE49-F238E27FC236}">
                      <a16:creationId xmlns:a16="http://schemas.microsoft.com/office/drawing/2014/main" id="{69DA366E-4DB7-0B62-B447-B16213F6C3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187" name="Picture 186">
                  <a:extLst>
                    <a:ext uri="{FF2B5EF4-FFF2-40B4-BE49-F238E27FC236}">
                      <a16:creationId xmlns:a16="http://schemas.microsoft.com/office/drawing/2014/main" id="{63F4D4C1-0349-75B0-94A5-CB33D5736B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</p:spPr>
            </p:pic>
          </p:grpSp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3A1D6701-B16B-597E-9C4B-5EA42CF83DDD}"/>
                  </a:ext>
                </a:extLst>
              </p:cNvPr>
              <p:cNvGrpSpPr/>
              <p:nvPr/>
            </p:nvGrpSpPr>
            <p:grpSpPr>
              <a:xfrm>
                <a:off x="1249788" y="712393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189" name="Picture 188">
                  <a:extLst>
                    <a:ext uri="{FF2B5EF4-FFF2-40B4-BE49-F238E27FC236}">
                      <a16:creationId xmlns:a16="http://schemas.microsoft.com/office/drawing/2014/main" id="{D6D9AC5E-3DB3-0D1C-928C-AFE6AC9E6B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190" name="Picture 189">
                  <a:extLst>
                    <a:ext uri="{FF2B5EF4-FFF2-40B4-BE49-F238E27FC236}">
                      <a16:creationId xmlns:a16="http://schemas.microsoft.com/office/drawing/2014/main" id="{AFE7CF69-302E-4025-5A15-533728851F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192" name="Picture 191">
                  <a:extLst>
                    <a:ext uri="{FF2B5EF4-FFF2-40B4-BE49-F238E27FC236}">
                      <a16:creationId xmlns:a16="http://schemas.microsoft.com/office/drawing/2014/main" id="{5B25DA3C-ECB3-38B2-0C5A-E3E41DF6A0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95449E40-B96F-C42B-4549-D19770712E61}"/>
                </a:ext>
              </a:extLst>
            </p:cNvPr>
            <p:cNvGrpSpPr/>
            <p:nvPr/>
          </p:nvGrpSpPr>
          <p:grpSpPr>
            <a:xfrm>
              <a:off x="-2358330" y="6702568"/>
              <a:ext cx="1564110" cy="801495"/>
              <a:chOff x="951369" y="6616131"/>
              <a:chExt cx="618383" cy="339658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E4A4370A-F074-A326-023B-A5B124FFF89A}"/>
                  </a:ext>
                </a:extLst>
              </p:cNvPr>
              <p:cNvGrpSpPr/>
              <p:nvPr/>
            </p:nvGrpSpPr>
            <p:grpSpPr>
              <a:xfrm>
                <a:off x="951369" y="6772907"/>
                <a:ext cx="618383" cy="182882"/>
                <a:chOff x="2526039" y="4724398"/>
                <a:chExt cx="618383" cy="182882"/>
              </a:xfrm>
            </p:grpSpPr>
            <p:pic>
              <p:nvPicPr>
                <p:cNvPr id="206" name="Picture 205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40C2BA37-697F-761E-67FF-8A7E80C56D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07" name="Picture 206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8E0360DB-C881-5193-5CFE-9D2AD9AA62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08" name="Picture 207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CEC8247B-BBE8-04F6-2397-AF70CB787E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13" name="Picture 212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6F50CC87-A7E6-3522-FB22-3A44904671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C9AC1A95-B1DF-72A3-0FF5-06296ECC9C6C}"/>
                  </a:ext>
                </a:extLst>
              </p:cNvPr>
              <p:cNvGrpSpPr/>
              <p:nvPr/>
            </p:nvGrpSpPr>
            <p:grpSpPr>
              <a:xfrm>
                <a:off x="951369" y="6616131"/>
                <a:ext cx="618383" cy="182882"/>
                <a:chOff x="2526039" y="4724398"/>
                <a:chExt cx="618383" cy="182882"/>
              </a:xfrm>
            </p:grpSpPr>
            <p:pic>
              <p:nvPicPr>
                <p:cNvPr id="228" name="Picture 227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9B269B15-434A-63A0-318A-60FBB900AA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34" name="Picture 233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9D4F167-EE8F-8808-DE13-F5CC77C765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37" name="Picture 236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D576BB6-D024-1CE8-144B-215C6E12B1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238" name="Picture 237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6A61A235-9522-3E11-1EDC-F11D6EF600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95C3DED9-6A6E-9AB0-1621-7A70426D4938}"/>
                </a:ext>
              </a:extLst>
            </p:cNvPr>
            <p:cNvGrpSpPr/>
            <p:nvPr/>
          </p:nvGrpSpPr>
          <p:grpSpPr>
            <a:xfrm>
              <a:off x="-2719056" y="7308837"/>
              <a:ext cx="2030502" cy="691013"/>
              <a:chOff x="2160870" y="4987110"/>
              <a:chExt cx="911618" cy="328028"/>
            </a:xfrm>
          </p:grpSpPr>
          <p:pic>
            <p:nvPicPr>
              <p:cNvPr id="244" name="Picture 243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AF990757-448A-347E-46C1-6E99665657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8"/>
                  </a:ext>
                </a:extLst>
              </a:blip>
              <a:stretch>
                <a:fillRect/>
              </a:stretch>
            </p:blipFill>
            <p:spPr>
              <a:xfrm>
                <a:off x="2160870" y="4988593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245" name="Picture 244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F91D79FB-6450-2440-B6DC-B3D0B99C1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8"/>
                  </a:ext>
                </a:extLst>
              </a:blip>
              <a:stretch>
                <a:fillRect/>
              </a:stretch>
            </p:blipFill>
            <p:spPr>
              <a:xfrm>
                <a:off x="2286000" y="4988592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246" name="Picture 245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4968B216-4330-AF25-3118-0CBFE11DF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8"/>
                  </a:ext>
                </a:extLst>
              </a:blip>
              <a:stretch>
                <a:fillRect/>
              </a:stretch>
            </p:blipFill>
            <p:spPr>
              <a:xfrm>
                <a:off x="2425934" y="4988098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247" name="Picture 246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4D084439-333E-AB02-D49D-0FD904D3A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8"/>
                  </a:ext>
                </a:extLst>
              </a:blip>
              <a:stretch>
                <a:fillRect/>
              </a:stretch>
            </p:blipFill>
            <p:spPr>
              <a:xfrm>
                <a:off x="2565868" y="4987604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248" name="Picture 247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95E16CF0-034E-9429-FBB0-A086DEB1B7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8"/>
                  </a:ext>
                </a:extLst>
              </a:blip>
              <a:stretch>
                <a:fillRect/>
              </a:stretch>
            </p:blipFill>
            <p:spPr>
              <a:xfrm>
                <a:off x="2706728" y="4987110"/>
                <a:ext cx="365760" cy="326545"/>
              </a:xfrm>
              <a:prstGeom prst="rect">
                <a:avLst/>
              </a:prstGeom>
            </p:spPr>
          </p:pic>
        </p:grpSp>
        <p:pic>
          <p:nvPicPr>
            <p:cNvPr id="503" name="Picture 502" descr="A brown box with a black background&#10;&#10;Description automatically generated">
              <a:extLst>
                <a:ext uri="{FF2B5EF4-FFF2-40B4-BE49-F238E27FC236}">
                  <a16:creationId xmlns:a16="http://schemas.microsoft.com/office/drawing/2014/main" id="{400D0405-6EDA-AB9C-4AEA-0C0451266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0"/>
                </a:ext>
              </a:extLst>
            </a:blip>
            <a:stretch>
              <a:fillRect/>
            </a:stretch>
          </p:blipFill>
          <p:spPr>
            <a:xfrm>
              <a:off x="-1981200" y="5831327"/>
              <a:ext cx="933506" cy="679710"/>
            </a:xfrm>
            <a:prstGeom prst="rect">
              <a:avLst/>
            </a:prstGeom>
          </p:spPr>
        </p:pic>
        <p:pic>
          <p:nvPicPr>
            <p:cNvPr id="457" name="Picture 456" descr="A bag of baby carrots&#10;&#10;Description automatically generated">
              <a:extLst>
                <a:ext uri="{FF2B5EF4-FFF2-40B4-BE49-F238E27FC236}">
                  <a16:creationId xmlns:a16="http://schemas.microsoft.com/office/drawing/2014/main" id="{BD75ADDD-34B5-713A-9FDD-3129F2ABB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752600" y="5612004"/>
              <a:ext cx="364964" cy="340486"/>
            </a:xfrm>
            <a:prstGeom prst="rect">
              <a:avLst/>
            </a:prstGeom>
          </p:spPr>
        </p:pic>
        <p:pic>
          <p:nvPicPr>
            <p:cNvPr id="458" name="Picture 457" descr="A bag of baby carrots&#10;&#10;Description automatically generated">
              <a:extLst>
                <a:ext uri="{FF2B5EF4-FFF2-40B4-BE49-F238E27FC236}">
                  <a16:creationId xmlns:a16="http://schemas.microsoft.com/office/drawing/2014/main" id="{0660FFB5-77D1-4E16-8AF1-BE89FA7F6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/>
            </a:stretch>
          </p:blipFill>
          <p:spPr>
            <a:xfrm>
              <a:off x="-1664932" y="5717496"/>
              <a:ext cx="362044" cy="337762"/>
            </a:xfrm>
            <a:prstGeom prst="rect">
              <a:avLst/>
            </a:prstGeom>
          </p:spPr>
        </p:pic>
        <p:pic>
          <p:nvPicPr>
            <p:cNvPr id="504" name="Picture 503" descr="A brown box with a black background&#10;&#10;Description automatically generated">
              <a:extLst>
                <a:ext uri="{FF2B5EF4-FFF2-40B4-BE49-F238E27FC236}">
                  <a16:creationId xmlns:a16="http://schemas.microsoft.com/office/drawing/2014/main" id="{A282144F-5DB7-40E5-4D3C-F315031CF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0"/>
                </a:ext>
              </a:extLst>
            </a:blip>
            <a:stretch>
              <a:fillRect/>
            </a:stretch>
          </p:blipFill>
          <p:spPr>
            <a:xfrm>
              <a:off x="-2941923" y="5625606"/>
              <a:ext cx="1250243" cy="939289"/>
            </a:xfrm>
            <a:prstGeom prst="rect">
              <a:avLst/>
            </a:prstGeom>
          </p:spPr>
        </p:pic>
        <p:pic>
          <p:nvPicPr>
            <p:cNvPr id="505" name="Picture 504" descr="A brown box with a black background&#10;&#10;Description automatically generated">
              <a:extLst>
                <a:ext uri="{FF2B5EF4-FFF2-40B4-BE49-F238E27FC236}">
                  <a16:creationId xmlns:a16="http://schemas.microsoft.com/office/drawing/2014/main" id="{8B65E783-0B52-0D1A-A9F6-5AE1D31F6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0"/>
                </a:ext>
              </a:extLst>
            </a:blip>
            <a:stretch>
              <a:fillRect/>
            </a:stretch>
          </p:blipFill>
          <p:spPr>
            <a:xfrm>
              <a:off x="-1341806" y="5834384"/>
              <a:ext cx="1332168" cy="682793"/>
            </a:xfrm>
            <a:prstGeom prst="rect">
              <a:avLst/>
            </a:prstGeom>
          </p:spPr>
        </p:pic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DD2D8E88-9C6F-DC65-CCA9-1FD36D958F3B}"/>
                </a:ext>
              </a:extLst>
            </p:cNvPr>
            <p:cNvGrpSpPr/>
            <p:nvPr/>
          </p:nvGrpSpPr>
          <p:grpSpPr>
            <a:xfrm>
              <a:off x="-1156623" y="5721678"/>
              <a:ext cx="892339" cy="410538"/>
              <a:chOff x="-1238982" y="3347266"/>
              <a:chExt cx="892339" cy="410538"/>
            </a:xfrm>
          </p:grpSpPr>
          <p:pic>
            <p:nvPicPr>
              <p:cNvPr id="460" name="Picture 459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3111CACF-3B3E-CDE4-44BD-E415E2FE58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1238982" y="3362637"/>
                <a:ext cx="462743" cy="337762"/>
              </a:xfrm>
              <a:prstGeom prst="rect">
                <a:avLst/>
              </a:prstGeom>
            </p:spPr>
          </p:pic>
          <p:pic>
            <p:nvPicPr>
              <p:cNvPr id="461" name="Picture 460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CB60BF32-0F14-E8F7-157E-7925999C54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809386" y="3347266"/>
                <a:ext cx="462743" cy="337762"/>
              </a:xfrm>
              <a:prstGeom prst="rect">
                <a:avLst/>
              </a:prstGeom>
            </p:spPr>
          </p:pic>
          <p:pic>
            <p:nvPicPr>
              <p:cNvPr id="462" name="Picture 461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248FDED0-F583-F8DC-A840-911A0B93D8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7"/>
                  </a:ext>
                </a:extLst>
              </a:blip>
              <a:srcRect t="16038"/>
              <a:stretch/>
            </p:blipFill>
            <p:spPr>
              <a:xfrm>
                <a:off x="-1010975" y="3420042"/>
                <a:ext cx="462743" cy="337762"/>
              </a:xfrm>
              <a:prstGeom prst="rect">
                <a:avLst/>
              </a:prstGeom>
            </p:spPr>
          </p:pic>
        </p:grpSp>
        <p:pic>
          <p:nvPicPr>
            <p:cNvPr id="507" name="Picture 50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07710533-676B-C524-2424-0AD39A44A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-2795684" y="5523600"/>
              <a:ext cx="453701" cy="311969"/>
            </a:xfrm>
            <a:prstGeom prst="rect">
              <a:avLst/>
            </a:prstGeom>
          </p:spPr>
        </p:pic>
        <p:pic>
          <p:nvPicPr>
            <p:cNvPr id="508" name="Picture 507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A8ECD996-986E-FEA6-2918-00200816F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-2548798" y="5581074"/>
              <a:ext cx="453701" cy="311969"/>
            </a:xfrm>
            <a:prstGeom prst="rect">
              <a:avLst/>
            </a:prstGeom>
          </p:spPr>
        </p:pic>
        <p:pic>
          <p:nvPicPr>
            <p:cNvPr id="509" name="Picture 508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641FF184-5477-74A6-938E-A9E57821D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-2722884" y="5486943"/>
              <a:ext cx="453701" cy="311969"/>
            </a:xfrm>
            <a:prstGeom prst="rect">
              <a:avLst/>
            </a:prstGeom>
          </p:spPr>
        </p:pic>
        <p:pic>
          <p:nvPicPr>
            <p:cNvPr id="511" name="Picture 510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4FDD7B51-90A5-7FB7-A47C-A6B55C222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-2358701" y="5562600"/>
              <a:ext cx="453701" cy="311969"/>
            </a:xfrm>
            <a:prstGeom prst="rect">
              <a:avLst/>
            </a:prstGeom>
          </p:spPr>
        </p:pic>
        <p:pic>
          <p:nvPicPr>
            <p:cNvPr id="65" name="Picture 64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1680DB74-7C2B-FCFA-88BB-AAECB5942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-2443217" y="5486400"/>
              <a:ext cx="453701" cy="311969"/>
            </a:xfrm>
            <a:prstGeom prst="rect">
              <a:avLst/>
            </a:prstGeom>
          </p:spPr>
        </p:pic>
        <p:pic>
          <p:nvPicPr>
            <p:cNvPr id="67" name="Picture 6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F71E548F-1C36-368D-6BAB-D4D0C8DA8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-2280831" y="5537442"/>
              <a:ext cx="453701" cy="311969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4766342" y="1258420"/>
            <a:ext cx="3647409" cy="2247763"/>
            <a:chOff x="7229798" y="2312519"/>
            <a:chExt cx="3647409" cy="3559247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7229798" y="2312519"/>
              <a:ext cx="3621095" cy="35592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7251793" y="2312521"/>
              <a:ext cx="3625414" cy="3557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Time to add the fruits and vegetables based on the quantities in </a:t>
              </a:r>
              <a:r>
                <a:rPr lang="en-US" sz="2800" b="1"/>
                <a:t>Column 3 </a:t>
              </a:r>
              <a:r>
                <a:rPr lang="en-US" sz="2800" i="1"/>
                <a:t>Total Projected Servings</a:t>
              </a:r>
              <a:r>
                <a:rPr lang="en-US" sz="2800"/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A7FEB59-9EC8-1C58-BB1B-FC0AAB783023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864055" y="99265"/>
            <a:ext cx="816536" cy="81653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4035C71-5CA1-8308-920C-22C5E4732DE7}"/>
              </a:ext>
            </a:extLst>
          </p:cNvPr>
          <p:cNvSpPr/>
          <p:nvPr/>
        </p:nvSpPr>
        <p:spPr>
          <a:xfrm>
            <a:off x="90970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81B2A2-D754-A259-2AFB-00D8FC363F6B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9088629" y="417048"/>
            <a:ext cx="141617" cy="67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69EE39-7A77-B292-F3F7-0DBD924F7481}"/>
              </a:ext>
            </a:extLst>
          </p:cNvPr>
          <p:cNvCxnSpPr>
            <a:cxnSpLocks/>
          </p:cNvCxnSpPr>
          <p:nvPr/>
        </p:nvCxnSpPr>
        <p:spPr>
          <a:xfrm>
            <a:off x="9263598" y="502920"/>
            <a:ext cx="0" cy="259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F5719BB4-32FE-B6C7-C646-1A0262A55919}"/>
              </a:ext>
            </a:extLst>
          </p:cNvPr>
          <p:cNvSpPr/>
          <p:nvPr/>
        </p:nvSpPr>
        <p:spPr>
          <a:xfrm>
            <a:off x="92168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8D74D1-607F-58F5-52F0-347F07F2CCCD}"/>
              </a:ext>
            </a:extLst>
          </p:cNvPr>
          <p:cNvGrpSpPr/>
          <p:nvPr/>
        </p:nvGrpSpPr>
        <p:grpSpPr>
          <a:xfrm>
            <a:off x="870719" y="-545944"/>
            <a:ext cx="3650574" cy="3286891"/>
            <a:chOff x="2686602" y="1511093"/>
            <a:chExt cx="3187986" cy="2870388"/>
          </a:xfrm>
        </p:grpSpPr>
        <p:pic>
          <p:nvPicPr>
            <p:cNvPr id="19" name="Picture 18" descr="A gold key with a hole&#10;&#10;Description automatically generated">
              <a:extLst>
                <a:ext uri="{FF2B5EF4-FFF2-40B4-BE49-F238E27FC236}">
                  <a16:creationId xmlns:a16="http://schemas.microsoft.com/office/drawing/2014/main" id="{7990B6FA-963C-3FB2-E5C4-AE4653CB3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6"/>
                </a:ext>
              </a:extLst>
            </a:blip>
            <a:stretch>
              <a:fillRect/>
            </a:stretch>
          </p:blipFill>
          <p:spPr>
            <a:xfrm rot="2432945">
              <a:off x="2934916" y="1511093"/>
              <a:ext cx="2892770" cy="2870388"/>
            </a:xfrm>
            <a:prstGeom prst="rect">
              <a:avLst/>
            </a:prstGeom>
          </p:spPr>
        </p:pic>
        <p:pic>
          <p:nvPicPr>
            <p:cNvPr id="20" name="Picture 19" descr="A logo with a city skyline&#10;&#10;Description automatically generated">
              <a:extLst>
                <a:ext uri="{FF2B5EF4-FFF2-40B4-BE49-F238E27FC236}">
                  <a16:creationId xmlns:a16="http://schemas.microsoft.com/office/drawing/2014/main" id="{254DDDF3-FDC0-9866-1671-BDBE9E42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ackgroundRemoval t="10000" b="90000" l="10000" r="90000">
                          <a14:foregroundMark x1="84700" y1="57593" x2="30100" y2="59167"/>
                          <a14:foregroundMark x1="30100" y1="59167" x2="20300" y2="65278"/>
                          <a14:foregroundMark x1="75300" y1="29722" x2="80300" y2="5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9"/>
                </a:ext>
              </a:extLst>
            </a:blip>
            <a:stretch>
              <a:fillRect/>
            </a:stretch>
          </p:blipFill>
          <p:spPr>
            <a:xfrm>
              <a:off x="2686602" y="2053531"/>
              <a:ext cx="1893671" cy="204516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A4195A-9814-ACE9-8016-447C436DFEA5}"/>
                </a:ext>
              </a:extLst>
            </p:cNvPr>
            <p:cNvSpPr txBox="1"/>
            <p:nvPr/>
          </p:nvSpPr>
          <p:spPr>
            <a:xfrm>
              <a:off x="4343400" y="275486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Elementary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02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25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941E-6 0.00021 L 0.23369 0.00021 L 0.62236 0.00817 L 0.8935 0.01573 " pathEditMode="relative" rAng="0" ptsTypes="AAAA">
                                      <p:cBhvr>
                                        <p:cTn id="13" dur="4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9" y="77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941E-6 -4.31373E-6 L -4.77941E-6 0.0002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4ACDD6-E375-1C53-1EFC-5E503798F89F}"/>
              </a:ext>
            </a:extLst>
          </p:cNvPr>
          <p:cNvSpPr txBox="1"/>
          <p:nvPr/>
        </p:nvSpPr>
        <p:spPr>
          <a:xfrm>
            <a:off x="2134458" y="578253"/>
            <a:ext cx="95486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50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What is The Purpose of the Production Record?</a:t>
            </a:r>
            <a:endParaRPr lang="en-US" sz="5000" b="1">
              <a:solidFill>
                <a:srgbClr val="0F6FC6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AC167-0CD8-79DD-10A6-D84E415B11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2657" y="4937935"/>
            <a:ext cx="3127716" cy="21095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E8C6EE-2F62-9636-8FE3-B36345423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9306925">
            <a:off x="2388368" y="4806762"/>
            <a:ext cx="4114800" cy="26016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4308532-CB1B-C9BF-0AA8-A7C2FF5C5DC0}"/>
              </a:ext>
            </a:extLst>
          </p:cNvPr>
          <p:cNvSpPr txBox="1"/>
          <p:nvPr/>
        </p:nvSpPr>
        <p:spPr>
          <a:xfrm>
            <a:off x="6528977" y="5646858"/>
            <a:ext cx="2223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Audit Year</a:t>
            </a:r>
          </a:p>
        </p:txBody>
      </p:sp>
      <p:graphicFrame>
        <p:nvGraphicFramePr>
          <p:cNvPr id="22" name="TextBox 2">
            <a:extLst>
              <a:ext uri="{FF2B5EF4-FFF2-40B4-BE49-F238E27FC236}">
                <a16:creationId xmlns:a16="http://schemas.microsoft.com/office/drawing/2014/main" id="{50E1D28A-F766-CD59-1A0D-7022A9913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8838242"/>
              </p:ext>
            </p:extLst>
          </p:nvPr>
        </p:nvGraphicFramePr>
        <p:xfrm>
          <a:off x="2032000" y="1909354"/>
          <a:ext cx="10010438" cy="3144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3280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05051E-7 4.77124E-6 L 0.14899 -0.001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49" y="-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1324E-6 2.4183E-6 L -0.1752 0.001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6" y="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0" y="0"/>
            <a:ext cx="13874400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8E91F2-8B9B-CD73-9B3E-2F2C055FA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4055" y="99265"/>
            <a:ext cx="816536" cy="81653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2FFDE9A-1948-F126-4453-ECD9C627B5FD}"/>
              </a:ext>
            </a:extLst>
          </p:cNvPr>
          <p:cNvSpPr/>
          <p:nvPr/>
        </p:nvSpPr>
        <p:spPr>
          <a:xfrm>
            <a:off x="90970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BD033A-C544-3F6B-56B0-A5A17625D10C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9088629" y="417048"/>
            <a:ext cx="141617" cy="671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47D1F2-711B-29D1-E539-0A7FF8374C01}"/>
              </a:ext>
            </a:extLst>
          </p:cNvPr>
          <p:cNvCxnSpPr>
            <a:cxnSpLocks/>
          </p:cNvCxnSpPr>
          <p:nvPr/>
        </p:nvCxnSpPr>
        <p:spPr>
          <a:xfrm flipH="1">
            <a:off x="8996680" y="528788"/>
            <a:ext cx="274320" cy="46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F6863ECC-FE11-4F5A-07A8-9A58205CB77B}"/>
              </a:ext>
            </a:extLst>
          </p:cNvPr>
          <p:cNvSpPr/>
          <p:nvPr/>
        </p:nvSpPr>
        <p:spPr>
          <a:xfrm>
            <a:off x="92168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3479800" y="639252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1727200" y="640080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5842000" y="639252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8204200" y="640080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10490200" y="639252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8A41BA43-223A-A0E7-8B7D-77FA7DE81B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7833" b="27275"/>
          <a:stretch/>
        </p:blipFill>
        <p:spPr>
          <a:xfrm>
            <a:off x="3007756" y="4670141"/>
            <a:ext cx="9182994" cy="3880518"/>
          </a:xfrm>
          <a:prstGeom prst="rect">
            <a:avLst/>
          </a:prstGeom>
        </p:spPr>
      </p:pic>
      <p:pic>
        <p:nvPicPr>
          <p:cNvPr id="6" name="Picture 5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61607621-FAE0-F5DC-9189-E288740A75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38196" b="42148"/>
          <a:stretch/>
        </p:blipFill>
        <p:spPr>
          <a:xfrm>
            <a:off x="5944044" y="6106320"/>
            <a:ext cx="2382639" cy="605521"/>
          </a:xfrm>
          <a:prstGeom prst="rect">
            <a:avLst/>
          </a:prstGeom>
        </p:spPr>
      </p:pic>
      <p:pic>
        <p:nvPicPr>
          <p:cNvPr id="9" name="Picture 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904E6B32-C795-ECC6-029C-5F1BA4AD57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38196" b="42148"/>
          <a:stretch/>
        </p:blipFill>
        <p:spPr>
          <a:xfrm>
            <a:off x="8286544" y="6106320"/>
            <a:ext cx="2382639" cy="605521"/>
          </a:xfrm>
          <a:prstGeom prst="rect">
            <a:avLst/>
          </a:prstGeom>
        </p:spPr>
      </p:pic>
      <p:pic>
        <p:nvPicPr>
          <p:cNvPr id="242" name="Picture 241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5E64B266-518D-1DBF-43BD-61DAE7A164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38196" b="42148"/>
          <a:stretch/>
        </p:blipFill>
        <p:spPr>
          <a:xfrm>
            <a:off x="3561405" y="6106320"/>
            <a:ext cx="2382639" cy="605521"/>
          </a:xfrm>
          <a:prstGeom prst="rect">
            <a:avLst/>
          </a:prstGeom>
        </p:spPr>
      </p:pic>
      <p:grpSp>
        <p:nvGrpSpPr>
          <p:cNvPr id="326" name="Group 325">
            <a:extLst>
              <a:ext uri="{FF2B5EF4-FFF2-40B4-BE49-F238E27FC236}">
                <a16:creationId xmlns:a16="http://schemas.microsoft.com/office/drawing/2014/main" id="{0BA69B4B-D4AA-C8F0-92A3-CCCCAE76EC5C}"/>
              </a:ext>
            </a:extLst>
          </p:cNvPr>
          <p:cNvGrpSpPr/>
          <p:nvPr/>
        </p:nvGrpSpPr>
        <p:grpSpPr>
          <a:xfrm>
            <a:off x="3571850" y="5721659"/>
            <a:ext cx="6736033" cy="1139289"/>
            <a:chOff x="1692249" y="5721658"/>
            <a:chExt cx="6736033" cy="1139289"/>
          </a:xfrm>
        </p:grpSpPr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F00F4AA5-8A99-BA89-E58E-AEB8BD1DA152}"/>
                </a:ext>
              </a:extLst>
            </p:cNvPr>
            <p:cNvGrpSpPr/>
            <p:nvPr/>
          </p:nvGrpSpPr>
          <p:grpSpPr>
            <a:xfrm>
              <a:off x="6352988" y="5883941"/>
              <a:ext cx="2075294" cy="977006"/>
              <a:chOff x="6352988" y="5883941"/>
              <a:chExt cx="2075294" cy="977006"/>
            </a:xfrm>
          </p:grpSpPr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A3FA7A09-7637-B627-824B-74E8EA303D46}"/>
                  </a:ext>
                </a:extLst>
              </p:cNvPr>
              <p:cNvGrpSpPr/>
              <p:nvPr/>
            </p:nvGrpSpPr>
            <p:grpSpPr>
              <a:xfrm>
                <a:off x="6394039" y="5883941"/>
                <a:ext cx="1169904" cy="729053"/>
                <a:chOff x="4554679" y="8051433"/>
                <a:chExt cx="1169904" cy="729053"/>
              </a:xfrm>
            </p:grpSpPr>
            <p:pic>
              <p:nvPicPr>
                <p:cNvPr id="164" name="Picture 163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E345E95F-ABB0-5BF6-2717-DB702F56AD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63" name="Picture 162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83F80556-9C37-F22D-992C-0F5CC1FEA9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79045DEE-51FB-971B-42D2-6B7AF2ACA7C3}"/>
                  </a:ext>
                </a:extLst>
              </p:cNvPr>
              <p:cNvGrpSpPr/>
              <p:nvPr/>
            </p:nvGrpSpPr>
            <p:grpSpPr>
              <a:xfrm>
                <a:off x="6352988" y="6131894"/>
                <a:ext cx="1169904" cy="729053"/>
                <a:chOff x="4554679" y="8051433"/>
                <a:chExt cx="1169904" cy="729053"/>
              </a:xfrm>
            </p:grpSpPr>
            <p:pic>
              <p:nvPicPr>
                <p:cNvPr id="176" name="Picture 175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764767F5-E521-7CB5-0852-B1CF79AAF7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77" name="Picture 176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41C28E45-5D10-D2D6-7CEC-D140977CD2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4FF044A2-CE83-7003-7D5F-8A0BB95E04BE}"/>
                  </a:ext>
                </a:extLst>
              </p:cNvPr>
              <p:cNvGrpSpPr/>
              <p:nvPr/>
            </p:nvGrpSpPr>
            <p:grpSpPr>
              <a:xfrm>
                <a:off x="7258378" y="5903523"/>
                <a:ext cx="1169904" cy="729053"/>
                <a:chOff x="4554679" y="8051433"/>
                <a:chExt cx="1169904" cy="729053"/>
              </a:xfrm>
            </p:grpSpPr>
            <p:pic>
              <p:nvPicPr>
                <p:cNvPr id="179" name="Picture 178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9FF3E5FE-D455-F572-E005-0C32F01595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83" name="Picture 182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18D7A4B0-BD17-3245-96BD-9C13B2B60F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601C9499-7E4A-D110-F7FE-C16380537DFA}"/>
                  </a:ext>
                </a:extLst>
              </p:cNvPr>
              <p:cNvGrpSpPr/>
              <p:nvPr/>
            </p:nvGrpSpPr>
            <p:grpSpPr>
              <a:xfrm>
                <a:off x="7188057" y="6119018"/>
                <a:ext cx="1169904" cy="729053"/>
                <a:chOff x="4554679" y="8051433"/>
                <a:chExt cx="1169904" cy="729053"/>
              </a:xfrm>
            </p:grpSpPr>
            <p:pic>
              <p:nvPicPr>
                <p:cNvPr id="193" name="Picture 192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572255AD-60B8-C475-5380-790E009D1A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94" name="Picture 193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AC5F8961-29A7-7DAB-DBA3-91F2072F7B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CFB2A0CE-FA6C-1A89-584F-3E7F32D3CD87}"/>
                </a:ext>
              </a:extLst>
            </p:cNvPr>
            <p:cNvGrpSpPr/>
            <p:nvPr/>
          </p:nvGrpSpPr>
          <p:grpSpPr>
            <a:xfrm>
              <a:off x="1692249" y="5721658"/>
              <a:ext cx="2331219" cy="1081803"/>
              <a:chOff x="1723052" y="5841136"/>
              <a:chExt cx="2331219" cy="1081803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8A0A58EE-7D91-D2A8-C002-628D0259736E}"/>
                  </a:ext>
                </a:extLst>
              </p:cNvPr>
              <p:cNvGrpSpPr/>
              <p:nvPr/>
            </p:nvGrpSpPr>
            <p:grpSpPr>
              <a:xfrm>
                <a:off x="1782927" y="5863941"/>
                <a:ext cx="849260" cy="729053"/>
                <a:chOff x="6505677" y="6036273"/>
                <a:chExt cx="849260" cy="729053"/>
              </a:xfrm>
            </p:grpSpPr>
            <p:pic>
              <p:nvPicPr>
                <p:cNvPr id="115" name="Picture 114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08759AB0-B079-48DD-28CA-559225A75F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16" name="Picture 115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B615DE9F-9B9E-5BFD-D591-EC0930D11A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92B4ABB7-8CE9-B8F7-9D9C-A5785D0AF382}"/>
                  </a:ext>
                </a:extLst>
              </p:cNvPr>
              <p:cNvGrpSpPr/>
              <p:nvPr/>
            </p:nvGrpSpPr>
            <p:grpSpPr>
              <a:xfrm>
                <a:off x="3205011" y="5852538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02" name="Picture 201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5283E270-8E41-0E2B-4C90-CD447CEA05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03" name="Picture 202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C2C2A19C-9954-57E5-D131-542A3C252B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4544E23D-2FB5-05DB-D4F7-5146E1C76563}"/>
                  </a:ext>
                </a:extLst>
              </p:cNvPr>
              <p:cNvGrpSpPr/>
              <p:nvPr/>
            </p:nvGrpSpPr>
            <p:grpSpPr>
              <a:xfrm>
                <a:off x="2497068" y="5841136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05" name="Picture 204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2FFC0500-A0FF-D984-CD19-9CD758A28E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09" name="Picture 208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35FD5687-CF94-F1DA-F606-65300D8447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52598C80-2623-418F-C44F-1A959B85BE6E}"/>
                  </a:ext>
                </a:extLst>
              </p:cNvPr>
              <p:cNvGrpSpPr/>
              <p:nvPr/>
            </p:nvGrpSpPr>
            <p:grpSpPr>
              <a:xfrm>
                <a:off x="1770767" y="6029623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11" name="Picture 210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4A40380E-9A92-F70A-EF58-3E505AA6FB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15" name="Picture 214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59A16AAB-C26C-59CE-7491-CF38DF9B09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BB047E8B-8867-93A6-28BE-D601BA5BD5C2}"/>
                  </a:ext>
                </a:extLst>
              </p:cNvPr>
              <p:cNvGrpSpPr/>
              <p:nvPr/>
            </p:nvGrpSpPr>
            <p:grpSpPr>
              <a:xfrm>
                <a:off x="2429362" y="6016425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17" name="Picture 216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A57D8541-5AF5-30A3-8693-FE65E38583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18" name="Picture 217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C8A542CD-DA42-B2C7-34B4-23B10AD433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8F33950C-B5B6-A0FC-2D73-AF1B0A5F95E4}"/>
                  </a:ext>
                </a:extLst>
              </p:cNvPr>
              <p:cNvGrpSpPr/>
              <p:nvPr/>
            </p:nvGrpSpPr>
            <p:grpSpPr>
              <a:xfrm>
                <a:off x="1748516" y="6142557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20" name="Picture 219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EFBB97E3-3812-BA9A-3C5E-816CBB20D6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21" name="Picture 220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067A40E5-529D-3EA9-F9BD-4C02D613D7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22" name="Group 221">
                <a:extLst>
                  <a:ext uri="{FF2B5EF4-FFF2-40B4-BE49-F238E27FC236}">
                    <a16:creationId xmlns:a16="http://schemas.microsoft.com/office/drawing/2014/main" id="{48A45950-5C40-B204-3902-C49932651A04}"/>
                  </a:ext>
                </a:extLst>
              </p:cNvPr>
              <p:cNvGrpSpPr/>
              <p:nvPr/>
            </p:nvGrpSpPr>
            <p:grpSpPr>
              <a:xfrm>
                <a:off x="1723052" y="6186383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23" name="Picture 222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96CF6B48-2126-479D-7ABD-E4890A82EB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24" name="Picture 223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761C334B-D986-9953-1B97-76CC483E14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0B869057-DB11-D022-FE62-B5142C62A8FE}"/>
                  </a:ext>
                </a:extLst>
              </p:cNvPr>
              <p:cNvGrpSpPr/>
              <p:nvPr/>
            </p:nvGrpSpPr>
            <p:grpSpPr>
              <a:xfrm>
                <a:off x="2434167" y="6190947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26" name="Picture 225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F50DF7D1-EA1A-410F-C54F-AFE627BF13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29" name="Picture 228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4A487DB0-5E9F-DFFA-3407-3BC4055552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61DCF2E4-01F3-0A67-3DF7-0E39C6F1F066}"/>
                  </a:ext>
                </a:extLst>
              </p:cNvPr>
              <p:cNvGrpSpPr/>
              <p:nvPr/>
            </p:nvGrpSpPr>
            <p:grpSpPr>
              <a:xfrm>
                <a:off x="3190953" y="5989170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35" name="Picture 234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07BCFAAC-6C7F-C00A-597E-F12192BC93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36" name="Picture 235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EC28E1B9-D58B-ED6A-712B-B02C836E5B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E23E9ABD-7612-BD81-D3DA-9AFBA1F292FE}"/>
                  </a:ext>
                </a:extLst>
              </p:cNvPr>
              <p:cNvGrpSpPr/>
              <p:nvPr/>
            </p:nvGrpSpPr>
            <p:grpSpPr>
              <a:xfrm>
                <a:off x="3187398" y="6193886"/>
                <a:ext cx="849260" cy="729053"/>
                <a:chOff x="6505677" y="6036273"/>
                <a:chExt cx="849260" cy="729053"/>
              </a:xfrm>
            </p:grpSpPr>
            <p:pic>
              <p:nvPicPr>
                <p:cNvPr id="231" name="Picture 230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BDBE3EA2-E0B3-E66F-CA44-C46729DCB1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BEBA8EAE-BF5A-486C-A8C5-ECC9F3942E4B}">
                      <a14:imgProps xmlns:a14="http://schemas.microsoft.com/office/drawing/2010/main">
                        <a14:imgLayer r:embed="rId1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232" name="Picture 231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5FC0315C-D85C-4139-F04F-A1C435D671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 cstate="print">
                  <a:extLst>
                    <a:ext uri="{BEBA8EAE-BF5A-486C-A8C5-ECC9F3942E4B}">
                      <a14:imgProps xmlns:a14="http://schemas.microsoft.com/office/drawing/2010/main">
                        <a14:imgLayer r:embed="rId2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4EA90533-199A-EFD7-8986-A34645EDF520}"/>
                </a:ext>
              </a:extLst>
            </p:cNvPr>
            <p:cNvGrpSpPr/>
            <p:nvPr/>
          </p:nvGrpSpPr>
          <p:grpSpPr>
            <a:xfrm>
              <a:off x="4149752" y="5882333"/>
              <a:ext cx="2141459" cy="869799"/>
              <a:chOff x="4149752" y="5882333"/>
              <a:chExt cx="2141459" cy="869799"/>
            </a:xfrm>
          </p:grpSpPr>
          <p:pic>
            <p:nvPicPr>
              <p:cNvPr id="250" name="Picture 249">
                <a:extLst>
                  <a:ext uri="{FF2B5EF4-FFF2-40B4-BE49-F238E27FC236}">
                    <a16:creationId xmlns:a16="http://schemas.microsoft.com/office/drawing/2014/main" id="{09C8A543-8184-48F8-555E-99207AA53F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4149752" y="6160949"/>
                <a:ext cx="591183" cy="591183"/>
              </a:xfrm>
              <a:prstGeom prst="rect">
                <a:avLst/>
              </a:prstGeom>
            </p:spPr>
          </p:pic>
          <p:pic>
            <p:nvPicPr>
              <p:cNvPr id="252" name="Picture 251">
                <a:extLst>
                  <a:ext uri="{FF2B5EF4-FFF2-40B4-BE49-F238E27FC236}">
                    <a16:creationId xmlns:a16="http://schemas.microsoft.com/office/drawing/2014/main" id="{E28D4ABC-DEEA-BC99-06B4-3D4BC3CBBD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4617566" y="6160949"/>
                <a:ext cx="591183" cy="591183"/>
              </a:xfrm>
              <a:prstGeom prst="rect">
                <a:avLst/>
              </a:prstGeom>
            </p:spPr>
          </p:pic>
          <p:pic>
            <p:nvPicPr>
              <p:cNvPr id="254" name="Picture 253">
                <a:extLst>
                  <a:ext uri="{FF2B5EF4-FFF2-40B4-BE49-F238E27FC236}">
                    <a16:creationId xmlns:a16="http://schemas.microsoft.com/office/drawing/2014/main" id="{95308901-DCBE-1C14-7779-588C0D996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5139708" y="6160949"/>
                <a:ext cx="591183" cy="591183"/>
              </a:xfrm>
              <a:prstGeom prst="rect">
                <a:avLst/>
              </a:prstGeom>
            </p:spPr>
          </p:pic>
          <p:grpSp>
            <p:nvGrpSpPr>
              <p:cNvPr id="322" name="Group 321">
                <a:extLst>
                  <a:ext uri="{FF2B5EF4-FFF2-40B4-BE49-F238E27FC236}">
                    <a16:creationId xmlns:a16="http://schemas.microsoft.com/office/drawing/2014/main" id="{EC2DEF83-6E73-56DC-40F5-EE61C08D0F82}"/>
                  </a:ext>
                </a:extLst>
              </p:cNvPr>
              <p:cNvGrpSpPr/>
              <p:nvPr/>
            </p:nvGrpSpPr>
            <p:grpSpPr>
              <a:xfrm>
                <a:off x="4174384" y="5882333"/>
                <a:ext cx="2116827" cy="840744"/>
                <a:chOff x="4174384" y="5882333"/>
                <a:chExt cx="2116827" cy="840744"/>
              </a:xfrm>
            </p:grpSpPr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9A5A375B-9BAB-C5E3-F649-361E2D1DB88E}"/>
                    </a:ext>
                  </a:extLst>
                </p:cNvPr>
                <p:cNvGrpSpPr/>
                <p:nvPr/>
              </p:nvGrpSpPr>
              <p:grpSpPr>
                <a:xfrm>
                  <a:off x="4174384" y="5882333"/>
                  <a:ext cx="2091973" cy="591183"/>
                  <a:chOff x="4174384" y="5882333"/>
                  <a:chExt cx="2091973" cy="591183"/>
                </a:xfrm>
              </p:grpSpPr>
              <p:pic>
                <p:nvPicPr>
                  <p:cNvPr id="243" name="Picture 242">
                    <a:extLst>
                      <a:ext uri="{FF2B5EF4-FFF2-40B4-BE49-F238E27FC236}">
                        <a16:creationId xmlns:a16="http://schemas.microsoft.com/office/drawing/2014/main" id="{8887BEA6-B057-D033-B552-EFAD42C9CF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rcRect/>
                  <a:stretch/>
                </p:blipFill>
                <p:spPr>
                  <a:xfrm>
                    <a:off x="4174384" y="5882333"/>
                    <a:ext cx="591183" cy="591183"/>
                  </a:xfrm>
                  <a:prstGeom prst="rect">
                    <a:avLst/>
                  </a:prstGeom>
                </p:spPr>
              </p:pic>
              <p:pic>
                <p:nvPicPr>
                  <p:cNvPr id="251" name="Picture 250">
                    <a:extLst>
                      <a:ext uri="{FF2B5EF4-FFF2-40B4-BE49-F238E27FC236}">
                        <a16:creationId xmlns:a16="http://schemas.microsoft.com/office/drawing/2014/main" id="{25DEAD9A-49A1-F21B-AAEC-4C8D198B41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rcRect/>
                  <a:stretch/>
                </p:blipFill>
                <p:spPr>
                  <a:xfrm>
                    <a:off x="4642641" y="5882333"/>
                    <a:ext cx="591183" cy="591183"/>
                  </a:xfrm>
                  <a:prstGeom prst="rect">
                    <a:avLst/>
                  </a:prstGeom>
                </p:spPr>
              </p:pic>
              <p:pic>
                <p:nvPicPr>
                  <p:cNvPr id="253" name="Picture 252">
                    <a:extLst>
                      <a:ext uri="{FF2B5EF4-FFF2-40B4-BE49-F238E27FC236}">
                        <a16:creationId xmlns:a16="http://schemas.microsoft.com/office/drawing/2014/main" id="{B378A790-74F5-9B05-7A6E-F700B432B5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rcRect/>
                  <a:stretch/>
                </p:blipFill>
                <p:spPr>
                  <a:xfrm>
                    <a:off x="5097473" y="5882333"/>
                    <a:ext cx="591183" cy="591183"/>
                  </a:xfrm>
                  <a:prstGeom prst="rect">
                    <a:avLst/>
                  </a:prstGeom>
                </p:spPr>
              </p:pic>
              <p:pic>
                <p:nvPicPr>
                  <p:cNvPr id="255" name="Picture 254">
                    <a:extLst>
                      <a:ext uri="{FF2B5EF4-FFF2-40B4-BE49-F238E27FC236}">
                        <a16:creationId xmlns:a16="http://schemas.microsoft.com/office/drawing/2014/main" id="{F56C1924-207B-643C-268B-8ED53A3474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4"/>
                      </a:ext>
                    </a:extLst>
                  </a:blip>
                  <a:srcRect/>
                  <a:stretch/>
                </p:blipFill>
                <p:spPr>
                  <a:xfrm>
                    <a:off x="5675174" y="5882333"/>
                    <a:ext cx="591183" cy="59118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20" name="Picture 319">
                  <a:extLst>
                    <a:ext uri="{FF2B5EF4-FFF2-40B4-BE49-F238E27FC236}">
                      <a16:creationId xmlns:a16="http://schemas.microsoft.com/office/drawing/2014/main" id="{D32CE38A-ECED-F0FE-7F59-8A9C24223D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4"/>
                    </a:ext>
                  </a:extLst>
                </a:blip>
                <a:srcRect/>
                <a:stretch/>
              </p:blipFill>
              <p:spPr>
                <a:xfrm>
                  <a:off x="5700028" y="6131894"/>
                  <a:ext cx="591183" cy="59118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AF5507-7522-630A-B861-33DAA0373731}"/>
              </a:ext>
            </a:extLst>
          </p:cNvPr>
          <p:cNvGrpSpPr/>
          <p:nvPr/>
        </p:nvGrpSpPr>
        <p:grpSpPr>
          <a:xfrm>
            <a:off x="2263944" y="3364373"/>
            <a:ext cx="3522984" cy="6046465"/>
            <a:chOff x="384344" y="3364372"/>
            <a:chExt cx="3522984" cy="6046465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84344" y="3364372"/>
              <a:ext cx="2367737" cy="6046465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C96CC5A-F64A-46E9-9678-39DAFA46EA87}"/>
                </a:ext>
              </a:extLst>
            </p:cNvPr>
            <p:cNvGrpSpPr/>
            <p:nvPr/>
          </p:nvGrpSpPr>
          <p:grpSpPr>
            <a:xfrm>
              <a:off x="1022500" y="6131894"/>
              <a:ext cx="2884828" cy="3246369"/>
              <a:chOff x="1235842" y="6545784"/>
              <a:chExt cx="2671485" cy="2832479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FEADD5-2EAB-640B-A3E3-950AF0CBA10A}"/>
                  </a:ext>
                </a:extLst>
              </p:cNvPr>
              <p:cNvGrpSpPr/>
              <p:nvPr/>
            </p:nvGrpSpPr>
            <p:grpSpPr>
              <a:xfrm>
                <a:off x="1235842" y="6898864"/>
                <a:ext cx="2611105" cy="2479399"/>
                <a:chOff x="1849119" y="1988630"/>
                <a:chExt cx="4653779" cy="3190430"/>
              </a:xfrm>
            </p:grpSpPr>
            <p:sp>
              <p:nvSpPr>
                <p:cNvPr id="144" name="Can 13">
                  <a:extLst>
                    <a:ext uri="{FF2B5EF4-FFF2-40B4-BE49-F238E27FC236}">
                      <a16:creationId xmlns:a16="http://schemas.microsoft.com/office/drawing/2014/main" id="{AAC3E69E-69D9-97B1-F517-2D1AE941F389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5" name="Can 14">
                  <a:extLst>
                    <a:ext uri="{FF2B5EF4-FFF2-40B4-BE49-F238E27FC236}">
                      <a16:creationId xmlns:a16="http://schemas.microsoft.com/office/drawing/2014/main" id="{66FEB306-6CD1-9261-A4DB-0F9BA8E3072B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6" name="Can 15">
                  <a:extLst>
                    <a:ext uri="{FF2B5EF4-FFF2-40B4-BE49-F238E27FC236}">
                      <a16:creationId xmlns:a16="http://schemas.microsoft.com/office/drawing/2014/main" id="{194688CB-CB6B-0049-1E3B-792EF30947ED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F78A850C-2B66-48C1-B350-D660F002F4BB}"/>
                    </a:ext>
                  </a:extLst>
                </p:cNvPr>
                <p:cNvSpPr/>
                <p:nvPr/>
              </p:nvSpPr>
              <p:spPr>
                <a:xfrm>
                  <a:off x="1849119" y="198863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8" name="Frame 147">
                  <a:extLst>
                    <a:ext uri="{FF2B5EF4-FFF2-40B4-BE49-F238E27FC236}">
                      <a16:creationId xmlns:a16="http://schemas.microsoft.com/office/drawing/2014/main" id="{F883C931-8E11-7410-F604-6C146C27D3BB}"/>
                    </a:ext>
                  </a:extLst>
                </p:cNvPr>
                <p:cNvSpPr/>
                <p:nvPr/>
              </p:nvSpPr>
              <p:spPr>
                <a:xfrm>
                  <a:off x="1849121" y="2519680"/>
                  <a:ext cx="3980951" cy="2448562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DF96A1BB-6714-9C30-E6D6-C64E448BFF1A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BA914DC-D01C-7F44-C4D6-79FE03F16932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08F2C68-B6E8-5F16-20B5-A7DE292C9BBD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AF7A671-AD83-590B-B151-51267474BFB7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CA49887-5B38-17CB-5441-649544A1B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52D0B62-3933-EEC4-0905-0B57D6303176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6A7D7D59-D25B-995C-7F09-45653F88D12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404EBC5-947C-ADEB-E37E-D17167E07174}"/>
                  </a:ext>
                </a:extLst>
              </p:cNvPr>
              <p:cNvGrpSpPr/>
              <p:nvPr/>
            </p:nvGrpSpPr>
            <p:grpSpPr>
              <a:xfrm>
                <a:off x="1524302" y="8618641"/>
                <a:ext cx="1702733" cy="448460"/>
                <a:chOff x="887731" y="7123937"/>
                <a:chExt cx="742170" cy="198880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D27B27-1F7F-E100-9AF4-3CCF6C3607E3}"/>
                    </a:ext>
                  </a:extLst>
                </p:cNvPr>
                <p:cNvGrpSpPr/>
                <p:nvPr/>
              </p:nvGrpSpPr>
              <p:grpSpPr>
                <a:xfrm>
                  <a:off x="887731" y="712728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1F3F4240-0061-B709-F3E0-F61B88121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>
                    <a:extLst>
                      <a:ext uri="{BEBA8EAE-BF5A-486C-A8C5-ECC9F3942E4B}">
                        <a14:imgProps xmlns:a14="http://schemas.microsoft.com/office/drawing/2010/main">
                          <a14:imgLayer r:embed="rId27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69DA366E-4DB7-0B62-B447-B16213F6C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>
                    <a:extLst>
                      <a:ext uri="{BEBA8EAE-BF5A-486C-A8C5-ECC9F3942E4B}">
                        <a14:imgProps xmlns:a14="http://schemas.microsoft.com/office/drawing/2010/main">
                          <a14:imgLayer r:embed="rId27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63F4D4C1-0349-75B0-94A5-CB33D5736B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>
                    <a:extLst>
                      <a:ext uri="{BEBA8EAE-BF5A-486C-A8C5-ECC9F3942E4B}">
                        <a14:imgProps xmlns:a14="http://schemas.microsoft.com/office/drawing/2010/main">
                          <a14:imgLayer r:embed="rId27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3A1D6701-B16B-597E-9C4B-5EA42CF83DDD}"/>
                    </a:ext>
                  </a:extLst>
                </p:cNvPr>
                <p:cNvGrpSpPr/>
                <p:nvPr/>
              </p:nvGrpSpPr>
              <p:grpSpPr>
                <a:xfrm>
                  <a:off x="1249788" y="712393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D6D9AC5E-3DB3-0D1C-928C-AFE6AC9E6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>
                    <a:extLst>
                      <a:ext uri="{BEBA8EAE-BF5A-486C-A8C5-ECC9F3942E4B}">
                        <a14:imgProps xmlns:a14="http://schemas.microsoft.com/office/drawing/2010/main">
                          <a14:imgLayer r:embed="rId27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AFE7CF69-302E-4025-5A15-533728851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>
                    <a:extLst>
                      <a:ext uri="{BEBA8EAE-BF5A-486C-A8C5-ECC9F3942E4B}">
                        <a14:imgProps xmlns:a14="http://schemas.microsoft.com/office/drawing/2010/main">
                          <a14:imgLayer r:embed="rId27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5B25DA3C-ECB3-38B2-0C5A-E3E41DF6A0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6">
                    <a:extLst>
                      <a:ext uri="{BEBA8EAE-BF5A-486C-A8C5-ECC9F3942E4B}">
                        <a14:imgProps xmlns:a14="http://schemas.microsoft.com/office/drawing/2010/main">
                          <a14:imgLayer r:embed="rId27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5449E40-B96F-C42B-4549-D19770712E61}"/>
                  </a:ext>
                </a:extLst>
              </p:cNvPr>
              <p:cNvGrpSpPr/>
              <p:nvPr/>
            </p:nvGrpSpPr>
            <p:grpSpPr>
              <a:xfrm>
                <a:off x="1670304" y="7473576"/>
                <a:ext cx="1418733" cy="765904"/>
                <a:chOff x="951369" y="6616131"/>
                <a:chExt cx="618383" cy="339658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E4A4370A-F074-A326-023B-A5B124FFF89A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06" name="Picture 20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40C2BA37-697F-761E-67FF-8A7E80C56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E0360DB-C881-5193-5CFE-9D2AD9AA6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8" name="Picture 20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CEC8247B-BBE8-04F6-2397-AF70CB787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F50CC87-A7E6-3522-FB22-3A4490467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C9AC1A95-B1DF-72A3-0FF5-06296ECC9C6C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28" name="Picture 2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B269B15-434A-63A0-318A-60FBB900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9D4F167-EE8F-8808-DE13-F5CC77C765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D576BB6-D024-1CE8-144B-215C6E12B1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8" name="Picture 23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A61A235-9522-3E11-1EDC-F11D6EF600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9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5C3DED9-6A6E-9AB0-1621-7A70426D4938}"/>
                  </a:ext>
                </a:extLst>
              </p:cNvPr>
              <p:cNvGrpSpPr/>
              <p:nvPr/>
            </p:nvGrpSpPr>
            <p:grpSpPr>
              <a:xfrm>
                <a:off x="1343106" y="8052923"/>
                <a:ext cx="1841776" cy="660328"/>
                <a:chOff x="2160870" y="4987110"/>
                <a:chExt cx="911618" cy="328028"/>
              </a:xfrm>
            </p:grpSpPr>
            <p:pic>
              <p:nvPicPr>
                <p:cNvPr id="244" name="Picture 243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AF990757-448A-347E-46C1-6E9966565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5" name="Picture 24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F91D79FB-6450-2440-B6DC-B3D0B99C1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4988592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6" name="Picture 245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968B216-4330-AF25-3118-0CBFE11DF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D084439-333E-AB02-D49D-0FD904D3A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68" y="4987604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8" name="Picture 247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95E16CF0-034E-9429-FBB0-A086DEB1B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 cstate="print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pic>
            <p:nvPicPr>
              <p:cNvPr id="463" name="Picture 462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4F5487CD-3EB6-39D4-AC4B-DC22E2DDE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6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1356231" y="6545784"/>
                <a:ext cx="1383611" cy="973140"/>
              </a:xfrm>
              <a:prstGeom prst="rect">
                <a:avLst/>
              </a:prstGeom>
            </p:spPr>
          </p:pic>
          <p:pic>
            <p:nvPicPr>
              <p:cNvPr id="476" name="Picture 475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B0F2E931-DD4B-1306-783F-1F2E3BA0A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6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1996480" y="6560562"/>
                <a:ext cx="1383611" cy="973140"/>
              </a:xfrm>
              <a:prstGeom prst="rect">
                <a:avLst/>
              </a:prstGeom>
            </p:spPr>
          </p:pic>
          <p:pic>
            <p:nvPicPr>
              <p:cNvPr id="502" name="Picture 501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39EEAE1B-5A37-F64F-FA43-89A48755A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6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2523716" y="6563495"/>
                <a:ext cx="1383611" cy="973140"/>
              </a:xfrm>
              <a:prstGeom prst="rect">
                <a:avLst/>
              </a:prstGeom>
            </p:spPr>
          </p:pic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2D7B5877-7769-5CF6-BC4E-97D27316E565}"/>
                  </a:ext>
                </a:extLst>
              </p:cNvPr>
              <p:cNvGrpSpPr/>
              <p:nvPr/>
            </p:nvGrpSpPr>
            <p:grpSpPr>
              <a:xfrm>
                <a:off x="1610932" y="6584486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31" name="Picture 130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7880C944-9986-7304-ACCB-5ABBE474C8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32" name="Picture 131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C49A83E2-E045-61FB-4A77-6D5BB7FBFB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4D5194DC-B5E7-C8F6-CBE0-0F27D270F17B}"/>
                  </a:ext>
                </a:extLst>
              </p:cNvPr>
              <p:cNvGrpSpPr/>
              <p:nvPr/>
            </p:nvGrpSpPr>
            <p:grpSpPr>
              <a:xfrm>
                <a:off x="1527802" y="6706039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34" name="Picture 133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75C34ECE-711D-E7EB-372B-E93843B471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35" name="Picture 134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8093796D-5084-C919-AF01-CF365195FB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A87F4A12-4901-3AB7-6CCA-673C5391918B}"/>
                  </a:ext>
                </a:extLst>
              </p:cNvPr>
              <p:cNvGrpSpPr/>
              <p:nvPr/>
            </p:nvGrpSpPr>
            <p:grpSpPr>
              <a:xfrm>
                <a:off x="1436548" y="6825474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37" name="Picture 136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19DE12C9-0C76-BFE5-0925-EF21B295BE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38" name="Picture 137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B29A4648-5379-F6EB-5496-B5ED58D46F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2D034479-172D-A49B-FCE8-26638ACEFD4C}"/>
                  </a:ext>
                </a:extLst>
              </p:cNvPr>
              <p:cNvGrpSpPr/>
              <p:nvPr/>
            </p:nvGrpSpPr>
            <p:grpSpPr>
              <a:xfrm>
                <a:off x="1812056" y="6702522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43" name="Picture 142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55E52F9A-318B-AA0B-4667-E9B9E1B42A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53" name="Picture 152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315986A7-07AB-25B2-02A3-50AF868688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A472AC5A-6F62-69C9-AE05-5A61B8C16CBA}"/>
                  </a:ext>
                </a:extLst>
              </p:cNvPr>
              <p:cNvGrpSpPr/>
              <p:nvPr/>
            </p:nvGrpSpPr>
            <p:grpSpPr>
              <a:xfrm>
                <a:off x="1920760" y="6610473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55" name="Picture 154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3A4572E3-6D5B-6344-DDA4-F2B8ED4D3C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56" name="Picture 155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C697E10A-F559-2E0C-6D21-37D80FB3BF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A7B9F651-57C1-69C7-C1FE-7F24DA8A6CDB}"/>
                  </a:ext>
                </a:extLst>
              </p:cNvPr>
              <p:cNvGrpSpPr/>
              <p:nvPr/>
            </p:nvGrpSpPr>
            <p:grpSpPr>
              <a:xfrm>
                <a:off x="1680202" y="6858439"/>
                <a:ext cx="518979" cy="475561"/>
                <a:chOff x="6505677" y="6036273"/>
                <a:chExt cx="849260" cy="729053"/>
              </a:xfrm>
            </p:grpSpPr>
            <p:pic>
              <p:nvPicPr>
                <p:cNvPr id="140" name="Picture 139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2C7CF74D-522F-4329-7C22-17D6924B28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73860" y="6036273"/>
                  <a:ext cx="729053" cy="729053"/>
                </a:xfrm>
                <a:prstGeom prst="rect">
                  <a:avLst/>
                </a:prstGeom>
              </p:spPr>
            </p:pic>
            <p:pic>
              <p:nvPicPr>
                <p:cNvPr id="141" name="Picture 140" descr="A group of potato wedges&#10;&#10;Description automatically generated">
                  <a:extLst>
                    <a:ext uri="{FF2B5EF4-FFF2-40B4-BE49-F238E27FC236}">
                      <a16:creationId xmlns:a16="http://schemas.microsoft.com/office/drawing/2014/main" id="{75593ED9-4775-2691-E13C-FA70AD198A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extLst>
                    <a:ext uri="{BEBA8EAE-BF5A-486C-A8C5-ECC9F3942E4B}">
                      <a14:imgProps xmlns:a14="http://schemas.microsoft.com/office/drawing/2010/main">
                        <a14:imgLayer r:embed="rId40">
                          <a14:imgEffect>
                            <a14:backgroundRemoval t="9683" b="89965" l="9252" r="91837">
                              <a14:foregroundMark x1="9252" y1="50880" x2="9252" y2="50880"/>
                              <a14:foregroundMark x1="91837" y1="52289" x2="91837" y2="5228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5677" y="6129476"/>
                  <a:ext cx="849260" cy="426660"/>
                </a:xfrm>
                <a:prstGeom prst="rect">
                  <a:avLst/>
                </a:prstGeom>
              </p:spPr>
            </p:pic>
          </p:grpSp>
          <p:pic>
            <p:nvPicPr>
              <p:cNvPr id="157" name="Picture 156">
                <a:extLst>
                  <a:ext uri="{FF2B5EF4-FFF2-40B4-BE49-F238E27FC236}">
                    <a16:creationId xmlns:a16="http://schemas.microsoft.com/office/drawing/2014/main" id="{B0684F3E-B127-2A19-2305-BEEDDA1100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2367426" y="6693632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4CB9EF12-5115-A467-AF4B-CBD527B2D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2519826" y="6846032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EA77F26B-9F6B-6B37-462A-8E401F8653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2140561" y="6934378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60" name="Picture 159">
                <a:extLst>
                  <a:ext uri="{FF2B5EF4-FFF2-40B4-BE49-F238E27FC236}">
                    <a16:creationId xmlns:a16="http://schemas.microsoft.com/office/drawing/2014/main" id="{E699BD8C-F011-D9EC-021C-F3F53E384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2389746" y="6957647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8039902F-8BF4-B697-5428-88349A87C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2603137" y="6683952"/>
                <a:ext cx="314279" cy="314279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53A7FD78-0440-4A69-24FD-56FB7D55B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4"/>
                  </a:ext>
                </a:extLst>
              </a:blip>
              <a:srcRect/>
              <a:stretch/>
            </p:blipFill>
            <p:spPr>
              <a:xfrm>
                <a:off x="2278873" y="6774881"/>
                <a:ext cx="314279" cy="314279"/>
              </a:xfrm>
              <a:prstGeom prst="rect">
                <a:avLst/>
              </a:prstGeom>
            </p:spPr>
          </p:pic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8E2A65FD-9EE0-8714-4034-3C60016861AF}"/>
                  </a:ext>
                </a:extLst>
              </p:cNvPr>
              <p:cNvGrpSpPr/>
              <p:nvPr/>
            </p:nvGrpSpPr>
            <p:grpSpPr>
              <a:xfrm>
                <a:off x="2787817" y="6652113"/>
                <a:ext cx="726089" cy="499329"/>
                <a:chOff x="4554679" y="8051433"/>
                <a:chExt cx="1169904" cy="729053"/>
              </a:xfrm>
            </p:grpSpPr>
            <p:pic>
              <p:nvPicPr>
                <p:cNvPr id="167" name="Picture 166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CE55913D-5CB8-A881-6387-A9C47EA082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68" name="Picture 167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96F4CC35-01A0-9972-29CA-2725059C95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AFBADC76-B45F-A953-3827-62BA270BD118}"/>
                  </a:ext>
                </a:extLst>
              </p:cNvPr>
              <p:cNvGrpSpPr/>
              <p:nvPr/>
            </p:nvGrpSpPr>
            <p:grpSpPr>
              <a:xfrm>
                <a:off x="2694696" y="6817652"/>
                <a:ext cx="726089" cy="499329"/>
                <a:chOff x="4554679" y="8051433"/>
                <a:chExt cx="1169904" cy="729053"/>
              </a:xfrm>
            </p:grpSpPr>
            <p:pic>
              <p:nvPicPr>
                <p:cNvPr id="170" name="Picture 169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AC6754DD-309A-4A46-8137-89706BEA12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71" name="Picture 170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63A076D6-B42A-33E4-22C8-0D7483CCC5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007A1D5C-BC7E-C30E-94A9-D907B1473BB6}"/>
                  </a:ext>
                </a:extLst>
              </p:cNvPr>
              <p:cNvGrpSpPr/>
              <p:nvPr/>
            </p:nvGrpSpPr>
            <p:grpSpPr>
              <a:xfrm>
                <a:off x="3066110" y="6739124"/>
                <a:ext cx="726089" cy="499329"/>
                <a:chOff x="4554679" y="8051433"/>
                <a:chExt cx="1169904" cy="729053"/>
              </a:xfrm>
            </p:grpSpPr>
            <p:pic>
              <p:nvPicPr>
                <p:cNvPr id="173" name="Picture 172" descr="A white and red paper tray&#10;&#10;Description automatically generated">
                  <a:extLst>
                    <a:ext uri="{FF2B5EF4-FFF2-40B4-BE49-F238E27FC236}">
                      <a16:creationId xmlns:a16="http://schemas.microsoft.com/office/drawing/2014/main" id="{11B36FDD-2161-A6B1-FEC3-7411FD6694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BEBA8EAE-BF5A-486C-A8C5-ECC9F3942E4B}">
                      <a14:imgProps xmlns:a14="http://schemas.microsoft.com/office/drawing/2010/main">
                        <a14:imgLayer r:embed="rId42">
                          <a14:imgEffect>
                            <a14:backgroundRemoval t="10000" b="90000" l="2714" r="95286">
                              <a14:foregroundMark x1="7286" y1="43857" x2="7286" y2="43857"/>
                              <a14:foregroundMark x1="2857" y1="46000" x2="2857" y2="46000"/>
                              <a14:foregroundMark x1="93143" y1="42714" x2="95286" y2="467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5732" y="8051433"/>
                  <a:ext cx="840577" cy="729053"/>
                </a:xfrm>
                <a:prstGeom prst="rect">
                  <a:avLst/>
                </a:prstGeom>
              </p:spPr>
            </p:pic>
            <p:pic>
              <p:nvPicPr>
                <p:cNvPr id="174" name="Picture 173" descr="A slice of pizza with pepperoni&#10;&#10;Description automatically generated">
                  <a:extLst>
                    <a:ext uri="{FF2B5EF4-FFF2-40B4-BE49-F238E27FC236}">
                      <a16:creationId xmlns:a16="http://schemas.microsoft.com/office/drawing/2014/main" id="{551C290D-9130-FDBE-ECDE-2C7D77C9BA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6"/>
                    </a:ext>
                  </a:extLst>
                </a:blip>
                <a:stretch>
                  <a:fillRect/>
                </a:stretch>
              </p:blipFill>
              <p:spPr>
                <a:xfrm rot="16629787">
                  <a:off x="4868855" y="7765672"/>
                  <a:ext cx="541551" cy="116990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5029520" y="2236066"/>
            <a:ext cx="3967160" cy="1352769"/>
            <a:chOff x="7232046" y="2312518"/>
            <a:chExt cx="2670998" cy="2623053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7368698" y="2312518"/>
              <a:ext cx="2397695" cy="2623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7232046" y="2540780"/>
              <a:ext cx="2670998" cy="1713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/>
                <a:t>Setup your serving line with hot items 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EA29C3-0721-20E1-ED72-A5815C15DA34}"/>
              </a:ext>
            </a:extLst>
          </p:cNvPr>
          <p:cNvSpPr/>
          <p:nvPr/>
        </p:nvSpPr>
        <p:spPr>
          <a:xfrm>
            <a:off x="12720366" y="638424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44CE46-E8ED-AB00-81B2-6C203F15FF53}"/>
              </a:ext>
            </a:extLst>
          </p:cNvPr>
          <p:cNvSpPr/>
          <p:nvPr/>
        </p:nvSpPr>
        <p:spPr>
          <a:xfrm>
            <a:off x="-526138" y="640908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D0D01DA-7DF1-3AE9-5E0E-926AC75E8D2C}"/>
              </a:ext>
            </a:extLst>
          </p:cNvPr>
          <p:cNvGrpSpPr/>
          <p:nvPr/>
        </p:nvGrpSpPr>
        <p:grpSpPr>
          <a:xfrm>
            <a:off x="1244094" y="-403295"/>
            <a:ext cx="3650574" cy="3286891"/>
            <a:chOff x="2686602" y="1511093"/>
            <a:chExt cx="3187986" cy="2870388"/>
          </a:xfrm>
        </p:grpSpPr>
        <p:pic>
          <p:nvPicPr>
            <p:cNvPr id="8" name="Picture 7" descr="A gold key with a hole&#10;&#10;Description automatically generated">
              <a:extLst>
                <a:ext uri="{FF2B5EF4-FFF2-40B4-BE49-F238E27FC236}">
                  <a16:creationId xmlns:a16="http://schemas.microsoft.com/office/drawing/2014/main" id="{AAACCF6D-A7F8-D885-EC73-7EF17EF5A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5"/>
                </a:ext>
              </a:extLst>
            </a:blip>
            <a:stretch>
              <a:fillRect/>
            </a:stretch>
          </p:blipFill>
          <p:spPr>
            <a:xfrm rot="2432945">
              <a:off x="2934916" y="1511093"/>
              <a:ext cx="2892770" cy="2870388"/>
            </a:xfrm>
            <a:prstGeom prst="rect">
              <a:avLst/>
            </a:prstGeom>
          </p:spPr>
        </p:pic>
        <p:pic>
          <p:nvPicPr>
            <p:cNvPr id="12" name="Picture 11" descr="A logo with a city skyline&#10;&#10;Description automatically generated">
              <a:extLst>
                <a:ext uri="{FF2B5EF4-FFF2-40B4-BE49-F238E27FC236}">
                  <a16:creationId xmlns:a16="http://schemas.microsoft.com/office/drawing/2014/main" id="{E655EB45-1788-2DE6-7E2B-12FE423E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print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ackgroundRemoval t="10000" b="90000" l="10000" r="90000">
                          <a14:foregroundMark x1="84700" y1="57593" x2="30100" y2="59167"/>
                          <a14:foregroundMark x1="30100" y1="59167" x2="20300" y2="65278"/>
                          <a14:foregroundMark x1="75300" y1="29722" x2="80300" y2="5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8"/>
                </a:ext>
              </a:extLst>
            </a:blip>
            <a:stretch>
              <a:fillRect/>
            </a:stretch>
          </p:blipFill>
          <p:spPr>
            <a:xfrm>
              <a:off x="2686602" y="2053531"/>
              <a:ext cx="1893671" cy="20451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108797-073E-6A1A-086D-FCC0FE3218C7}"/>
                </a:ext>
              </a:extLst>
            </p:cNvPr>
            <p:cNvSpPr txBox="1"/>
            <p:nvPr/>
          </p:nvSpPr>
          <p:spPr>
            <a:xfrm>
              <a:off x="4343400" y="275486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Elementary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510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899E-6 0.00184 L 0.13936 0.05168 L 0.34185 0.00184 L 0.56802 0.05168 L 3.9899E-6 0.00184 Z " pathEditMode="relative" rAng="0" ptsTypes="AAAAA">
                                      <p:cBhvr>
                                        <p:cTn id="13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3" y="249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CC871E-2001-4E79-A5C0-99C57DB36E43}"/>
              </a:ext>
            </a:extLst>
          </p:cNvPr>
          <p:cNvSpPr/>
          <p:nvPr/>
        </p:nvSpPr>
        <p:spPr>
          <a:xfrm>
            <a:off x="0" y="0"/>
            <a:ext cx="13874400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F97316-F257-357E-F7DA-0C7DE4DD85D2}"/>
              </a:ext>
            </a:extLst>
          </p:cNvPr>
          <p:cNvSpPr/>
          <p:nvPr/>
        </p:nvSpPr>
        <p:spPr>
          <a:xfrm>
            <a:off x="34798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B1CC8-3030-408F-1345-E0309101E2CD}"/>
              </a:ext>
            </a:extLst>
          </p:cNvPr>
          <p:cNvSpPr/>
          <p:nvPr/>
        </p:nvSpPr>
        <p:spPr>
          <a:xfrm>
            <a:off x="1727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BDA823-9DBE-65F1-896B-E98D0966037C}"/>
              </a:ext>
            </a:extLst>
          </p:cNvPr>
          <p:cNvSpPr/>
          <p:nvPr/>
        </p:nvSpPr>
        <p:spPr>
          <a:xfrm>
            <a:off x="58420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8CDA0A-1C3C-0C64-43F6-C44C9CEDE8D5}"/>
              </a:ext>
            </a:extLst>
          </p:cNvPr>
          <p:cNvSpPr/>
          <p:nvPr/>
        </p:nvSpPr>
        <p:spPr>
          <a:xfrm>
            <a:off x="8204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8DA029-0979-6EB6-E807-AC06838FCCE5}"/>
              </a:ext>
            </a:extLst>
          </p:cNvPr>
          <p:cNvSpPr/>
          <p:nvPr/>
        </p:nvSpPr>
        <p:spPr>
          <a:xfrm>
            <a:off x="104902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281ADD-9771-3A17-A73B-55F132BAEFBF}"/>
              </a:ext>
            </a:extLst>
          </p:cNvPr>
          <p:cNvSpPr/>
          <p:nvPr/>
        </p:nvSpPr>
        <p:spPr>
          <a:xfrm>
            <a:off x="12720366" y="638424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ECBD1-4FF0-3C1A-BDEE-36C02FA79BED}"/>
              </a:ext>
            </a:extLst>
          </p:cNvPr>
          <p:cNvSpPr/>
          <p:nvPr/>
        </p:nvSpPr>
        <p:spPr>
          <a:xfrm>
            <a:off x="-526138" y="640908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 descr="A picture containing window, white&#10;&#10;Description automatically generated">
            <a:extLst>
              <a:ext uri="{FF2B5EF4-FFF2-40B4-BE49-F238E27FC236}">
                <a16:creationId xmlns:a16="http://schemas.microsoft.com/office/drawing/2014/main" id="{359EA90F-A26E-FF1B-6278-6487A9BF3B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7240" r="58668" b="48546"/>
          <a:stretch/>
        </p:blipFill>
        <p:spPr>
          <a:xfrm>
            <a:off x="7274977" y="1371600"/>
            <a:ext cx="4517778" cy="704436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3872966" y="1640928"/>
            <a:ext cx="3261894" cy="1077218"/>
            <a:chOff x="7264712" y="1822258"/>
            <a:chExt cx="3261894" cy="2443226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7264712" y="1926538"/>
              <a:ext cx="3236389" cy="2246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7290217" y="1822258"/>
              <a:ext cx="3236389" cy="2443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/>
                <a:t>Let's setup our cold items. </a:t>
              </a:r>
            </a:p>
          </p:txBody>
        </p:sp>
      </p:grpSp>
      <p:grpSp>
        <p:nvGrpSpPr>
          <p:cNvPr id="643" name="Group 642">
            <a:extLst>
              <a:ext uri="{FF2B5EF4-FFF2-40B4-BE49-F238E27FC236}">
                <a16:creationId xmlns:a16="http://schemas.microsoft.com/office/drawing/2014/main" id="{2D6AC2DB-44FB-D34A-DBC0-EE4964AE53AE}"/>
              </a:ext>
            </a:extLst>
          </p:cNvPr>
          <p:cNvGrpSpPr/>
          <p:nvPr/>
        </p:nvGrpSpPr>
        <p:grpSpPr>
          <a:xfrm>
            <a:off x="7571308" y="3106728"/>
            <a:ext cx="4008156" cy="4524160"/>
            <a:chOff x="5691708" y="3106728"/>
            <a:chExt cx="4008156" cy="4524160"/>
          </a:xfrm>
        </p:grpSpPr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1AC558DD-7D7C-4078-9E1E-8E636922E6FD}"/>
                </a:ext>
              </a:extLst>
            </p:cNvPr>
            <p:cNvGrpSpPr/>
            <p:nvPr/>
          </p:nvGrpSpPr>
          <p:grpSpPr>
            <a:xfrm>
              <a:off x="5703516" y="3106728"/>
              <a:ext cx="1764084" cy="545669"/>
              <a:chOff x="5715000" y="3106728"/>
              <a:chExt cx="1764084" cy="545669"/>
            </a:xfrm>
          </p:grpSpPr>
          <p:pic>
            <p:nvPicPr>
              <p:cNvPr id="370" name="Picture 369">
                <a:extLst>
                  <a:ext uri="{FF2B5EF4-FFF2-40B4-BE49-F238E27FC236}">
                    <a16:creationId xmlns:a16="http://schemas.microsoft.com/office/drawing/2014/main" id="{07AE57F3-4605-D83C-4A1E-F7C6A0051C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1" name="Picture 370">
                <a:extLst>
                  <a:ext uri="{FF2B5EF4-FFF2-40B4-BE49-F238E27FC236}">
                    <a16:creationId xmlns:a16="http://schemas.microsoft.com/office/drawing/2014/main" id="{0660AA08-00B7-43B5-369D-4E4BC99AB8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2" name="Picture 371">
                <a:extLst>
                  <a:ext uri="{FF2B5EF4-FFF2-40B4-BE49-F238E27FC236}">
                    <a16:creationId xmlns:a16="http://schemas.microsoft.com/office/drawing/2014/main" id="{27D031BC-96C0-EFB4-EF4B-B2CC74563E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2F8ACA97-2A07-6952-EEAF-44E3FC115E07}"/>
                </a:ext>
              </a:extLst>
            </p:cNvPr>
            <p:cNvGrpSpPr/>
            <p:nvPr/>
          </p:nvGrpSpPr>
          <p:grpSpPr>
            <a:xfrm>
              <a:off x="5691708" y="4021764"/>
              <a:ext cx="1764084" cy="545669"/>
              <a:chOff x="5715000" y="3106728"/>
              <a:chExt cx="1764084" cy="545669"/>
            </a:xfrm>
          </p:grpSpPr>
          <p:pic>
            <p:nvPicPr>
              <p:cNvPr id="375" name="Picture 374">
                <a:extLst>
                  <a:ext uri="{FF2B5EF4-FFF2-40B4-BE49-F238E27FC236}">
                    <a16:creationId xmlns:a16="http://schemas.microsoft.com/office/drawing/2014/main" id="{332A5634-5977-D75E-3E32-4CC278A7EC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E5761858-471E-72D4-7A90-B95BE9CE58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7" name="Picture 376">
                <a:extLst>
                  <a:ext uri="{FF2B5EF4-FFF2-40B4-BE49-F238E27FC236}">
                    <a16:creationId xmlns:a16="http://schemas.microsoft.com/office/drawing/2014/main" id="{54EB57C5-6B7E-8081-C088-DB308F48DC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ED4FAA6F-E743-60F7-D3B9-74D8FA1F791B}"/>
                </a:ext>
              </a:extLst>
            </p:cNvPr>
            <p:cNvGrpSpPr/>
            <p:nvPr/>
          </p:nvGrpSpPr>
          <p:grpSpPr>
            <a:xfrm>
              <a:off x="5703516" y="4895524"/>
              <a:ext cx="1764084" cy="545669"/>
              <a:chOff x="5715000" y="3106728"/>
              <a:chExt cx="1764084" cy="545669"/>
            </a:xfrm>
          </p:grpSpPr>
          <p:pic>
            <p:nvPicPr>
              <p:cNvPr id="379" name="Picture 378">
                <a:extLst>
                  <a:ext uri="{FF2B5EF4-FFF2-40B4-BE49-F238E27FC236}">
                    <a16:creationId xmlns:a16="http://schemas.microsoft.com/office/drawing/2014/main" id="{226555A8-69CA-6213-9ADA-2EAB1C5A61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8579CCA6-6B8A-5E39-38C0-DD7580085B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1" name="Picture 380">
                <a:extLst>
                  <a:ext uri="{FF2B5EF4-FFF2-40B4-BE49-F238E27FC236}">
                    <a16:creationId xmlns:a16="http://schemas.microsoft.com/office/drawing/2014/main" id="{1B420D5A-75D2-CF79-3B39-01740DE383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323E51AB-33B1-20CB-A908-5FFA5FAB74E3}"/>
                </a:ext>
              </a:extLst>
            </p:cNvPr>
            <p:cNvGrpSpPr/>
            <p:nvPr/>
          </p:nvGrpSpPr>
          <p:grpSpPr>
            <a:xfrm>
              <a:off x="5719980" y="5933256"/>
              <a:ext cx="1764084" cy="545669"/>
              <a:chOff x="5715000" y="3106728"/>
              <a:chExt cx="1764084" cy="545669"/>
            </a:xfrm>
          </p:grpSpPr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8C956E51-F529-8C1E-0612-57D1EC608F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2" name="Picture 511">
                <a:extLst>
                  <a:ext uri="{FF2B5EF4-FFF2-40B4-BE49-F238E27FC236}">
                    <a16:creationId xmlns:a16="http://schemas.microsoft.com/office/drawing/2014/main" id="{68DA73A0-1FBF-723B-A41C-BE44C2E677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3" name="Picture 512">
                <a:extLst>
                  <a:ext uri="{FF2B5EF4-FFF2-40B4-BE49-F238E27FC236}">
                    <a16:creationId xmlns:a16="http://schemas.microsoft.com/office/drawing/2014/main" id="{A72910FE-137C-9919-9199-DA2C79D728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14" name="Group 513">
              <a:extLst>
                <a:ext uri="{FF2B5EF4-FFF2-40B4-BE49-F238E27FC236}">
                  <a16:creationId xmlns:a16="http://schemas.microsoft.com/office/drawing/2014/main" id="{A52D633C-82B6-EAD3-FD62-061D616BCA1A}"/>
                </a:ext>
              </a:extLst>
            </p:cNvPr>
            <p:cNvGrpSpPr/>
            <p:nvPr/>
          </p:nvGrpSpPr>
          <p:grpSpPr>
            <a:xfrm>
              <a:off x="5707712" y="6821462"/>
              <a:ext cx="1764084" cy="545669"/>
              <a:chOff x="5715000" y="3106728"/>
              <a:chExt cx="1764084" cy="545669"/>
            </a:xfrm>
          </p:grpSpPr>
          <p:pic>
            <p:nvPicPr>
              <p:cNvPr id="515" name="Picture 514">
                <a:extLst>
                  <a:ext uri="{FF2B5EF4-FFF2-40B4-BE49-F238E27FC236}">
                    <a16:creationId xmlns:a16="http://schemas.microsoft.com/office/drawing/2014/main" id="{0357F797-EC91-3DB4-9CCF-26214ADF40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15000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6" name="Picture 515">
                <a:extLst>
                  <a:ext uri="{FF2B5EF4-FFF2-40B4-BE49-F238E27FC236}">
                    <a16:creationId xmlns:a16="http://schemas.microsoft.com/office/drawing/2014/main" id="{6DB2FBF8-6BD3-85D4-DE74-20C8F93F50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303028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7" name="Picture 516">
                <a:extLst>
                  <a:ext uri="{FF2B5EF4-FFF2-40B4-BE49-F238E27FC236}">
                    <a16:creationId xmlns:a16="http://schemas.microsoft.com/office/drawing/2014/main" id="{9E076692-9E23-1E3F-FB9A-E5416F4096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6891056" y="3106728"/>
                <a:ext cx="588028" cy="54566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525" name="Picture 524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DA011AFB-9907-63CA-A5EA-E23B21E46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8436630" y="3123607"/>
              <a:ext cx="620581" cy="781643"/>
            </a:xfrm>
            <a:prstGeom prst="rect">
              <a:avLst/>
            </a:prstGeom>
          </p:spPr>
        </p:pic>
        <p:pic>
          <p:nvPicPr>
            <p:cNvPr id="526" name="Picture 52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1168E77-D771-34A1-3DDC-F15A9BCB3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9056819" y="3123607"/>
              <a:ext cx="620581" cy="781643"/>
            </a:xfrm>
            <a:prstGeom prst="rect">
              <a:avLst/>
            </a:prstGeom>
          </p:spPr>
        </p:pic>
        <p:pic>
          <p:nvPicPr>
            <p:cNvPr id="527" name="Picture 52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6B0BB4D-BDD2-296D-95E6-050C2D6F4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7827030" y="3123607"/>
              <a:ext cx="620581" cy="781643"/>
            </a:xfrm>
            <a:prstGeom prst="rect">
              <a:avLst/>
            </a:prstGeom>
          </p:spPr>
        </p:pic>
        <p:pic>
          <p:nvPicPr>
            <p:cNvPr id="528" name="Picture 52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6EDFAA80-4F58-0CA4-AB86-3F6A965A2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8436630" y="4016104"/>
              <a:ext cx="620581" cy="781643"/>
            </a:xfrm>
            <a:prstGeom prst="rect">
              <a:avLst/>
            </a:prstGeom>
          </p:spPr>
        </p:pic>
        <p:pic>
          <p:nvPicPr>
            <p:cNvPr id="529" name="Picture 52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8F826E8E-A7DC-D778-1612-560C9046A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9056819" y="4016104"/>
              <a:ext cx="620581" cy="781643"/>
            </a:xfrm>
            <a:prstGeom prst="rect">
              <a:avLst/>
            </a:prstGeom>
          </p:spPr>
        </p:pic>
        <p:pic>
          <p:nvPicPr>
            <p:cNvPr id="530" name="Picture 529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90C014E6-F414-11AE-885E-CFBD9DBF6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7827030" y="4016104"/>
              <a:ext cx="620581" cy="781643"/>
            </a:xfrm>
            <a:prstGeom prst="rect">
              <a:avLst/>
            </a:prstGeom>
          </p:spPr>
        </p:pic>
        <p:pic>
          <p:nvPicPr>
            <p:cNvPr id="531" name="Picture 530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9D6093AE-08A6-6444-0E42-064C05D1D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8459094" y="4919258"/>
              <a:ext cx="620581" cy="781643"/>
            </a:xfrm>
            <a:prstGeom prst="rect">
              <a:avLst/>
            </a:prstGeom>
          </p:spPr>
        </p:pic>
        <p:pic>
          <p:nvPicPr>
            <p:cNvPr id="532" name="Picture 531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35F7A41-F57B-55B3-E710-887C7F48A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9079283" y="4919258"/>
              <a:ext cx="620581" cy="781643"/>
            </a:xfrm>
            <a:prstGeom prst="rect">
              <a:avLst/>
            </a:prstGeom>
          </p:spPr>
        </p:pic>
        <p:pic>
          <p:nvPicPr>
            <p:cNvPr id="533" name="Picture 532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BAE15721-D581-0C31-9345-17A975B93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7849494" y="4919258"/>
              <a:ext cx="620581" cy="781643"/>
            </a:xfrm>
            <a:prstGeom prst="rect">
              <a:avLst/>
            </a:prstGeom>
          </p:spPr>
        </p:pic>
        <p:pic>
          <p:nvPicPr>
            <p:cNvPr id="534" name="Picture 533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3C84BEA-2D8C-805D-B046-26A685871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8458702" y="5930977"/>
              <a:ext cx="620581" cy="781643"/>
            </a:xfrm>
            <a:prstGeom prst="rect">
              <a:avLst/>
            </a:prstGeom>
          </p:spPr>
        </p:pic>
        <p:pic>
          <p:nvPicPr>
            <p:cNvPr id="535" name="Picture 534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1D63FFC4-3E30-F715-97D8-ADF7CA787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9078891" y="5930977"/>
              <a:ext cx="620581" cy="781643"/>
            </a:xfrm>
            <a:prstGeom prst="rect">
              <a:avLst/>
            </a:prstGeom>
          </p:spPr>
        </p:pic>
        <p:pic>
          <p:nvPicPr>
            <p:cNvPr id="536" name="Picture 535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49D2038A-D057-A92B-D471-0955368A9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7849102" y="5930977"/>
              <a:ext cx="620581" cy="781643"/>
            </a:xfrm>
            <a:prstGeom prst="rect">
              <a:avLst/>
            </a:prstGeom>
          </p:spPr>
        </p:pic>
        <p:pic>
          <p:nvPicPr>
            <p:cNvPr id="537" name="Picture 536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35A2A898-B498-4D1D-9052-6A2AB3524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8458310" y="6849245"/>
              <a:ext cx="620581" cy="781643"/>
            </a:xfrm>
            <a:prstGeom prst="rect">
              <a:avLst/>
            </a:prstGeom>
          </p:spPr>
        </p:pic>
        <p:pic>
          <p:nvPicPr>
            <p:cNvPr id="538" name="Picture 537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C95EC63D-809B-79CA-9A06-EDFC14F48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9078499" y="6849245"/>
              <a:ext cx="620581" cy="781643"/>
            </a:xfrm>
            <a:prstGeom prst="rect">
              <a:avLst/>
            </a:prstGeom>
          </p:spPr>
        </p:pic>
        <p:pic>
          <p:nvPicPr>
            <p:cNvPr id="539" name="Picture 53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A0EC3BB-2B7F-0E16-28D1-353B1CAFD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7848710" y="6849245"/>
              <a:ext cx="620581" cy="781643"/>
            </a:xfrm>
            <a:prstGeom prst="rect">
              <a:avLst/>
            </a:prstGeom>
          </p:spPr>
        </p:pic>
        <p:grpSp>
          <p:nvGrpSpPr>
            <p:cNvPr id="554" name="Group 553">
              <a:extLst>
                <a:ext uri="{FF2B5EF4-FFF2-40B4-BE49-F238E27FC236}">
                  <a16:creationId xmlns:a16="http://schemas.microsoft.com/office/drawing/2014/main" id="{CDAAFF61-2299-6732-B46F-4755DB425A48}"/>
                </a:ext>
              </a:extLst>
            </p:cNvPr>
            <p:cNvGrpSpPr/>
            <p:nvPr/>
          </p:nvGrpSpPr>
          <p:grpSpPr>
            <a:xfrm>
              <a:off x="7830726" y="3325993"/>
              <a:ext cx="1812554" cy="274085"/>
              <a:chOff x="7830726" y="3325993"/>
              <a:chExt cx="1812554" cy="274085"/>
            </a:xfrm>
          </p:grpSpPr>
          <p:grpSp>
            <p:nvGrpSpPr>
              <p:cNvPr id="518" name="Group 517">
                <a:extLst>
                  <a:ext uri="{FF2B5EF4-FFF2-40B4-BE49-F238E27FC236}">
                    <a16:creationId xmlns:a16="http://schemas.microsoft.com/office/drawing/2014/main" id="{6A9C255D-23B0-1E4F-C96B-A1D8FB30F77D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19" name="Group 518">
                  <a:extLst>
                    <a:ext uri="{FF2B5EF4-FFF2-40B4-BE49-F238E27FC236}">
                      <a16:creationId xmlns:a16="http://schemas.microsoft.com/office/drawing/2014/main" id="{E87A4B9F-14CD-D162-9AE6-2157F31FABE1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23" name="Picture 522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9E01D725-743E-C9B6-7E16-54921C5FF0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24" name="Oval 523">
                    <a:extLst>
                      <a:ext uri="{FF2B5EF4-FFF2-40B4-BE49-F238E27FC236}">
                        <a16:creationId xmlns:a16="http://schemas.microsoft.com/office/drawing/2014/main" id="{818C2190-7254-798B-CF56-5C770EF99991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20" name="Picture 519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F5880874-D1B0-F5C6-06E8-8E4E68547A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21" name="Picture 520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DA32642C-9BB9-B42D-3A9F-08B8D4C11C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22" name="Picture 521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553BB423-5EE1-B05B-1B62-9CF4C7F37E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40" name="Group 539">
                <a:extLst>
                  <a:ext uri="{FF2B5EF4-FFF2-40B4-BE49-F238E27FC236}">
                    <a16:creationId xmlns:a16="http://schemas.microsoft.com/office/drawing/2014/main" id="{1CF1CDF6-62E7-5043-79B5-5228794C13F7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41" name="Group 540">
                  <a:extLst>
                    <a:ext uri="{FF2B5EF4-FFF2-40B4-BE49-F238E27FC236}">
                      <a16:creationId xmlns:a16="http://schemas.microsoft.com/office/drawing/2014/main" id="{830D4B85-2E61-0BC7-B15A-A0A21C9E797B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45" name="Picture 54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D7836A27-76D5-54BC-BCE0-0C71B4F371D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46" name="Oval 545">
                    <a:extLst>
                      <a:ext uri="{FF2B5EF4-FFF2-40B4-BE49-F238E27FC236}">
                        <a16:creationId xmlns:a16="http://schemas.microsoft.com/office/drawing/2014/main" id="{EBF7B937-F273-32D9-A4B4-B15CE228A93C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42" name="Picture 54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2E689A6-C0F2-68AC-8F70-9DA211A1A8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43" name="Picture 54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82CEC0D3-E63D-5323-140A-F4B9C9ACAE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44" name="Picture 54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381C10CB-5E96-2865-6181-AFD54465B0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47" name="Group 546">
                <a:extLst>
                  <a:ext uri="{FF2B5EF4-FFF2-40B4-BE49-F238E27FC236}">
                    <a16:creationId xmlns:a16="http://schemas.microsoft.com/office/drawing/2014/main" id="{92ED3ACB-D8C2-E4D4-A529-88CD5E73436E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48" name="Group 547">
                  <a:extLst>
                    <a:ext uri="{FF2B5EF4-FFF2-40B4-BE49-F238E27FC236}">
                      <a16:creationId xmlns:a16="http://schemas.microsoft.com/office/drawing/2014/main" id="{40593C31-8122-161E-2BDE-025AC1A9EDB3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52" name="Picture 551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01F2019A-6972-AD15-D62A-99B0F9929D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53" name="Oval 552">
                    <a:extLst>
                      <a:ext uri="{FF2B5EF4-FFF2-40B4-BE49-F238E27FC236}">
                        <a16:creationId xmlns:a16="http://schemas.microsoft.com/office/drawing/2014/main" id="{5AEB29E3-388B-1352-C158-D50355C96B0E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49" name="Picture 548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95DAF5F-95B9-50AA-E44A-C8CB7CF283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50" name="Picture 549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321ACF42-1F77-AA40-AE07-0F98904475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51" name="Picture 550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CFC403FB-28EB-94C9-A453-3CEEA3013C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55" name="Group 554">
              <a:extLst>
                <a:ext uri="{FF2B5EF4-FFF2-40B4-BE49-F238E27FC236}">
                  <a16:creationId xmlns:a16="http://schemas.microsoft.com/office/drawing/2014/main" id="{3909BDA0-B0BD-4514-F488-DD51C07E5E5B}"/>
                </a:ext>
              </a:extLst>
            </p:cNvPr>
            <p:cNvGrpSpPr/>
            <p:nvPr/>
          </p:nvGrpSpPr>
          <p:grpSpPr>
            <a:xfrm>
              <a:off x="7833741" y="4235780"/>
              <a:ext cx="1812554" cy="274085"/>
              <a:chOff x="7830726" y="3325993"/>
              <a:chExt cx="1812554" cy="274085"/>
            </a:xfrm>
          </p:grpSpPr>
          <p:grpSp>
            <p:nvGrpSpPr>
              <p:cNvPr id="556" name="Group 555">
                <a:extLst>
                  <a:ext uri="{FF2B5EF4-FFF2-40B4-BE49-F238E27FC236}">
                    <a16:creationId xmlns:a16="http://schemas.microsoft.com/office/drawing/2014/main" id="{96D2AA0D-55BB-5B00-CA62-A1A106F76492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71" name="Group 570">
                  <a:extLst>
                    <a:ext uri="{FF2B5EF4-FFF2-40B4-BE49-F238E27FC236}">
                      <a16:creationId xmlns:a16="http://schemas.microsoft.com/office/drawing/2014/main" id="{B1608A44-4997-C289-001F-001B5F9335B1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75" name="Picture 57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A3A6434B-84CD-800F-E030-F54D19DFF41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76" name="Oval 575">
                    <a:extLst>
                      <a:ext uri="{FF2B5EF4-FFF2-40B4-BE49-F238E27FC236}">
                        <a16:creationId xmlns:a16="http://schemas.microsoft.com/office/drawing/2014/main" id="{5EC01175-93F7-A572-53E8-FD7DB6B64B2F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72" name="Picture 57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816341A9-030A-2234-38C2-6A67AC7BE8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73" name="Picture 57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1770DAB7-ABCD-A7D3-2C9F-5A8587DEE7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74" name="Picture 57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22FCE314-4B88-F646-62D4-21B53D5E24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57" name="Group 556">
                <a:extLst>
                  <a:ext uri="{FF2B5EF4-FFF2-40B4-BE49-F238E27FC236}">
                    <a16:creationId xmlns:a16="http://schemas.microsoft.com/office/drawing/2014/main" id="{8BAF2086-FC94-429E-0BA2-536E408CDD17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65" name="Group 564">
                  <a:extLst>
                    <a:ext uri="{FF2B5EF4-FFF2-40B4-BE49-F238E27FC236}">
                      <a16:creationId xmlns:a16="http://schemas.microsoft.com/office/drawing/2014/main" id="{3A58C143-1FCD-B9B7-D329-4F8A55AE7838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69" name="Picture 568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CC282D55-71D8-583A-F0BD-46DD5CA20B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70" name="Oval 569">
                    <a:extLst>
                      <a:ext uri="{FF2B5EF4-FFF2-40B4-BE49-F238E27FC236}">
                        <a16:creationId xmlns:a16="http://schemas.microsoft.com/office/drawing/2014/main" id="{D8369963-9025-B77E-D510-7696E815E0F5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66" name="Picture 565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E597E700-A36E-BEDB-6D76-CFAE6EEB4D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67" name="Picture 566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57FBD0C9-E86F-04C4-03F0-42737BF4C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68" name="Picture 567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7DF578C5-89C3-FC28-0348-C47EF16D68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58" name="Group 557">
                <a:extLst>
                  <a:ext uri="{FF2B5EF4-FFF2-40B4-BE49-F238E27FC236}">
                    <a16:creationId xmlns:a16="http://schemas.microsoft.com/office/drawing/2014/main" id="{A85BD111-C15B-2769-C77F-EE76F2EEFC5E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59" name="Group 558">
                  <a:extLst>
                    <a:ext uri="{FF2B5EF4-FFF2-40B4-BE49-F238E27FC236}">
                      <a16:creationId xmlns:a16="http://schemas.microsoft.com/office/drawing/2014/main" id="{AA0635BF-18F9-0690-089E-F8A8321F2DAE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63" name="Picture 562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EB05488E-8408-9FA0-A482-B35A9EBD22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64" name="Oval 563">
                    <a:extLst>
                      <a:ext uri="{FF2B5EF4-FFF2-40B4-BE49-F238E27FC236}">
                        <a16:creationId xmlns:a16="http://schemas.microsoft.com/office/drawing/2014/main" id="{BF8F0A53-DA47-A607-240E-13B13756C846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60" name="Picture 559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C78B8673-E0FD-C2C5-6A23-F36BD9B5E1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61" name="Picture 560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E8F79765-34D6-91EC-3E82-8F870781CA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62" name="Picture 561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0CA85F99-755B-E998-65AB-C75B47575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77" name="Group 576">
              <a:extLst>
                <a:ext uri="{FF2B5EF4-FFF2-40B4-BE49-F238E27FC236}">
                  <a16:creationId xmlns:a16="http://schemas.microsoft.com/office/drawing/2014/main" id="{B0FB21D4-A19D-4117-9B25-B983A714AE06}"/>
                </a:ext>
              </a:extLst>
            </p:cNvPr>
            <p:cNvGrpSpPr/>
            <p:nvPr/>
          </p:nvGrpSpPr>
          <p:grpSpPr>
            <a:xfrm>
              <a:off x="7836147" y="5112189"/>
              <a:ext cx="1812554" cy="274085"/>
              <a:chOff x="7830726" y="3325993"/>
              <a:chExt cx="1812554" cy="274085"/>
            </a:xfrm>
          </p:grpSpPr>
          <p:grpSp>
            <p:nvGrpSpPr>
              <p:cNvPr id="578" name="Group 577">
                <a:extLst>
                  <a:ext uri="{FF2B5EF4-FFF2-40B4-BE49-F238E27FC236}">
                    <a16:creationId xmlns:a16="http://schemas.microsoft.com/office/drawing/2014/main" id="{2CE38C2B-042B-F3E7-FBCC-315FA226BFC0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93" name="Group 592">
                  <a:extLst>
                    <a:ext uri="{FF2B5EF4-FFF2-40B4-BE49-F238E27FC236}">
                      <a16:creationId xmlns:a16="http://schemas.microsoft.com/office/drawing/2014/main" id="{8CFA6659-FDFD-C171-45C6-9BB7119C8E17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97" name="Picture 596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2AD76202-4DCB-0318-E3DF-3966A8EB312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98" name="Oval 597">
                    <a:extLst>
                      <a:ext uri="{FF2B5EF4-FFF2-40B4-BE49-F238E27FC236}">
                        <a16:creationId xmlns:a16="http://schemas.microsoft.com/office/drawing/2014/main" id="{11983612-37A9-3ACF-B8B4-66A562B73594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94" name="Picture 593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B738533E-8999-6075-B9CF-DD36BC2CD2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95" name="Picture 594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76ADFBED-9D81-EB1C-1F98-E9D075A66B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96" name="Picture 595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3788A5F9-F48B-2B2C-E4F4-40C7BE53B2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79" name="Group 578">
                <a:extLst>
                  <a:ext uri="{FF2B5EF4-FFF2-40B4-BE49-F238E27FC236}">
                    <a16:creationId xmlns:a16="http://schemas.microsoft.com/office/drawing/2014/main" id="{CADD13B4-227D-E1C8-0A07-72728BD30312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87" name="Group 586">
                  <a:extLst>
                    <a:ext uri="{FF2B5EF4-FFF2-40B4-BE49-F238E27FC236}">
                      <a16:creationId xmlns:a16="http://schemas.microsoft.com/office/drawing/2014/main" id="{C9A5FF48-5942-D03D-F62A-E77A04735FD4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91" name="Picture 590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9639560C-4B7F-3C42-F1AA-DEE54DFCE3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92" name="Oval 591">
                    <a:extLst>
                      <a:ext uri="{FF2B5EF4-FFF2-40B4-BE49-F238E27FC236}">
                        <a16:creationId xmlns:a16="http://schemas.microsoft.com/office/drawing/2014/main" id="{80BC481C-C99A-9E5F-E66F-EB581618387C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88" name="Picture 587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ACAEAF6-B055-4E43-10A2-5BB338EB7C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89" name="Picture 588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C0C80DA8-B52B-8ACA-C0FD-3D2A94E712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90" name="Picture 589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6866AE65-1A33-9BE8-FCD4-CBDD3B200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580" name="Group 579">
                <a:extLst>
                  <a:ext uri="{FF2B5EF4-FFF2-40B4-BE49-F238E27FC236}">
                    <a16:creationId xmlns:a16="http://schemas.microsoft.com/office/drawing/2014/main" id="{8AA88C20-725D-889F-E05A-CA9EB15ADD6B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581" name="Group 580">
                  <a:extLst>
                    <a:ext uri="{FF2B5EF4-FFF2-40B4-BE49-F238E27FC236}">
                      <a16:creationId xmlns:a16="http://schemas.microsoft.com/office/drawing/2014/main" id="{5109C0A1-749F-27AA-80B4-5C59EAD18424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585" name="Picture 58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DF74D5DD-66D2-D249-681B-E63DB39D54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586" name="Oval 585">
                    <a:extLst>
                      <a:ext uri="{FF2B5EF4-FFF2-40B4-BE49-F238E27FC236}">
                        <a16:creationId xmlns:a16="http://schemas.microsoft.com/office/drawing/2014/main" id="{BECDE9EA-8150-463C-6E75-37DCC701833E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82" name="Picture 58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C771CBBC-911E-F672-D480-08DCD85D21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583" name="Picture 58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979635F5-0147-E262-3E3D-CF556DAEB2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584" name="Picture 58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A9D4E80C-0878-7BD6-8748-3EA885E218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99" name="Group 598">
              <a:extLst>
                <a:ext uri="{FF2B5EF4-FFF2-40B4-BE49-F238E27FC236}">
                  <a16:creationId xmlns:a16="http://schemas.microsoft.com/office/drawing/2014/main" id="{5383D179-33A6-E9C9-35C7-B781A59FE75C}"/>
                </a:ext>
              </a:extLst>
            </p:cNvPr>
            <p:cNvGrpSpPr/>
            <p:nvPr/>
          </p:nvGrpSpPr>
          <p:grpSpPr>
            <a:xfrm>
              <a:off x="7840155" y="6139487"/>
              <a:ext cx="1812554" cy="274085"/>
              <a:chOff x="7830726" y="3325993"/>
              <a:chExt cx="1812554" cy="274085"/>
            </a:xfrm>
          </p:grpSpPr>
          <p:grpSp>
            <p:nvGrpSpPr>
              <p:cNvPr id="600" name="Group 599">
                <a:extLst>
                  <a:ext uri="{FF2B5EF4-FFF2-40B4-BE49-F238E27FC236}">
                    <a16:creationId xmlns:a16="http://schemas.microsoft.com/office/drawing/2014/main" id="{DE6B15A9-C0E1-D636-FADD-C929C80D42B6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15" name="Group 614">
                  <a:extLst>
                    <a:ext uri="{FF2B5EF4-FFF2-40B4-BE49-F238E27FC236}">
                      <a16:creationId xmlns:a16="http://schemas.microsoft.com/office/drawing/2014/main" id="{D49D8773-7C0B-C634-99C8-100F9D5C4304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19" name="Picture 618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D463B330-6765-94EF-EC59-E328DD7E5D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20" name="Oval 619">
                    <a:extLst>
                      <a:ext uri="{FF2B5EF4-FFF2-40B4-BE49-F238E27FC236}">
                        <a16:creationId xmlns:a16="http://schemas.microsoft.com/office/drawing/2014/main" id="{F1923B18-B65C-6D37-2EBE-049DF10B4DE6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16" name="Picture 615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F7E68966-CDEE-E4A4-C052-C9D1FDD226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17" name="Picture 616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0932C655-52FB-2083-057B-247A8FCA07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18" name="Picture 617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CAB68233-3D08-9FF3-F990-9BF520CD5D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601" name="Group 600">
                <a:extLst>
                  <a:ext uri="{FF2B5EF4-FFF2-40B4-BE49-F238E27FC236}">
                    <a16:creationId xmlns:a16="http://schemas.microsoft.com/office/drawing/2014/main" id="{3BA6B863-F7D3-D97B-B09A-B35A7B7CDD1B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09" name="Group 608">
                  <a:extLst>
                    <a:ext uri="{FF2B5EF4-FFF2-40B4-BE49-F238E27FC236}">
                      <a16:creationId xmlns:a16="http://schemas.microsoft.com/office/drawing/2014/main" id="{BA7379E0-4A00-5A81-6326-80D54A637C33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13" name="Picture 612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E755E167-4ECB-5D30-E392-1246FA66B6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14" name="Oval 613">
                    <a:extLst>
                      <a:ext uri="{FF2B5EF4-FFF2-40B4-BE49-F238E27FC236}">
                        <a16:creationId xmlns:a16="http://schemas.microsoft.com/office/drawing/2014/main" id="{81D0DB95-D6BD-A68A-C6E8-24D0DCC1C568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10" name="Picture 609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33ACDE3-9789-F5D5-C187-A8B5BBAF3A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11" name="Picture 610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040ABFCC-4EB9-E501-1BC6-A7649943BC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12" name="Picture 611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265BE8DB-1860-29E8-0EAB-0F7F97AB54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602" name="Group 601">
                <a:extLst>
                  <a:ext uri="{FF2B5EF4-FFF2-40B4-BE49-F238E27FC236}">
                    <a16:creationId xmlns:a16="http://schemas.microsoft.com/office/drawing/2014/main" id="{C9ED8D9E-B281-D6BE-173A-9EF45CC9258A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9066D345-36C4-9585-0186-10984588E179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07" name="Picture 606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A4FB192B-B5F8-E744-2728-80EA194295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08" name="Oval 607">
                    <a:extLst>
                      <a:ext uri="{FF2B5EF4-FFF2-40B4-BE49-F238E27FC236}">
                        <a16:creationId xmlns:a16="http://schemas.microsoft.com/office/drawing/2014/main" id="{512C375B-7093-9D2C-7AF1-2E2BD128364D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04" name="Picture 603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86C4D48B-1BEB-A208-2920-1F6A6D5CCC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05" name="Picture 604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9C310B21-BA04-76E7-015F-4C8B2684B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06" name="Picture 605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B2BC79FD-1B18-4205-B38E-936687D248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21" name="Group 620">
              <a:extLst>
                <a:ext uri="{FF2B5EF4-FFF2-40B4-BE49-F238E27FC236}">
                  <a16:creationId xmlns:a16="http://schemas.microsoft.com/office/drawing/2014/main" id="{285E16FF-F45C-3FE1-879D-90FEA4684CD5}"/>
                </a:ext>
              </a:extLst>
            </p:cNvPr>
            <p:cNvGrpSpPr/>
            <p:nvPr/>
          </p:nvGrpSpPr>
          <p:grpSpPr>
            <a:xfrm>
              <a:off x="7855644" y="7067620"/>
              <a:ext cx="1812554" cy="274085"/>
              <a:chOff x="7830726" y="3325993"/>
              <a:chExt cx="1812554" cy="274085"/>
            </a:xfrm>
          </p:grpSpPr>
          <p:grpSp>
            <p:nvGrpSpPr>
              <p:cNvPr id="622" name="Group 621">
                <a:extLst>
                  <a:ext uri="{FF2B5EF4-FFF2-40B4-BE49-F238E27FC236}">
                    <a16:creationId xmlns:a16="http://schemas.microsoft.com/office/drawing/2014/main" id="{2255BB40-8720-40BB-E143-808C3013EC27}"/>
                  </a:ext>
                </a:extLst>
              </p:cNvPr>
              <p:cNvGrpSpPr/>
              <p:nvPr/>
            </p:nvGrpSpPr>
            <p:grpSpPr>
              <a:xfrm>
                <a:off x="7830726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37" name="Group 636">
                  <a:extLst>
                    <a:ext uri="{FF2B5EF4-FFF2-40B4-BE49-F238E27FC236}">
                      <a16:creationId xmlns:a16="http://schemas.microsoft.com/office/drawing/2014/main" id="{7A2232BA-00F9-8166-282C-8249A3854D05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41" name="Picture 640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338F1655-6EBB-B8C4-D1D7-5B52E5B1E7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42" name="Oval 641">
                    <a:extLst>
                      <a:ext uri="{FF2B5EF4-FFF2-40B4-BE49-F238E27FC236}">
                        <a16:creationId xmlns:a16="http://schemas.microsoft.com/office/drawing/2014/main" id="{6A2D74A2-8607-A4AC-715E-5092B0F244A0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38" name="Picture 637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6080D883-CCB6-398B-A89B-70FD01BED1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39" name="Picture 638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3EEC8116-7D89-F22C-4E43-9EE2C81D55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40" name="Picture 639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002B85A8-A445-2D6F-EFDE-3DA8D94280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623" name="Group 622">
                <a:extLst>
                  <a:ext uri="{FF2B5EF4-FFF2-40B4-BE49-F238E27FC236}">
                    <a16:creationId xmlns:a16="http://schemas.microsoft.com/office/drawing/2014/main" id="{CC32FBC0-C3A1-4CE8-C38F-57041A72DF0B}"/>
                  </a:ext>
                </a:extLst>
              </p:cNvPr>
              <p:cNvGrpSpPr/>
              <p:nvPr/>
            </p:nvGrpSpPr>
            <p:grpSpPr>
              <a:xfrm>
                <a:off x="844670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31" name="Group 630">
                  <a:extLst>
                    <a:ext uri="{FF2B5EF4-FFF2-40B4-BE49-F238E27FC236}">
                      <a16:creationId xmlns:a16="http://schemas.microsoft.com/office/drawing/2014/main" id="{6DCFE29A-FEE8-DAE2-C9B9-24C3559D1E6A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35" name="Picture 63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2FA93D1D-848A-91C9-9441-BD782248883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36" name="Oval 635">
                    <a:extLst>
                      <a:ext uri="{FF2B5EF4-FFF2-40B4-BE49-F238E27FC236}">
                        <a16:creationId xmlns:a16="http://schemas.microsoft.com/office/drawing/2014/main" id="{B19FC0E1-CAD6-74C2-C7D2-4F6047E94D52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32" name="Picture 63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E8C51C37-8086-6E95-2EDC-9F206B4A2A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33" name="Picture 63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D951706D-D47F-E5BE-9901-D68D323A8A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34" name="Picture 63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D1584FF8-106E-B803-076C-2FE84DD043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624" name="Group 623">
                <a:extLst>
                  <a:ext uri="{FF2B5EF4-FFF2-40B4-BE49-F238E27FC236}">
                    <a16:creationId xmlns:a16="http://schemas.microsoft.com/office/drawing/2014/main" id="{A31BDDDE-D990-CA66-C58E-4CD43716F598}"/>
                  </a:ext>
                </a:extLst>
              </p:cNvPr>
              <p:cNvGrpSpPr/>
              <p:nvPr/>
            </p:nvGrpSpPr>
            <p:grpSpPr>
              <a:xfrm>
                <a:off x="9050840" y="3325993"/>
                <a:ext cx="592440" cy="274085"/>
                <a:chOff x="4448174" y="5740177"/>
                <a:chExt cx="850442" cy="363176"/>
              </a:xfrm>
            </p:grpSpPr>
            <p:grpSp>
              <p:nvGrpSpPr>
                <p:cNvPr id="625" name="Group 624">
                  <a:extLst>
                    <a:ext uri="{FF2B5EF4-FFF2-40B4-BE49-F238E27FC236}">
                      <a16:creationId xmlns:a16="http://schemas.microsoft.com/office/drawing/2014/main" id="{3109FFBE-428B-F7ED-00E4-755CABDA7997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629" name="Picture 628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34B6FCBE-C0BA-BF0F-37A6-2190B2B91E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630" name="Oval 629">
                    <a:extLst>
                      <a:ext uri="{FF2B5EF4-FFF2-40B4-BE49-F238E27FC236}">
                        <a16:creationId xmlns:a16="http://schemas.microsoft.com/office/drawing/2014/main" id="{1EA998F5-51CF-5534-C315-8ADE6F27B103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626" name="Picture 625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A0AAB817-4A48-C8D0-205E-EBBAA777C5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627" name="Picture 626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6F4B7D27-F97B-FD2D-F603-82DF02DBED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628" name="Picture 627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8D0DF101-5022-FACF-9E48-DF4439D76E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45" name="Group 644">
            <a:extLst>
              <a:ext uri="{FF2B5EF4-FFF2-40B4-BE49-F238E27FC236}">
                <a16:creationId xmlns:a16="http://schemas.microsoft.com/office/drawing/2014/main" id="{067B6801-3F20-D120-FB41-2BA43DD2E9F1}"/>
              </a:ext>
            </a:extLst>
          </p:cNvPr>
          <p:cNvGrpSpPr/>
          <p:nvPr/>
        </p:nvGrpSpPr>
        <p:grpSpPr>
          <a:xfrm>
            <a:off x="3023820" y="2782531"/>
            <a:ext cx="3518804" cy="6046465"/>
            <a:chOff x="1144220" y="2782530"/>
            <a:chExt cx="3518804" cy="6046465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144220" y="2782530"/>
              <a:ext cx="2556881" cy="6046465"/>
            </a:xfrm>
            <a:prstGeom prst="rect">
              <a:avLst/>
            </a:prstGeom>
          </p:spPr>
        </p:pic>
        <p:grpSp>
          <p:nvGrpSpPr>
            <p:cNvPr id="644" name="Group 643">
              <a:extLst>
                <a:ext uri="{FF2B5EF4-FFF2-40B4-BE49-F238E27FC236}">
                  <a16:creationId xmlns:a16="http://schemas.microsoft.com/office/drawing/2014/main" id="{C6063603-7A82-B57E-187D-563F22461DF8}"/>
                </a:ext>
              </a:extLst>
            </p:cNvPr>
            <p:cNvGrpSpPr/>
            <p:nvPr/>
          </p:nvGrpSpPr>
          <p:grpSpPr>
            <a:xfrm>
              <a:off x="1991539" y="5466848"/>
              <a:ext cx="2671485" cy="3017486"/>
              <a:chOff x="1991539" y="5466848"/>
              <a:chExt cx="2671485" cy="3017486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FEADD5-2EAB-640B-A3E3-950AF0CBA10A}"/>
                  </a:ext>
                </a:extLst>
              </p:cNvPr>
              <p:cNvGrpSpPr/>
              <p:nvPr/>
            </p:nvGrpSpPr>
            <p:grpSpPr>
              <a:xfrm>
                <a:off x="1991539" y="5836838"/>
                <a:ext cx="2611105" cy="2647496"/>
                <a:chOff x="1849119" y="1981200"/>
                <a:chExt cx="4653779" cy="3197860"/>
              </a:xfrm>
            </p:grpSpPr>
            <p:sp>
              <p:nvSpPr>
                <p:cNvPr id="144" name="Can 13">
                  <a:extLst>
                    <a:ext uri="{FF2B5EF4-FFF2-40B4-BE49-F238E27FC236}">
                      <a16:creationId xmlns:a16="http://schemas.microsoft.com/office/drawing/2014/main" id="{AAC3E69E-69D9-97B1-F517-2D1AE941F389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5" name="Can 14">
                  <a:extLst>
                    <a:ext uri="{FF2B5EF4-FFF2-40B4-BE49-F238E27FC236}">
                      <a16:creationId xmlns:a16="http://schemas.microsoft.com/office/drawing/2014/main" id="{66FEB306-6CD1-9261-A4DB-0F9BA8E3072B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6" name="Can 15">
                  <a:extLst>
                    <a:ext uri="{FF2B5EF4-FFF2-40B4-BE49-F238E27FC236}">
                      <a16:creationId xmlns:a16="http://schemas.microsoft.com/office/drawing/2014/main" id="{194688CB-CB6B-0049-1E3B-792EF30947ED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F78A850C-2B66-48C1-B350-D660F002F4BB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8" name="Frame 147">
                  <a:extLst>
                    <a:ext uri="{FF2B5EF4-FFF2-40B4-BE49-F238E27FC236}">
                      <a16:creationId xmlns:a16="http://schemas.microsoft.com/office/drawing/2014/main" id="{F883C931-8E11-7410-F604-6C146C27D3BB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DF96A1BB-6714-9C30-E6D6-C64E448BFF1A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BA914DC-D01C-7F44-C4D6-79FE03F16932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08F2C68-B6E8-5F16-20B5-A7DE292C9BBD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AF7A671-AD83-590B-B151-51267474BFB7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CA49887-5B38-17CB-5441-649544A1B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52D0B62-3933-EEC4-0905-0B57D6303176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6A7D7D59-D25B-995C-7F09-45653F88D12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404EBC5-947C-ADEB-E37E-D17167E07174}"/>
                  </a:ext>
                </a:extLst>
              </p:cNvPr>
              <p:cNvGrpSpPr/>
              <p:nvPr/>
            </p:nvGrpSpPr>
            <p:grpSpPr>
              <a:xfrm>
                <a:off x="2279999" y="7675097"/>
                <a:ext cx="1702733" cy="477752"/>
                <a:chOff x="887731" y="7123937"/>
                <a:chExt cx="742170" cy="198880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D27B27-1F7F-E100-9AF4-3CCF6C3607E3}"/>
                    </a:ext>
                  </a:extLst>
                </p:cNvPr>
                <p:cNvGrpSpPr/>
                <p:nvPr/>
              </p:nvGrpSpPr>
              <p:grpSpPr>
                <a:xfrm>
                  <a:off x="887731" y="712728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1F3F4240-0061-B709-F3E0-F61B88121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69DA366E-4DB7-0B62-B447-B16213F6C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63F4D4C1-0349-75B0-94A5-CB33D5736B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3A1D6701-B16B-597E-9C4B-5EA42CF83DDD}"/>
                    </a:ext>
                  </a:extLst>
                </p:cNvPr>
                <p:cNvGrpSpPr/>
                <p:nvPr/>
              </p:nvGrpSpPr>
              <p:grpSpPr>
                <a:xfrm>
                  <a:off x="1249788" y="712393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D6D9AC5E-3DB3-0D1C-928C-AFE6AC9E6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AFE7CF69-302E-4025-5A15-533728851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5B25DA3C-ECB3-38B2-0C5A-E3E41DF6A0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BEBA8EAE-BF5A-486C-A8C5-ECC9F3942E4B}">
                        <a14:imgProps xmlns:a14="http://schemas.microsoft.com/office/drawing/2010/main">
                          <a14:imgLayer r:embed="rId22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5449E40-B96F-C42B-4549-D19770712E61}"/>
                  </a:ext>
                </a:extLst>
              </p:cNvPr>
              <p:cNvGrpSpPr/>
              <p:nvPr/>
            </p:nvGrpSpPr>
            <p:grpSpPr>
              <a:xfrm>
                <a:off x="2426001" y="6455240"/>
                <a:ext cx="1418733" cy="815930"/>
                <a:chOff x="951369" y="6616131"/>
                <a:chExt cx="618383" cy="339658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E4A4370A-F074-A326-023B-A5B124FFF89A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06" name="Picture 20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40C2BA37-697F-761E-67FF-8A7E80C56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E0360DB-C881-5193-5CFE-9D2AD9AA6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8" name="Picture 20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CEC8247B-BBE8-04F6-2397-AF70CB787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F50CC87-A7E6-3522-FB22-3A4490467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C9AC1A95-B1DF-72A3-0FF5-06296ECC9C6C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28" name="Picture 2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B269B15-434A-63A0-318A-60FBB900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9D4F167-EE8F-8808-DE13-F5CC77C765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D576BB6-D024-1CE8-144B-215C6E12B1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8" name="Picture 23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A61A235-9522-3E11-1EDC-F11D6EF600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5C3DED9-6A6E-9AB0-1621-7A70426D4938}"/>
                  </a:ext>
                </a:extLst>
              </p:cNvPr>
              <p:cNvGrpSpPr/>
              <p:nvPr/>
            </p:nvGrpSpPr>
            <p:grpSpPr>
              <a:xfrm>
                <a:off x="2098803" y="7072428"/>
                <a:ext cx="1841776" cy="703458"/>
                <a:chOff x="2160870" y="4987110"/>
                <a:chExt cx="911618" cy="328028"/>
              </a:xfrm>
            </p:grpSpPr>
            <p:pic>
              <p:nvPicPr>
                <p:cNvPr id="244" name="Picture 243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AF990757-448A-347E-46C1-6E9966565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5" name="Picture 24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F91D79FB-6450-2440-B6DC-B3D0B99C1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4988592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6" name="Picture 245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968B216-4330-AF25-3118-0CBFE11DF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D084439-333E-AB02-D49D-0FD904D3A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68" y="4987604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8" name="Picture 247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95E16CF0-034E-9429-FBB0-A086DEB1B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pic>
            <p:nvPicPr>
              <p:cNvPr id="463" name="Picture 462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4F5487CD-3EB6-39D4-AC4B-DC22E2DDE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1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2111928" y="5466848"/>
                <a:ext cx="1383611" cy="1036702"/>
              </a:xfrm>
              <a:prstGeom prst="rect">
                <a:avLst/>
              </a:prstGeom>
            </p:spPr>
          </p:pic>
          <p:pic>
            <p:nvPicPr>
              <p:cNvPr id="476" name="Picture 475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B0F2E931-DD4B-1306-783F-1F2E3BA0A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1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2752177" y="5482591"/>
                <a:ext cx="1383611" cy="1036702"/>
              </a:xfrm>
              <a:prstGeom prst="rect">
                <a:avLst/>
              </a:prstGeom>
            </p:spPr>
          </p:pic>
          <p:pic>
            <p:nvPicPr>
              <p:cNvPr id="502" name="Picture 501" descr="A close-up of a tray&#10;&#10;Description automatically generated">
                <a:extLst>
                  <a:ext uri="{FF2B5EF4-FFF2-40B4-BE49-F238E27FC236}">
                    <a16:creationId xmlns:a16="http://schemas.microsoft.com/office/drawing/2014/main" id="{39EEAE1B-5A37-F64F-FA43-89A48755A1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backgroundRemoval t="10000" b="90000" l="3000" r="94875">
                            <a14:foregroundMark x1="8125" y1="46600" x2="8125" y2="46600"/>
                            <a14:foregroundMark x1="94875" y1="47600" x2="94875" y2="47600"/>
                            <a14:foregroundMark x1="4000" y1="47400" x2="4000" y2="47400"/>
                            <a14:foregroundMark x1="3000" y1="46600" x2="3000" y2="466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1"/>
                  </a:ext>
                </a:extLst>
              </a:blip>
              <a:stretch>
                <a:fillRect/>
              </a:stretch>
            </p:blipFill>
            <p:spPr>
              <a:xfrm rot="20734765" flipH="1">
                <a:off x="3279413" y="5485716"/>
                <a:ext cx="1383611" cy="103670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A395706-808A-AC5D-4156-A7F500C215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2426001" y="5634256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7A26F76-E567-EBAB-A445-9EC7BAC1CF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2771636" y="5641889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9F5A017-4A11-9B38-711E-8E4366BE4A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2609741" y="5804781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099A035-D549-FF16-5CFC-39A0EDEC17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2210032" y="5826677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363D130-7B32-41F1-4006-E26D7686CE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3145443" y="5631505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725B7E3-B949-3689-15A4-F9A930FCC2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3057468" y="5819252"/>
                <a:ext cx="394662" cy="36623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324" name="Group 323">
                <a:extLst>
                  <a:ext uri="{FF2B5EF4-FFF2-40B4-BE49-F238E27FC236}">
                    <a16:creationId xmlns:a16="http://schemas.microsoft.com/office/drawing/2014/main" id="{DC81FFF1-2C1F-C01B-FFF7-A8FBFE21CA61}"/>
                  </a:ext>
                </a:extLst>
              </p:cNvPr>
              <p:cNvGrpSpPr/>
              <p:nvPr/>
            </p:nvGrpSpPr>
            <p:grpSpPr>
              <a:xfrm>
                <a:off x="3641088" y="5627958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7DED833C-A13E-59EB-CC7B-8083AFD09BC1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48" name="Picture 47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1897220F-576E-1577-90CF-53B9D814DA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5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95696E37-2001-CDED-324B-175D4705FC2F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503" name="Picture 502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F45B5E9A-2623-97B9-CA61-1B089089A4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84" name="Picture 83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9C574B96-5EBC-517F-D43E-2AFF898BF5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110" name="Picture 109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50F2B261-255C-063C-52C3-75CEEEC6F0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C0584163-8B2C-24A9-6560-0784BD31A79D}"/>
                  </a:ext>
                </a:extLst>
              </p:cNvPr>
              <p:cNvGrpSpPr/>
              <p:nvPr/>
            </p:nvGrpSpPr>
            <p:grpSpPr>
              <a:xfrm>
                <a:off x="4058153" y="5621654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32" name="Group 331">
                  <a:extLst>
                    <a:ext uri="{FF2B5EF4-FFF2-40B4-BE49-F238E27FC236}">
                      <a16:creationId xmlns:a16="http://schemas.microsoft.com/office/drawing/2014/main" id="{A1312D9C-C635-A6A3-287C-157EEC2A12B8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36" name="Picture 335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FA3B58BF-4E7C-33CE-5A66-26ECD0A416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5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5BF3BE9-8A68-B575-89F8-B1DA587044CA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33" name="Picture 332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BC737469-6EC0-C4AE-E1F3-49098D3EBC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34" name="Picture 333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53C95FC3-783D-87A2-6B9E-28A86E637A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35" name="Picture 334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4D71B35B-E102-0D9C-D27B-7F5280E49B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38" name="Group 337">
                <a:extLst>
                  <a:ext uri="{FF2B5EF4-FFF2-40B4-BE49-F238E27FC236}">
                    <a16:creationId xmlns:a16="http://schemas.microsoft.com/office/drawing/2014/main" id="{3C2CF443-125B-6CDB-570F-F02C47C559B7}"/>
                  </a:ext>
                </a:extLst>
              </p:cNvPr>
              <p:cNvGrpSpPr/>
              <p:nvPr/>
            </p:nvGrpSpPr>
            <p:grpSpPr>
              <a:xfrm>
                <a:off x="3497963" y="5732763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1BEF10C0-7867-97F2-FA4C-A0617D2E8C74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43" name="Picture 342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A7722DBB-5B78-E081-AEBF-C08CA55A415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5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44" name="Oval 343">
                    <a:extLst>
                      <a:ext uri="{FF2B5EF4-FFF2-40B4-BE49-F238E27FC236}">
                        <a16:creationId xmlns:a16="http://schemas.microsoft.com/office/drawing/2014/main" id="{ABC66458-7898-79B7-6D82-18C37E307B36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40" name="Picture 339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B8FAC856-AFA0-A965-07FD-E696BAC135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41" name="Picture 340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E554E1F2-8D29-161C-F4F6-1E9C5D6C64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42" name="Picture 341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68F62BEC-27EE-9056-F2F5-C066E44BEF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45" name="Group 344">
                <a:extLst>
                  <a:ext uri="{FF2B5EF4-FFF2-40B4-BE49-F238E27FC236}">
                    <a16:creationId xmlns:a16="http://schemas.microsoft.com/office/drawing/2014/main" id="{EED4868F-979A-CF7B-7CED-0B2492E06578}"/>
                  </a:ext>
                </a:extLst>
              </p:cNvPr>
              <p:cNvGrpSpPr/>
              <p:nvPr/>
            </p:nvGrpSpPr>
            <p:grpSpPr>
              <a:xfrm>
                <a:off x="3955163" y="5753697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46" name="Group 345">
                  <a:extLst>
                    <a:ext uri="{FF2B5EF4-FFF2-40B4-BE49-F238E27FC236}">
                      <a16:creationId xmlns:a16="http://schemas.microsoft.com/office/drawing/2014/main" id="{C99E5F3F-F196-0146-1128-6CAC430113A0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50" name="Picture 349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F470E190-67F6-59CC-25DA-7EE628FE951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5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51" name="Oval 350">
                    <a:extLst>
                      <a:ext uri="{FF2B5EF4-FFF2-40B4-BE49-F238E27FC236}">
                        <a16:creationId xmlns:a16="http://schemas.microsoft.com/office/drawing/2014/main" id="{C0F5D276-DAC8-AD06-4889-5ED610D5420D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47" name="Picture 346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B63DF8AF-3D0A-BB54-18E5-F65208A802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48" name="Picture 347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8383674E-657E-8484-15E5-9D2E3EC90F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49" name="Picture 348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B026FF1D-280E-940E-FF58-A7CF98B5BF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90629B2B-F097-7C70-1940-A30FC994F76A}"/>
                  </a:ext>
                </a:extLst>
              </p:cNvPr>
              <p:cNvGrpSpPr/>
              <p:nvPr/>
            </p:nvGrpSpPr>
            <p:grpSpPr>
              <a:xfrm>
                <a:off x="3436695" y="5868840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53" name="Group 352">
                  <a:extLst>
                    <a:ext uri="{FF2B5EF4-FFF2-40B4-BE49-F238E27FC236}">
                      <a16:creationId xmlns:a16="http://schemas.microsoft.com/office/drawing/2014/main" id="{C3B43A34-9DAE-2BC3-5DCD-F2D349274045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57" name="Picture 356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481EB9B8-57F8-C9F9-D0BA-A7A47CFEF9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5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58" name="Oval 357">
                    <a:extLst>
                      <a:ext uri="{FF2B5EF4-FFF2-40B4-BE49-F238E27FC236}">
                        <a16:creationId xmlns:a16="http://schemas.microsoft.com/office/drawing/2014/main" id="{22E64580-0B80-D082-752C-F9AF63D60B5A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54" name="Picture 353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6D3A6ABF-DA5B-CC15-A34A-159CD77D02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55" name="Picture 354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31D3841F-D6C9-4F15-8A5D-A3BF87BAD5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56" name="Picture 355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1429EEDB-BE2A-C43B-A9BE-F3DD45382B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7CFE8D78-7096-8B80-D97F-257D5579E455}"/>
                  </a:ext>
                </a:extLst>
              </p:cNvPr>
              <p:cNvGrpSpPr/>
              <p:nvPr/>
            </p:nvGrpSpPr>
            <p:grpSpPr>
              <a:xfrm>
                <a:off x="3819003" y="5862680"/>
                <a:ext cx="466475" cy="327001"/>
                <a:chOff x="4448174" y="5740177"/>
                <a:chExt cx="850442" cy="363176"/>
              </a:xfrm>
            </p:grpSpPr>
            <p:grpSp>
              <p:nvGrpSpPr>
                <p:cNvPr id="360" name="Group 359">
                  <a:extLst>
                    <a:ext uri="{FF2B5EF4-FFF2-40B4-BE49-F238E27FC236}">
                      <a16:creationId xmlns:a16="http://schemas.microsoft.com/office/drawing/2014/main" id="{CC67070C-37EA-9D42-DA3E-BC72942AA6E2}"/>
                    </a:ext>
                  </a:extLst>
                </p:cNvPr>
                <p:cNvGrpSpPr/>
                <p:nvPr/>
              </p:nvGrpSpPr>
              <p:grpSpPr>
                <a:xfrm>
                  <a:off x="4472202" y="5878004"/>
                  <a:ext cx="822960" cy="225349"/>
                  <a:chOff x="3003607" y="6646270"/>
                  <a:chExt cx="822960" cy="225349"/>
                </a:xfrm>
              </p:grpSpPr>
              <p:pic>
                <p:nvPicPr>
                  <p:cNvPr id="365" name="Picture 364" descr="A close-up of a loaf of bread&#10;&#10;Description automatically generated">
                    <a:extLst>
                      <a:ext uri="{FF2B5EF4-FFF2-40B4-BE49-F238E27FC236}">
                        <a16:creationId xmlns:a16="http://schemas.microsoft.com/office/drawing/2014/main" id="{02F897C8-BF78-D3D8-00FB-927C443A54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5">
                            <a14:imgEffect>
                              <a14:backgroundRemoval t="10000" b="95816" l="3266" r="97975">
                                <a14:foregroundMark x1="9210" y1="81020" x2="41672" y2="96327"/>
                                <a14:foregroundMark x1="41672" y1="96327" x2="70281" y2="97245"/>
                                <a14:foregroundMark x1="70281" y1="97245" x2="84651" y2="89796"/>
                                <a14:foregroundMark x1="84651" y1="89796" x2="90007" y2="84184"/>
                                <a14:foregroundMark x1="94905" y1="83469" x2="76159" y2="91633"/>
                                <a14:foregroundMark x1="93142" y1="79082" x2="98040" y2="83265"/>
                                <a14:foregroundMark x1="86610" y1="90000" x2="32658" y2="95816"/>
                                <a14:foregroundMark x1="32658" y1="95816" x2="3266" y2="84184"/>
                                <a14:backgroundMark x1="2547" y1="21531" x2="25082" y2="14694"/>
                                <a14:backgroundMark x1="25082" y1="14694" x2="87916" y2="17041"/>
                                <a14:backgroundMark x1="87916" y1="17041" x2="98302" y2="12041"/>
                                <a14:backgroundMark x1="93991" y1="7857" x2="54540" y2="3785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t="63509"/>
                  <a:stretch/>
                </p:blipFill>
                <p:spPr>
                  <a:xfrm rot="10800000">
                    <a:off x="3003607" y="6646270"/>
                    <a:ext cx="822960" cy="225349"/>
                  </a:xfrm>
                  <a:prstGeom prst="rect">
                    <a:avLst/>
                  </a:prstGeom>
                </p:spPr>
              </p:pic>
              <p:sp>
                <p:nvSpPr>
                  <p:cNvPr id="366" name="Oval 365">
                    <a:extLst>
                      <a:ext uri="{FF2B5EF4-FFF2-40B4-BE49-F238E27FC236}">
                        <a16:creationId xmlns:a16="http://schemas.microsoft.com/office/drawing/2014/main" id="{16F80CAA-65BC-68EB-1C11-064761668A00}"/>
                      </a:ext>
                    </a:extLst>
                  </p:cNvPr>
                  <p:cNvSpPr/>
                  <p:nvPr/>
                </p:nvSpPr>
                <p:spPr>
                  <a:xfrm>
                    <a:off x="3044387" y="6654791"/>
                    <a:ext cx="731520" cy="109843"/>
                  </a:xfrm>
                  <a:prstGeom prst="ellipse">
                    <a:avLst/>
                  </a:prstGeom>
                  <a:pattFill prst="pct90">
                    <a:fgClr>
                      <a:srgbClr val="FFE08C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362" name="Picture 361" descr="A close-up of sliced meat&#10;&#10;Description automatically generated">
                  <a:extLst>
                    <a:ext uri="{FF2B5EF4-FFF2-40B4-BE49-F238E27FC236}">
                      <a16:creationId xmlns:a16="http://schemas.microsoft.com/office/drawing/2014/main" id="{2C8EF814-2E5D-A56B-6F9C-75552B7DD7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BEBA8EAE-BF5A-486C-A8C5-ECC9F3942E4B}">
                      <a14:imgProps xmlns:a14="http://schemas.microsoft.com/office/drawing/2010/main">
                        <a14:imgLayer r:embed="rId37">
                          <a14:imgEffect>
                            <a14:backgroundRemoval t="9778" b="89778" l="10000" r="92857">
                              <a14:foregroundMark x1="10000" y1="52000" x2="10000" y2="52000"/>
                              <a14:foregroundMark x1="90286" y1="68000" x2="90286" y2="68000"/>
                              <a14:foregroundMark x1="92857" y1="68444" x2="90571" y2="7422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89518" y="5790388"/>
                  <a:ext cx="731520" cy="248752"/>
                </a:xfrm>
                <a:prstGeom prst="rect">
                  <a:avLst/>
                </a:prstGeom>
              </p:spPr>
            </p:pic>
            <p:pic>
              <p:nvPicPr>
                <p:cNvPr id="363" name="Picture 362" descr="A yellow square object with a white background&#10;&#10;Description automatically generated">
                  <a:extLst>
                    <a:ext uri="{FF2B5EF4-FFF2-40B4-BE49-F238E27FC236}">
                      <a16:creationId xmlns:a16="http://schemas.microsoft.com/office/drawing/2014/main" id="{1439C191-EEB4-4959-E180-101195BDC7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BEBA8EAE-BF5A-486C-A8C5-ECC9F3942E4B}">
                      <a14:imgProps xmlns:a14="http://schemas.microsoft.com/office/drawing/2010/main">
                        <a14:imgLayer r:embed="rId39">
                          <a14:imgEffect>
                            <a14:backgroundRemoval t="9880" b="89880" l="5719" r="95425">
                              <a14:foregroundMark x1="7026" y1="57590" x2="7026" y2="57590"/>
                              <a14:foregroundMark x1="23366" y1="59518" x2="25736" y2="62953"/>
                              <a14:foregroundMark x1="75980" y1="66024" x2="75980" y2="66024"/>
                              <a14:foregroundMark x1="74346" y1="69880" x2="74346" y2="69880"/>
                              <a14:foregroundMark x1="72876" y1="73976" x2="72876" y2="73976"/>
                              <a14:foregroundMark x1="74020" y1="71807" x2="74020" y2="71807"/>
                              <a14:foregroundMark x1="74510" y1="70843" x2="74510" y2="70843"/>
                              <a14:foregroundMark x1="75490" y1="66747" x2="70915" y2="73494"/>
                              <a14:foregroundMark x1="68137" y1="69880" x2="70261" y2="76145"/>
                              <a14:foregroundMark x1="28268" y1="24819" x2="26144" y2="28916"/>
                              <a14:backgroundMark x1="12745" y1="33976" x2="12745" y2="33976"/>
                              <a14:backgroundMark x1="20098" y1="26747" x2="163" y2="50361"/>
                              <a14:backgroundMark x1="22222" y1="73012" x2="42974" y2="83855"/>
                              <a14:backgroundMark x1="91993" y1="41928" x2="80719" y2="87229"/>
                              <a14:backgroundMark x1="75530" y1="78839" x2="72386" y2="86024"/>
                              <a14:backgroundMark x1="79452" y1="69880" x2="79030" y2="70843"/>
                              <a14:backgroundMark x1="81140" y1="66024" x2="79452" y2="69880"/>
                              <a14:backgroundMark x1="92320" y1="40482" x2="81140" y2="66024"/>
                              <a14:backgroundMark x1="78952" y1="73976" x2="71405" y2="91325"/>
                              <a14:backgroundMark x1="80315" y1="70843" x2="79896" y2="71807"/>
                              <a14:backgroundMark x1="80734" y1="69880" x2="80315" y2="70843"/>
                              <a14:backgroundMark x1="82411" y1="66024" x2="80734" y2="69880"/>
                              <a14:backgroundMark x1="93627" y1="40241" x2="82411" y2="66024"/>
                              <a14:backgroundMark x1="76685" y1="79370" x2="73856" y2="86024"/>
                              <a14:backgroundMark x1="80311" y1="70843" x2="79901" y2="71807"/>
                              <a14:backgroundMark x1="80721" y1="69880" x2="80311" y2="70843"/>
                              <a14:backgroundMark x1="82361" y1="66024" x2="80721" y2="69880"/>
                              <a14:backgroundMark x1="91993" y1="43373" x2="82361" y2="66024"/>
                              <a14:backgroundMark x1="88399" y1="45060" x2="88399" y2="45060"/>
                              <a14:backgroundMark x1="90359" y1="41446" x2="81373" y2="62892"/>
                              <a14:backgroundMark x1="75620" y1="78943" x2="74837" y2="80482"/>
                              <a14:backgroundMark x1="79739" y1="70843" x2="79475" y2="71362"/>
                              <a14:backgroundMark x1="80229" y1="69880" x2="79739" y2="70843"/>
                              <a14:backgroundMark x1="82190" y1="66024" x2="80229" y2="69880"/>
                              <a14:backgroundMark x1="83660" y1="63133" x2="82190" y2="66024"/>
                              <a14:backgroundMark x1="45261" y1="78072" x2="16667" y2="67229"/>
                              <a14:backgroundMark x1="36438" y1="73012" x2="51634" y2="79036"/>
                              <a14:backgroundMark x1="49183" y1="75422" x2="49183" y2="75422"/>
                              <a14:backgroundMark x1="50654" y1="76867" x2="50654" y2="76867"/>
                              <a14:backgroundMark x1="40196" y1="83614" x2="31209" y2="93976"/>
                              <a14:backgroundMark x1="22165" y1="25086" x2="16993" y2="31325"/>
                              <a14:backgroundMark x1="23203" y1="27952" x2="23203" y2="27952"/>
                              <a14:backgroundMark x1="23269" y1="26148" x2="21895" y2="26506"/>
                              <a14:backgroundMark x1="23371" y1="26247" x2="21078" y2="28916"/>
                              <a14:backgroundMark x1="24724" y1="27549" x2="22222" y2="28916"/>
                              <a14:backgroundMark x1="77875" y1="66024" x2="76346" y2="67739"/>
                              <a14:backgroundMark x1="80882" y1="62651" x2="77875" y2="66024"/>
                              <a14:backgroundMark x1="53922" y1="13494" x2="59150" y2="14458"/>
                              <a14:backgroundMark x1="62092" y1="15904" x2="41830" y2="8675"/>
                              <a14:backgroundMark x1="68137" y1="18313" x2="42647" y2="9398"/>
                              <a14:backgroundMark x1="52614" y1="15663" x2="52614" y2="15663"/>
                              <a14:backgroundMark x1="51961" y1="14940" x2="51961" y2="14940"/>
                              <a14:backgroundMark x1="50817" y1="14699" x2="50817" y2="14699"/>
                              <a14:backgroundMark x1="50163" y1="14699" x2="68627" y2="17108"/>
                              <a14:backgroundMark x1="65850" y1="19036" x2="62582" y2="16627"/>
                              <a14:backgroundMark x1="95752" y1="57108" x2="96732" y2="84578"/>
                              <a14:backgroundMark x1="92157" y1="45301" x2="85458" y2="5903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48174" y="5818561"/>
                  <a:ext cx="800962" cy="176743"/>
                </a:xfrm>
                <a:prstGeom prst="rect">
                  <a:avLst/>
                </a:prstGeom>
              </p:spPr>
            </p:pic>
            <p:pic>
              <p:nvPicPr>
                <p:cNvPr id="364" name="Picture 363" descr="A close-up of a loaf of bread&#10;&#10;Description automatically generated">
                  <a:extLst>
                    <a:ext uri="{FF2B5EF4-FFF2-40B4-BE49-F238E27FC236}">
                      <a16:creationId xmlns:a16="http://schemas.microsoft.com/office/drawing/2014/main" id="{E2F61115-AA48-08D3-B91E-548D37D00A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5816" l="3266" r="97975">
                              <a14:foregroundMark x1="9210" y1="81020" x2="41672" y2="96327"/>
                              <a14:foregroundMark x1="41672" y1="96327" x2="70281" y2="97245"/>
                              <a14:foregroundMark x1="70281" y1="97245" x2="84651" y2="89796"/>
                              <a14:foregroundMark x1="84651" y1="89796" x2="90007" y2="84184"/>
                              <a14:foregroundMark x1="94905" y1="83469" x2="76159" y2="91633"/>
                              <a14:foregroundMark x1="93142" y1="79082" x2="98040" y2="83265"/>
                              <a14:foregroundMark x1="86610" y1="90000" x2="32658" y2="95816"/>
                              <a14:foregroundMark x1="32658" y1="95816" x2="3266" y2="84184"/>
                              <a14:backgroundMark x1="2547" y1="21531" x2="25082" y2="14694"/>
                              <a14:backgroundMark x1="25082" y1="14694" x2="87916" y2="17041"/>
                              <a14:backgroundMark x1="87916" y1="17041" x2="98302" y2="12041"/>
                              <a14:backgroundMark x1="93991" y1="7857" x2="54540" y2="3785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2"/>
                    </a:ext>
                  </a:extLst>
                </a:blip>
                <a:srcRect t="63509"/>
                <a:stretch/>
              </p:blipFill>
              <p:spPr>
                <a:xfrm>
                  <a:off x="4475656" y="5740177"/>
                  <a:ext cx="822960" cy="20223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76A1E0-43AB-B955-231E-86ABAD1616E2}"/>
              </a:ext>
            </a:extLst>
          </p:cNvPr>
          <p:cNvGrpSpPr/>
          <p:nvPr/>
        </p:nvGrpSpPr>
        <p:grpSpPr>
          <a:xfrm>
            <a:off x="870719" y="-545944"/>
            <a:ext cx="3650574" cy="3286891"/>
            <a:chOff x="2686602" y="1511093"/>
            <a:chExt cx="3187986" cy="2870388"/>
          </a:xfrm>
        </p:grpSpPr>
        <p:pic>
          <p:nvPicPr>
            <p:cNvPr id="13" name="Picture 12" descr="A gold key with a hole&#10;&#10;Description automatically generated">
              <a:extLst>
                <a:ext uri="{FF2B5EF4-FFF2-40B4-BE49-F238E27FC236}">
                  <a16:creationId xmlns:a16="http://schemas.microsoft.com/office/drawing/2014/main" id="{23DD07D3-9E61-41E9-D820-089EA7648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4"/>
                </a:ext>
              </a:extLst>
            </a:blip>
            <a:stretch>
              <a:fillRect/>
            </a:stretch>
          </p:blipFill>
          <p:spPr>
            <a:xfrm rot="2432945">
              <a:off x="2934916" y="1511093"/>
              <a:ext cx="2892770" cy="2870388"/>
            </a:xfrm>
            <a:prstGeom prst="rect">
              <a:avLst/>
            </a:prstGeom>
          </p:spPr>
        </p:pic>
        <p:pic>
          <p:nvPicPr>
            <p:cNvPr id="14" name="Picture 13" descr="A logo with a city skyline&#10;&#10;Description automatically generated">
              <a:extLst>
                <a:ext uri="{FF2B5EF4-FFF2-40B4-BE49-F238E27FC236}">
                  <a16:creationId xmlns:a16="http://schemas.microsoft.com/office/drawing/2014/main" id="{ADB7E38C-1177-17EF-2ABD-5EA531261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print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10000" b="90000" l="10000" r="90000">
                          <a14:foregroundMark x1="84700" y1="57593" x2="30100" y2="59167"/>
                          <a14:foregroundMark x1="30100" y1="59167" x2="20300" y2="65278"/>
                          <a14:foregroundMark x1="75300" y1="29722" x2="80300" y2="5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7"/>
                </a:ext>
              </a:extLst>
            </a:blip>
            <a:stretch>
              <a:fillRect/>
            </a:stretch>
          </p:blipFill>
          <p:spPr>
            <a:xfrm>
              <a:off x="2686602" y="2053531"/>
              <a:ext cx="1893671" cy="20451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C08017-7804-D053-2C40-C3AC82D090EB}"/>
                </a:ext>
              </a:extLst>
            </p:cNvPr>
            <p:cNvSpPr txBox="1"/>
            <p:nvPr/>
          </p:nvSpPr>
          <p:spPr>
            <a:xfrm>
              <a:off x="4343400" y="275486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Elementary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21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7071E-6 3.72549E-6 L 0.35906 0.00592 L 0.52762 0.00592 L 2.07071E-6 3.72549E-6 Z " pathEditMode="relative" rAng="0" ptsTypes="AAAA">
                                      <p:cBhvr>
                                        <p:cTn id="10" dur="425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73" y="2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25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180088-EA0E-D6E1-D79C-92AD237F7712}"/>
              </a:ext>
            </a:extLst>
          </p:cNvPr>
          <p:cNvSpPr/>
          <p:nvPr/>
        </p:nvSpPr>
        <p:spPr>
          <a:xfrm>
            <a:off x="0" y="0"/>
            <a:ext cx="13874400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2F094B-01B0-550B-0701-7A090513EBBF}"/>
              </a:ext>
            </a:extLst>
          </p:cNvPr>
          <p:cNvSpPr/>
          <p:nvPr/>
        </p:nvSpPr>
        <p:spPr>
          <a:xfrm>
            <a:off x="34798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B8B470-9F10-CD42-C89E-E9F1117947B5}"/>
              </a:ext>
            </a:extLst>
          </p:cNvPr>
          <p:cNvSpPr/>
          <p:nvPr/>
        </p:nvSpPr>
        <p:spPr>
          <a:xfrm>
            <a:off x="1727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B9C2E-8B0A-094A-1D59-FBBBC5E4D78E}"/>
              </a:ext>
            </a:extLst>
          </p:cNvPr>
          <p:cNvSpPr/>
          <p:nvPr/>
        </p:nvSpPr>
        <p:spPr>
          <a:xfrm>
            <a:off x="58420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DCE7DC-22DD-3FF1-EED6-009FA24A1684}"/>
              </a:ext>
            </a:extLst>
          </p:cNvPr>
          <p:cNvSpPr/>
          <p:nvPr/>
        </p:nvSpPr>
        <p:spPr>
          <a:xfrm>
            <a:off x="8204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879D95-0E47-0439-9E9D-0AAB611A3903}"/>
              </a:ext>
            </a:extLst>
          </p:cNvPr>
          <p:cNvSpPr/>
          <p:nvPr/>
        </p:nvSpPr>
        <p:spPr>
          <a:xfrm>
            <a:off x="104902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8BA3C7-E7E8-D8FA-D463-CEE249E7A420}"/>
              </a:ext>
            </a:extLst>
          </p:cNvPr>
          <p:cNvSpPr/>
          <p:nvPr/>
        </p:nvSpPr>
        <p:spPr>
          <a:xfrm>
            <a:off x="12720366" y="638424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0C397B-64BD-EDE9-50F8-1F4A50CC3225}"/>
              </a:ext>
            </a:extLst>
          </p:cNvPr>
          <p:cNvSpPr/>
          <p:nvPr/>
        </p:nvSpPr>
        <p:spPr>
          <a:xfrm>
            <a:off x="-526138" y="640908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1609372" y="356931"/>
            <a:ext cx="7264491" cy="1931182"/>
            <a:chOff x="6662223" y="1326125"/>
            <a:chExt cx="3874986" cy="2743244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6662223" y="1326125"/>
              <a:ext cx="3874986" cy="27432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6676650" y="1471755"/>
              <a:ext cx="3846130" cy="249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Following </a:t>
              </a:r>
              <a:r>
                <a:rPr lang="en-US" sz="3600" b="1"/>
                <a:t>Column 3 </a:t>
              </a:r>
              <a:r>
                <a:rPr lang="en-US" sz="3600" i="1"/>
                <a:t>Total Projected Servings, </a:t>
              </a:r>
              <a:r>
                <a:rPr lang="en-US" sz="3600"/>
                <a:t>fill the beverage cooler with milk for lunch</a:t>
              </a:r>
              <a:r>
                <a:rPr lang="en-US" sz="3600" i="1"/>
                <a:t>.</a:t>
              </a:r>
            </a:p>
          </p:txBody>
        </p:sp>
      </p:grpSp>
      <p:pic>
        <p:nvPicPr>
          <p:cNvPr id="39" name="Picture 38" descr="A stainless steel refrigerator with a lid&#10;&#10;Description automatically generated">
            <a:extLst>
              <a:ext uri="{FF2B5EF4-FFF2-40B4-BE49-F238E27FC236}">
                <a16:creationId xmlns:a16="http://schemas.microsoft.com/office/drawing/2014/main" id="{E78D1495-E743-B926-FB43-DD26C5DF5F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9" b="92059" l="10000" r="90000">
                        <a14:foregroundMark x1="33111" y1="9559" x2="74667" y2="17794"/>
                        <a14:foregroundMark x1="74667" y1="17794" x2="80000" y2="16912"/>
                        <a14:foregroundMark x1="74444" y1="92059" x2="74444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93771" y="3666648"/>
            <a:ext cx="7988976" cy="4975537"/>
          </a:xfrm>
          <a:prstGeom prst="rect">
            <a:avLst/>
          </a:prstGeom>
        </p:spPr>
      </p:pic>
      <p:grpSp>
        <p:nvGrpSpPr>
          <p:cNvPr id="486" name="Group 485">
            <a:extLst>
              <a:ext uri="{FF2B5EF4-FFF2-40B4-BE49-F238E27FC236}">
                <a16:creationId xmlns:a16="http://schemas.microsoft.com/office/drawing/2014/main" id="{9A13FBA3-BF9C-18F3-3635-5DB084FE6B22}"/>
              </a:ext>
            </a:extLst>
          </p:cNvPr>
          <p:cNvGrpSpPr/>
          <p:nvPr/>
        </p:nvGrpSpPr>
        <p:grpSpPr>
          <a:xfrm>
            <a:off x="6725371" y="6363810"/>
            <a:ext cx="4231062" cy="702943"/>
            <a:chOff x="4845771" y="6363809"/>
            <a:chExt cx="4231062" cy="70294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EF1BD3C-839E-D6D3-DFB4-AF48CE2006B6}"/>
                </a:ext>
              </a:extLst>
            </p:cNvPr>
            <p:cNvGrpSpPr/>
            <p:nvPr/>
          </p:nvGrpSpPr>
          <p:grpSpPr>
            <a:xfrm>
              <a:off x="7658100" y="6392520"/>
              <a:ext cx="1418733" cy="525107"/>
              <a:chOff x="951369" y="6616131"/>
              <a:chExt cx="618383" cy="339658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B22E18E-254F-43E4-BBB1-E60E0274A70D}"/>
                  </a:ext>
                </a:extLst>
              </p:cNvPr>
              <p:cNvGrpSpPr/>
              <p:nvPr/>
            </p:nvGrpSpPr>
            <p:grpSpPr>
              <a:xfrm>
                <a:off x="951369" y="6772907"/>
                <a:ext cx="618383" cy="182882"/>
                <a:chOff x="2526039" y="4724398"/>
                <a:chExt cx="618383" cy="182882"/>
              </a:xfrm>
            </p:grpSpPr>
            <p:pic>
              <p:nvPicPr>
                <p:cNvPr id="52" name="Picture 51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A74D5021-543D-F6C6-F3E7-261176E1CE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3" name="Picture 52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C74788A-56D8-88DC-071E-E6ABE5BBFA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4" name="Picture 53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08D7C00F-6A47-5AF3-2E4A-8A71E93263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5" name="Picture 54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131181C-EEB9-9307-EF5C-783DDC45BD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9D123AB2-AC00-D89B-6F18-24704F693B26}"/>
                  </a:ext>
                </a:extLst>
              </p:cNvPr>
              <p:cNvGrpSpPr/>
              <p:nvPr/>
            </p:nvGrpSpPr>
            <p:grpSpPr>
              <a:xfrm>
                <a:off x="951369" y="6616131"/>
                <a:ext cx="618383" cy="182882"/>
                <a:chOff x="2526039" y="4724398"/>
                <a:chExt cx="618383" cy="182882"/>
              </a:xfrm>
            </p:grpSpPr>
            <p:pic>
              <p:nvPicPr>
                <p:cNvPr id="45" name="Picture 44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771EEA72-D29E-12DF-E1B9-E43B45390F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6" name="Picture 45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51883A3-FC8A-A33D-35DC-7074AA63CD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0" name="Picture 49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CDA4B5AF-2AC3-1821-8025-AA9493A948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51" name="Picture 50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CFB7607-F6E5-1357-16EC-E5244164D5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7AD5841-D168-3B99-D1BF-CF911B793FCE}"/>
                </a:ext>
              </a:extLst>
            </p:cNvPr>
            <p:cNvGrpSpPr/>
            <p:nvPr/>
          </p:nvGrpSpPr>
          <p:grpSpPr>
            <a:xfrm>
              <a:off x="7591012" y="6541645"/>
              <a:ext cx="1418733" cy="525107"/>
              <a:chOff x="951369" y="6616131"/>
              <a:chExt cx="618383" cy="339658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8285F7E-06E8-FFA7-F40B-46407F03CC02}"/>
                  </a:ext>
                </a:extLst>
              </p:cNvPr>
              <p:cNvGrpSpPr/>
              <p:nvPr/>
            </p:nvGrpSpPr>
            <p:grpSpPr>
              <a:xfrm>
                <a:off x="951369" y="6772907"/>
                <a:ext cx="618383" cy="182882"/>
                <a:chOff x="2526039" y="4724398"/>
                <a:chExt cx="618383" cy="182882"/>
              </a:xfrm>
            </p:grpSpPr>
            <p:pic>
              <p:nvPicPr>
                <p:cNvPr id="449" name="Picture 448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437E3C5B-6102-C555-BB44-0D969F1D73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50" name="Picture 449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A4C3F295-9928-649B-81E9-6D7DE0C1AA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51" name="Picture 450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B5E594CE-9466-46E8-C92D-1E58D33E21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52" name="Picture 451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8DC9135-CF7A-69FD-131D-820A6B33F4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46A6426-A791-14FF-6843-633BFC0CDC41}"/>
                  </a:ext>
                </a:extLst>
              </p:cNvPr>
              <p:cNvGrpSpPr/>
              <p:nvPr/>
            </p:nvGrpSpPr>
            <p:grpSpPr>
              <a:xfrm>
                <a:off x="951369" y="6616131"/>
                <a:ext cx="618383" cy="182882"/>
                <a:chOff x="2526039" y="4724398"/>
                <a:chExt cx="618383" cy="182882"/>
              </a:xfrm>
            </p:grpSpPr>
            <p:pic>
              <p:nvPicPr>
                <p:cNvPr id="59" name="Picture 58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43C9AE1-407C-7581-3167-059D3C61AE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6039" y="4724398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60" name="Picture 59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6553335-B1F9-7331-E382-6401C93C8A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784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61" name="Picture 60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1E1CBAFC-6FB1-B1BC-C202-13D021E3C0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0839" y="4724400"/>
                  <a:ext cx="161183" cy="182880"/>
                </a:xfrm>
                <a:prstGeom prst="rect">
                  <a:avLst/>
                </a:prstGeom>
              </p:spPr>
            </p:pic>
            <p:pic>
              <p:nvPicPr>
                <p:cNvPr id="448" name="Picture 447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5B4464E9-E189-B0FE-120F-9F03A20803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83239" y="4724400"/>
                  <a:ext cx="161183" cy="18288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EC57ACF9-31A5-681A-A1A7-AD58D9D8D44A}"/>
                </a:ext>
              </a:extLst>
            </p:cNvPr>
            <p:cNvGrpSpPr/>
            <p:nvPr/>
          </p:nvGrpSpPr>
          <p:grpSpPr>
            <a:xfrm>
              <a:off x="6033032" y="6363809"/>
              <a:ext cx="1702733" cy="421113"/>
              <a:chOff x="887731" y="7123937"/>
              <a:chExt cx="742170" cy="198880"/>
            </a:xfrm>
            <a:scene3d>
              <a:camera prst="orthographicFront">
                <a:rot lat="842439" lon="1543208" rev="260299"/>
              </a:camera>
              <a:lightRig rig="threePt" dir="t"/>
            </a:scene3d>
          </p:grpSpPr>
          <p:grpSp>
            <p:nvGrpSpPr>
              <p:cNvPr id="454" name="Group 453">
                <a:extLst>
                  <a:ext uri="{FF2B5EF4-FFF2-40B4-BE49-F238E27FC236}">
                    <a16:creationId xmlns:a16="http://schemas.microsoft.com/office/drawing/2014/main" id="{F51814ED-5451-2CFA-9E34-ED0DDB893F0A}"/>
                  </a:ext>
                </a:extLst>
              </p:cNvPr>
              <p:cNvGrpSpPr/>
              <p:nvPr/>
            </p:nvGrpSpPr>
            <p:grpSpPr>
              <a:xfrm>
                <a:off x="887731" y="712728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459" name="Picture 458">
                  <a:extLst>
                    <a:ext uri="{FF2B5EF4-FFF2-40B4-BE49-F238E27FC236}">
                      <a16:creationId xmlns:a16="http://schemas.microsoft.com/office/drawing/2014/main" id="{A917AEBB-880D-565F-8498-D9B81107F9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60" name="Picture 459">
                  <a:extLst>
                    <a:ext uri="{FF2B5EF4-FFF2-40B4-BE49-F238E27FC236}">
                      <a16:creationId xmlns:a16="http://schemas.microsoft.com/office/drawing/2014/main" id="{981D24A6-D45D-E7D0-36FE-E6898891EB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61" name="Picture 460">
                  <a:extLst>
                    <a:ext uri="{FF2B5EF4-FFF2-40B4-BE49-F238E27FC236}">
                      <a16:creationId xmlns:a16="http://schemas.microsoft.com/office/drawing/2014/main" id="{57E6EC4C-CE0E-F6B6-DD3B-037D4852C8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</p:grpSp>
          <p:grpSp>
            <p:nvGrpSpPr>
              <p:cNvPr id="455" name="Group 454">
                <a:extLst>
                  <a:ext uri="{FF2B5EF4-FFF2-40B4-BE49-F238E27FC236}">
                    <a16:creationId xmlns:a16="http://schemas.microsoft.com/office/drawing/2014/main" id="{7A3F4109-59C4-072B-AE80-0A12A1D46950}"/>
                  </a:ext>
                </a:extLst>
              </p:cNvPr>
              <p:cNvGrpSpPr/>
              <p:nvPr/>
            </p:nvGrpSpPr>
            <p:grpSpPr>
              <a:xfrm>
                <a:off x="1249788" y="712393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456" name="Picture 455">
                  <a:extLst>
                    <a:ext uri="{FF2B5EF4-FFF2-40B4-BE49-F238E27FC236}">
                      <a16:creationId xmlns:a16="http://schemas.microsoft.com/office/drawing/2014/main" id="{80E4C2A5-981B-F91C-2ECB-17E4DD1BC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57" name="Picture 456">
                  <a:extLst>
                    <a:ext uri="{FF2B5EF4-FFF2-40B4-BE49-F238E27FC236}">
                      <a16:creationId xmlns:a16="http://schemas.microsoft.com/office/drawing/2014/main" id="{DEE1041A-D3DB-8AA1-776E-E1779B8936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58" name="Picture 457">
                  <a:extLst>
                    <a:ext uri="{FF2B5EF4-FFF2-40B4-BE49-F238E27FC236}">
                      <a16:creationId xmlns:a16="http://schemas.microsoft.com/office/drawing/2014/main" id="{8527D4FD-DEC1-FC24-77B5-A00F3C0235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</p:grpSp>
        </p:grpSp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511C6CF9-0F20-999B-1A3F-41BC60FF35CA}"/>
                </a:ext>
              </a:extLst>
            </p:cNvPr>
            <p:cNvGrpSpPr/>
            <p:nvPr/>
          </p:nvGrpSpPr>
          <p:grpSpPr>
            <a:xfrm>
              <a:off x="5980117" y="6588670"/>
              <a:ext cx="1702733" cy="429518"/>
              <a:chOff x="887731" y="7123937"/>
              <a:chExt cx="742170" cy="198880"/>
            </a:xfrm>
            <a:scene3d>
              <a:camera prst="orthographicFront">
                <a:rot lat="842439" lon="1543208" rev="260299"/>
              </a:camera>
              <a:lightRig rig="threePt" dir="t"/>
            </a:scene3d>
          </p:grpSpPr>
          <p:grpSp>
            <p:nvGrpSpPr>
              <p:cNvPr id="464" name="Group 463">
                <a:extLst>
                  <a:ext uri="{FF2B5EF4-FFF2-40B4-BE49-F238E27FC236}">
                    <a16:creationId xmlns:a16="http://schemas.microsoft.com/office/drawing/2014/main" id="{7CC0A658-604A-C39F-5D35-224002623729}"/>
                  </a:ext>
                </a:extLst>
              </p:cNvPr>
              <p:cNvGrpSpPr/>
              <p:nvPr/>
            </p:nvGrpSpPr>
            <p:grpSpPr>
              <a:xfrm>
                <a:off x="887731" y="712728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469" name="Picture 468">
                  <a:extLst>
                    <a:ext uri="{FF2B5EF4-FFF2-40B4-BE49-F238E27FC236}">
                      <a16:creationId xmlns:a16="http://schemas.microsoft.com/office/drawing/2014/main" id="{19A641CE-2CDA-3F41-CF77-5AF0D388C8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70" name="Picture 469">
                  <a:extLst>
                    <a:ext uri="{FF2B5EF4-FFF2-40B4-BE49-F238E27FC236}">
                      <a16:creationId xmlns:a16="http://schemas.microsoft.com/office/drawing/2014/main" id="{91A8F7D5-A824-A445-5C54-F3AD92DF29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71" name="Picture 470">
                  <a:extLst>
                    <a:ext uri="{FF2B5EF4-FFF2-40B4-BE49-F238E27FC236}">
                      <a16:creationId xmlns:a16="http://schemas.microsoft.com/office/drawing/2014/main" id="{500CBA45-0521-B65D-E180-6A09134547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</p:grpSp>
          <p:grpSp>
            <p:nvGrpSpPr>
              <p:cNvPr id="465" name="Group 464">
                <a:extLst>
                  <a:ext uri="{FF2B5EF4-FFF2-40B4-BE49-F238E27FC236}">
                    <a16:creationId xmlns:a16="http://schemas.microsoft.com/office/drawing/2014/main" id="{320A26A2-9D93-6449-7DE4-7A8AA6C0197E}"/>
                  </a:ext>
                </a:extLst>
              </p:cNvPr>
              <p:cNvGrpSpPr/>
              <p:nvPr/>
            </p:nvGrpSpPr>
            <p:grpSpPr>
              <a:xfrm>
                <a:off x="1249788" y="7123937"/>
                <a:ext cx="380113" cy="195530"/>
                <a:chOff x="7478334" y="4458730"/>
                <a:chExt cx="617208" cy="182512"/>
              </a:xfrm>
            </p:grpSpPr>
            <p:pic>
              <p:nvPicPr>
                <p:cNvPr id="466" name="Picture 465">
                  <a:extLst>
                    <a:ext uri="{FF2B5EF4-FFF2-40B4-BE49-F238E27FC236}">
                      <a16:creationId xmlns:a16="http://schemas.microsoft.com/office/drawing/2014/main" id="{8B5DC905-78B4-1C7F-CF3D-A1DF90BEA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67" name="Picture 466">
                  <a:extLst>
                    <a:ext uri="{FF2B5EF4-FFF2-40B4-BE49-F238E27FC236}">
                      <a16:creationId xmlns:a16="http://schemas.microsoft.com/office/drawing/2014/main" id="{52AF406D-679D-AD42-C4F1-CAAB32DF14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  <p:pic>
              <p:nvPicPr>
                <p:cNvPr id="468" name="Picture 467">
                  <a:extLst>
                    <a:ext uri="{FF2B5EF4-FFF2-40B4-BE49-F238E27FC236}">
                      <a16:creationId xmlns:a16="http://schemas.microsoft.com/office/drawing/2014/main" id="{8B77F6A4-1A15-A959-9E07-137D3620D3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  <a:sp3d extrusionH="6350">
                  <a:bevelT w="0"/>
                  <a:bevelB w="0" h="57150"/>
                </a:sp3d>
              </p:spPr>
            </p:pic>
          </p:grpSp>
        </p:grpSp>
        <p:grpSp>
          <p:nvGrpSpPr>
            <p:cNvPr id="472" name="Group 471">
              <a:extLst>
                <a:ext uri="{FF2B5EF4-FFF2-40B4-BE49-F238E27FC236}">
                  <a16:creationId xmlns:a16="http://schemas.microsoft.com/office/drawing/2014/main" id="{BC6243E3-AC54-A691-7B9D-F2486DAEB17F}"/>
                </a:ext>
              </a:extLst>
            </p:cNvPr>
            <p:cNvGrpSpPr/>
            <p:nvPr/>
          </p:nvGrpSpPr>
          <p:grpSpPr>
            <a:xfrm>
              <a:off x="4845771" y="6400800"/>
              <a:ext cx="1402629" cy="495829"/>
              <a:chOff x="2160870" y="4987110"/>
              <a:chExt cx="911618" cy="328028"/>
            </a:xfrm>
            <a:scene3d>
              <a:camera prst="orthographicFront">
                <a:rot lat="600000" lon="900001" rev="0"/>
              </a:camera>
              <a:lightRig rig="threePt" dir="t"/>
            </a:scene3d>
          </p:grpSpPr>
          <p:pic>
            <p:nvPicPr>
              <p:cNvPr id="473" name="Picture 472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2B8A3FD7-CABB-3927-F9B2-CCA6D7260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160870" y="4988593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74" name="Picture 473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8257E8FC-121D-F2C1-2010-6B00AD4D44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286000" y="4988592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77" name="Picture 476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0F64C107-3BD6-EBE4-B7ED-831AC02E7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425934" y="4988098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78" name="Picture 477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613D378B-BC8E-A775-E72D-E2E759515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565868" y="4987604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79" name="Picture 478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8F295913-83C3-C2E6-6E21-09353FA30D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706728" y="4987110"/>
                <a:ext cx="365760" cy="326545"/>
              </a:xfrm>
              <a:prstGeom prst="rect">
                <a:avLst/>
              </a:prstGeom>
            </p:spPr>
          </p:pic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19E140FC-8C9C-9CD1-C7CE-4DD47395FCAF}"/>
                </a:ext>
              </a:extLst>
            </p:cNvPr>
            <p:cNvGrpSpPr/>
            <p:nvPr/>
          </p:nvGrpSpPr>
          <p:grpSpPr>
            <a:xfrm>
              <a:off x="4861634" y="6512051"/>
              <a:ext cx="1402629" cy="495829"/>
              <a:chOff x="2160870" y="4987110"/>
              <a:chExt cx="911618" cy="328028"/>
            </a:xfrm>
            <a:scene3d>
              <a:camera prst="orthographicFront">
                <a:rot lat="600000" lon="900001" rev="0"/>
              </a:camera>
              <a:lightRig rig="threePt" dir="t"/>
            </a:scene3d>
          </p:grpSpPr>
          <p:pic>
            <p:nvPicPr>
              <p:cNvPr id="481" name="Picture 480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534C6820-F353-141E-CD3A-DD31F6E461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160870" y="4988593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82" name="Picture 481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003788A9-9F2D-42FC-41A1-76EE7A569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286000" y="4988592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83" name="Picture 482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C6A291CF-B3F4-60C2-C882-B29ABFDDFC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425934" y="4988098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84" name="Picture 483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87230260-6B1A-7ACF-15BB-BDA20FB37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565868" y="4987604"/>
                <a:ext cx="365760" cy="326545"/>
              </a:xfrm>
              <a:prstGeom prst="rect">
                <a:avLst/>
              </a:prstGeom>
            </p:spPr>
          </p:pic>
          <p:pic>
            <p:nvPicPr>
              <p:cNvPr id="485" name="Picture 484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8ADB6CA4-7FA2-C245-9E47-C83F42F78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>
                <a:off x="2706728" y="4987110"/>
                <a:ext cx="365760" cy="326545"/>
              </a:xfrm>
              <a:prstGeom prst="rect">
                <a:avLst/>
              </a:prstGeom>
            </p:spPr>
          </p:pic>
        </p:grpSp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01D5FC00-5CAC-BABF-CA2A-58392F58B4A7}"/>
              </a:ext>
            </a:extLst>
          </p:cNvPr>
          <p:cNvGrpSpPr/>
          <p:nvPr/>
        </p:nvGrpSpPr>
        <p:grpSpPr>
          <a:xfrm>
            <a:off x="1984410" y="2747327"/>
            <a:ext cx="3298006" cy="6046465"/>
            <a:chOff x="469273" y="2674563"/>
            <a:chExt cx="3298006" cy="6046465"/>
          </a:xfrm>
        </p:grpSpPr>
        <p:pic>
          <p:nvPicPr>
            <p:cNvPr id="475" name="Picture 474">
              <a:extLst>
                <a:ext uri="{FF2B5EF4-FFF2-40B4-BE49-F238E27FC236}">
                  <a16:creationId xmlns:a16="http://schemas.microsoft.com/office/drawing/2014/main" id="{F09BB391-418A-0240-3DB2-55D079FF5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69273" y="2674563"/>
              <a:ext cx="2396463" cy="6046465"/>
            </a:xfrm>
            <a:prstGeom prst="rect">
              <a:avLst/>
            </a:prstGeom>
          </p:spPr>
        </p:pic>
        <p:grpSp>
          <p:nvGrpSpPr>
            <p:cNvPr id="487" name="Group 486">
              <a:extLst>
                <a:ext uri="{FF2B5EF4-FFF2-40B4-BE49-F238E27FC236}">
                  <a16:creationId xmlns:a16="http://schemas.microsoft.com/office/drawing/2014/main" id="{64682055-96B7-3942-5C27-3C8DDC96DE7E}"/>
                </a:ext>
              </a:extLst>
            </p:cNvPr>
            <p:cNvGrpSpPr/>
            <p:nvPr/>
          </p:nvGrpSpPr>
          <p:grpSpPr>
            <a:xfrm>
              <a:off x="1156174" y="5230524"/>
              <a:ext cx="2611105" cy="3145843"/>
              <a:chOff x="1156174" y="5230524"/>
              <a:chExt cx="2611105" cy="3145843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D7FEADD5-2EAB-640B-A3E3-950AF0CBA10A}"/>
                  </a:ext>
                </a:extLst>
              </p:cNvPr>
              <p:cNvGrpSpPr/>
              <p:nvPr/>
            </p:nvGrpSpPr>
            <p:grpSpPr>
              <a:xfrm>
                <a:off x="1156174" y="5728871"/>
                <a:ext cx="2611105" cy="2647496"/>
                <a:chOff x="1849119" y="1981200"/>
                <a:chExt cx="4653779" cy="3197860"/>
              </a:xfrm>
            </p:grpSpPr>
            <p:sp>
              <p:nvSpPr>
                <p:cNvPr id="144" name="Can 13">
                  <a:extLst>
                    <a:ext uri="{FF2B5EF4-FFF2-40B4-BE49-F238E27FC236}">
                      <a16:creationId xmlns:a16="http://schemas.microsoft.com/office/drawing/2014/main" id="{AAC3E69E-69D9-97B1-F517-2D1AE941F389}"/>
                    </a:ext>
                  </a:extLst>
                </p:cNvPr>
                <p:cNvSpPr/>
                <p:nvPr/>
              </p:nvSpPr>
              <p:spPr>
                <a:xfrm rot="5400000">
                  <a:off x="18262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5" name="Can 14">
                  <a:extLst>
                    <a:ext uri="{FF2B5EF4-FFF2-40B4-BE49-F238E27FC236}">
                      <a16:creationId xmlns:a16="http://schemas.microsoft.com/office/drawing/2014/main" id="{66FEB306-6CD1-9261-A4DB-0F9BA8E3072B}"/>
                    </a:ext>
                  </a:extLst>
                </p:cNvPr>
                <p:cNvSpPr/>
                <p:nvPr/>
              </p:nvSpPr>
              <p:spPr>
                <a:xfrm rot="5400000">
                  <a:off x="5280660" y="466852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6" name="Can 15">
                  <a:extLst>
                    <a:ext uri="{FF2B5EF4-FFF2-40B4-BE49-F238E27FC236}">
                      <a16:creationId xmlns:a16="http://schemas.microsoft.com/office/drawing/2014/main" id="{194688CB-CB6B-0049-1E3B-792EF30947ED}"/>
                    </a:ext>
                  </a:extLst>
                </p:cNvPr>
                <p:cNvSpPr/>
                <p:nvPr/>
              </p:nvSpPr>
              <p:spPr>
                <a:xfrm rot="5400000">
                  <a:off x="5849620" y="4320540"/>
                  <a:ext cx="695960" cy="325120"/>
                </a:xfrm>
                <a:prstGeom prst="can">
                  <a:avLst/>
                </a:prstGeom>
                <a:solidFill>
                  <a:srgbClr val="000000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7" name="Cube 146">
                  <a:extLst>
                    <a:ext uri="{FF2B5EF4-FFF2-40B4-BE49-F238E27FC236}">
                      <a16:creationId xmlns:a16="http://schemas.microsoft.com/office/drawing/2014/main" id="{F78A850C-2B66-48C1-B350-D660F002F4BB}"/>
                    </a:ext>
                  </a:extLst>
                </p:cNvPr>
                <p:cNvSpPr/>
                <p:nvPr/>
              </p:nvSpPr>
              <p:spPr>
                <a:xfrm>
                  <a:off x="1849119" y="1981200"/>
                  <a:ext cx="4653779" cy="2987040"/>
                </a:xfrm>
                <a:prstGeom prst="cube">
                  <a:avLst>
                    <a:gd name="adj" fmla="val 17857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8" name="Frame 147">
                  <a:extLst>
                    <a:ext uri="{FF2B5EF4-FFF2-40B4-BE49-F238E27FC236}">
                      <a16:creationId xmlns:a16="http://schemas.microsoft.com/office/drawing/2014/main" id="{F883C931-8E11-7410-F604-6C146C27D3BB}"/>
                    </a:ext>
                  </a:extLst>
                </p:cNvPr>
                <p:cNvSpPr/>
                <p:nvPr/>
              </p:nvSpPr>
              <p:spPr>
                <a:xfrm>
                  <a:off x="1849120" y="2519680"/>
                  <a:ext cx="3980951" cy="2448561"/>
                </a:xfrm>
                <a:prstGeom prst="frame">
                  <a:avLst>
                    <a:gd name="adj1" fmla="val 5446"/>
                  </a:avLst>
                </a:prstGeom>
                <a:solidFill>
                  <a:srgbClr val="996633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srgbClr val="008000"/>
                    </a:solidFill>
                    <a:latin typeface="Calibri"/>
                  </a:endParaRPr>
                </a:p>
              </p:txBody>
            </p:sp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DF96A1BB-6714-9C30-E6D6-C64E448BFF1A}"/>
                    </a:ext>
                  </a:extLst>
                </p:cNvPr>
                <p:cNvSpPr/>
                <p:nvPr/>
              </p:nvSpPr>
              <p:spPr>
                <a:xfrm>
                  <a:off x="2011679" y="3749040"/>
                  <a:ext cx="3658259" cy="137160"/>
                </a:xfrm>
                <a:prstGeom prst="rect">
                  <a:avLst/>
                </a:prstGeom>
                <a:solidFill>
                  <a:srgbClr val="996633"/>
                </a:solidFill>
                <a:ln w="952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EBA914DC-D01C-7F44-C4D6-79FE03F16932}"/>
                    </a:ext>
                  </a:extLst>
                </p:cNvPr>
                <p:cNvCxnSpPr/>
                <p:nvPr/>
              </p:nvCxnSpPr>
              <p:spPr>
                <a:xfrm>
                  <a:off x="2397760" y="3886200"/>
                  <a:ext cx="0" cy="50800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108F2C68-B6E8-5F16-20B5-A7DE292C9BBD}"/>
                    </a:ext>
                  </a:extLst>
                </p:cNvPr>
                <p:cNvCxnSpPr/>
                <p:nvPr/>
              </p:nvCxnSpPr>
              <p:spPr>
                <a:xfrm flipV="1">
                  <a:off x="2011679" y="3291840"/>
                  <a:ext cx="386080" cy="4267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>
                  <a:extLst>
                    <a:ext uri="{FF2B5EF4-FFF2-40B4-BE49-F238E27FC236}">
                      <a16:creationId xmlns:a16="http://schemas.microsoft.com/office/drawing/2014/main" id="{5AF7A671-AD83-590B-B151-51267474BFB7}"/>
                    </a:ext>
                  </a:extLst>
                </p:cNvPr>
                <p:cNvCxnSpPr/>
                <p:nvPr/>
              </p:nvCxnSpPr>
              <p:spPr>
                <a:xfrm flipV="1">
                  <a:off x="2011679" y="4378960"/>
                  <a:ext cx="386080" cy="432334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ECA49887-5B38-17CB-5441-649544A1B3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97760" y="329184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152D0B62-3933-EEC4-0905-0B57D6303176}"/>
                    </a:ext>
                  </a:extLst>
                </p:cNvPr>
                <p:cNvCxnSpPr/>
                <p:nvPr/>
              </p:nvCxnSpPr>
              <p:spPr>
                <a:xfrm>
                  <a:off x="2397760" y="4394200"/>
                  <a:ext cx="3272178" cy="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6A7D7D59-D25B-995C-7F09-45653F88D12B}"/>
                    </a:ext>
                  </a:extLst>
                </p:cNvPr>
                <p:cNvCxnSpPr/>
                <p:nvPr/>
              </p:nvCxnSpPr>
              <p:spPr>
                <a:xfrm>
                  <a:off x="2397760" y="2661920"/>
                  <a:ext cx="0" cy="629920"/>
                </a:xfrm>
                <a:prstGeom prst="line">
                  <a:avLst/>
                </a:prstGeom>
                <a:ln w="12700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6404EBC5-947C-ADEB-E37E-D17167E07174}"/>
                  </a:ext>
                </a:extLst>
              </p:cNvPr>
              <p:cNvGrpSpPr/>
              <p:nvPr/>
            </p:nvGrpSpPr>
            <p:grpSpPr>
              <a:xfrm>
                <a:off x="1444634" y="7567130"/>
                <a:ext cx="1702733" cy="477752"/>
                <a:chOff x="887731" y="7123937"/>
                <a:chExt cx="742170" cy="198880"/>
              </a:xfrm>
            </p:grpSpPr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A6D27B27-1F7F-E100-9AF4-3CCF6C3607E3}"/>
                    </a:ext>
                  </a:extLst>
                </p:cNvPr>
                <p:cNvGrpSpPr/>
                <p:nvPr/>
              </p:nvGrpSpPr>
              <p:grpSpPr>
                <a:xfrm>
                  <a:off x="887731" y="712728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5" name="Picture 184">
                    <a:extLst>
                      <a:ext uri="{FF2B5EF4-FFF2-40B4-BE49-F238E27FC236}">
                        <a16:creationId xmlns:a16="http://schemas.microsoft.com/office/drawing/2014/main" id="{1F3F4240-0061-B709-F3E0-F61B8812141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6" name="Picture 185">
                    <a:extLst>
                      <a:ext uri="{FF2B5EF4-FFF2-40B4-BE49-F238E27FC236}">
                        <a16:creationId xmlns:a16="http://schemas.microsoft.com/office/drawing/2014/main" id="{69DA366E-4DB7-0B62-B447-B16213F6C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87" name="Picture 186">
                    <a:extLst>
                      <a:ext uri="{FF2B5EF4-FFF2-40B4-BE49-F238E27FC236}">
                        <a16:creationId xmlns:a16="http://schemas.microsoft.com/office/drawing/2014/main" id="{63F4D4C1-0349-75B0-94A5-CB33D5736B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8" name="Group 187">
                  <a:extLst>
                    <a:ext uri="{FF2B5EF4-FFF2-40B4-BE49-F238E27FC236}">
                      <a16:creationId xmlns:a16="http://schemas.microsoft.com/office/drawing/2014/main" id="{3A1D6701-B16B-597E-9C4B-5EA42CF83DDD}"/>
                    </a:ext>
                  </a:extLst>
                </p:cNvPr>
                <p:cNvGrpSpPr/>
                <p:nvPr/>
              </p:nvGrpSpPr>
              <p:grpSpPr>
                <a:xfrm>
                  <a:off x="1249788" y="7123937"/>
                  <a:ext cx="380113" cy="195530"/>
                  <a:chOff x="7478334" y="4458730"/>
                  <a:chExt cx="617208" cy="182512"/>
                </a:xfrm>
              </p:grpSpPr>
              <p:pic>
                <p:nvPicPr>
                  <p:cNvPr id="189" name="Picture 188">
                    <a:extLst>
                      <a:ext uri="{FF2B5EF4-FFF2-40B4-BE49-F238E27FC236}">
                        <a16:creationId xmlns:a16="http://schemas.microsoft.com/office/drawing/2014/main" id="{D6D9AC5E-3DB3-0D1C-928C-AFE6AC9E6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478334" y="4460058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0" name="Picture 189">
                    <a:extLst>
                      <a:ext uri="{FF2B5EF4-FFF2-40B4-BE49-F238E27FC236}">
                        <a16:creationId xmlns:a16="http://schemas.microsoft.com/office/drawing/2014/main" id="{AFE7CF69-302E-4025-5A15-533728851F4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669185" y="4458730"/>
                    <a:ext cx="235506" cy="181184"/>
                  </a:xfrm>
                  <a:prstGeom prst="rect">
                    <a:avLst/>
                  </a:prstGeom>
                </p:spPr>
              </p:pic>
              <p:pic>
                <p:nvPicPr>
                  <p:cNvPr id="192" name="Picture 191">
                    <a:extLst>
                      <a:ext uri="{FF2B5EF4-FFF2-40B4-BE49-F238E27FC236}">
                        <a16:creationId xmlns:a16="http://schemas.microsoft.com/office/drawing/2014/main" id="{5B25DA3C-ECB3-38B2-0C5A-E3E41DF6A0A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170" b="98830" l="9816" r="93252">
                                <a14:foregroundMark x1="13497" y1="14035" x2="71779" y2="20468"/>
                                <a14:foregroundMark x1="82822" y1="11696" x2="93252" y2="49123"/>
                                <a14:foregroundMark x1="93252" y1="49123" x2="87117" y2="95906"/>
                                <a14:foregroundMark x1="14110" y1="8187" x2="25767" y2="89474"/>
                                <a14:foregroundMark x1="31902" y1="10526" x2="90184" y2="19883"/>
                                <a14:foregroundMark x1="88344" y1="7602" x2="55215" y2="1754"/>
                                <a14:foregroundMark x1="8589" y1="3509" x2="11656" y2="44444"/>
                                <a14:foregroundMark x1="11656" y1="44444" x2="34356" y2="98830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7860036" y="4458730"/>
                    <a:ext cx="235506" cy="181184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95449E40-B96F-C42B-4549-D19770712E61}"/>
                  </a:ext>
                </a:extLst>
              </p:cNvPr>
              <p:cNvGrpSpPr/>
              <p:nvPr/>
            </p:nvGrpSpPr>
            <p:grpSpPr>
              <a:xfrm>
                <a:off x="1590636" y="6347273"/>
                <a:ext cx="1418733" cy="815930"/>
                <a:chOff x="951369" y="6616131"/>
                <a:chExt cx="618383" cy="339658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E4A4370A-F074-A326-023B-A5B124FFF89A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06" name="Picture 20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40C2BA37-697F-761E-67FF-8A7E80C56D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7" name="Picture 20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E0360DB-C881-5193-5CFE-9D2AD9AA629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08" name="Picture 20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CEC8247B-BBE8-04F6-2397-AF70CB787E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13" name="Picture 2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F50CC87-A7E6-3522-FB22-3A449046712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C9AC1A95-B1DF-72A3-0FF5-06296ECC9C6C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28" name="Picture 2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B269B15-434A-63A0-318A-60FBB900AAA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4" name="Picture 23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9D4F167-EE8F-8808-DE13-F5CC77C765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Picture 23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1D576BB6-D024-1CE8-144B-215C6E12B1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38" name="Picture 23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A61A235-9522-3E11-1EDC-F11D6EF600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95C3DED9-6A6E-9AB0-1621-7A70426D4938}"/>
                  </a:ext>
                </a:extLst>
              </p:cNvPr>
              <p:cNvGrpSpPr/>
              <p:nvPr/>
            </p:nvGrpSpPr>
            <p:grpSpPr>
              <a:xfrm>
                <a:off x="1263438" y="6964461"/>
                <a:ext cx="1841776" cy="703458"/>
                <a:chOff x="2160870" y="4987110"/>
                <a:chExt cx="911618" cy="328028"/>
              </a:xfrm>
            </p:grpSpPr>
            <p:pic>
              <p:nvPicPr>
                <p:cNvPr id="244" name="Picture 243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AF990757-448A-347E-46C1-6E99665657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5" name="Picture 24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F91D79FB-6450-2440-B6DC-B3D0B99C13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86000" y="4988592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6" name="Picture 245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968B216-4330-AF25-3118-0CBFE11DF1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7" name="Picture 246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4D084439-333E-AB02-D49D-0FD904D3A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65868" y="4987604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48" name="Picture 247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95E16CF0-034E-9429-FBB0-A086DEB1B7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3A30C07-6663-1434-86F0-A27B4BD2B1FB}"/>
                  </a:ext>
                </a:extLst>
              </p:cNvPr>
              <p:cNvGrpSpPr/>
              <p:nvPr/>
            </p:nvGrpSpPr>
            <p:grpSpPr>
              <a:xfrm>
                <a:off x="2125180" y="5230524"/>
                <a:ext cx="1418733" cy="815930"/>
                <a:chOff x="951369" y="6616131"/>
                <a:chExt cx="618383" cy="339658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E7999FA9-C20B-5312-8309-7DAE4CF1A8CF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25" name="Picture 24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088B330F-C896-AAE6-C763-EE882D5B79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FDBAFDF8-9381-F645-BDB8-765120D5C9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7" name="Picture 2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0F3DCA77-934B-7BAC-9FC4-8F6B0C6025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27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560ABBC1-02F9-22D0-C85A-35C86D55DF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DBFF5599-70D6-AB06-3457-9B6A5320D36D}"/>
                    </a:ext>
                  </a:extLst>
                </p:cNvPr>
                <p:cNvGrpSpPr/>
                <p:nvPr/>
              </p:nvGrpSpPr>
              <p:grpSpPr>
                <a:xfrm>
                  <a:off x="951369" y="6616131"/>
                  <a:ext cx="618383" cy="182882"/>
                  <a:chOff x="2526039" y="4724398"/>
                  <a:chExt cx="618383" cy="182882"/>
                </a:xfrm>
              </p:grpSpPr>
              <p:pic>
                <p:nvPicPr>
                  <p:cNvPr id="9" name="Picture 8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4C23E53-1304-190A-7152-0F5D8B55C05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13" name="Picture 12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E36E56E9-0342-6992-EAFC-F3CAABF9EA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784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14" name="Picture 1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8FAC15BF-E070-E380-1687-F72954FB66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24" name="Picture 23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D388DF5-548A-B29B-EE2C-AE963159718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832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AF1597D-DCBB-63E0-880D-991E1F40890B}"/>
                  </a:ext>
                </a:extLst>
              </p:cNvPr>
              <p:cNvGrpSpPr/>
              <p:nvPr/>
            </p:nvGrpSpPr>
            <p:grpSpPr>
              <a:xfrm>
                <a:off x="1450635" y="5594528"/>
                <a:ext cx="700902" cy="469705"/>
                <a:chOff x="7478334" y="4458730"/>
                <a:chExt cx="617208" cy="182512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F5D44AE2-07B4-A9B3-571B-D6FDEE4603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478334" y="4460058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D4998F96-DBA2-4956-4467-8D4A2A06C1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669185" y="4458730"/>
                  <a:ext cx="235506" cy="181184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6A890427-F8CE-DEA1-82CB-A6724BDD51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1170" b="98830" l="9816" r="93252">
                              <a14:foregroundMark x1="13497" y1="14035" x2="71779" y2="20468"/>
                              <a14:foregroundMark x1="82822" y1="11696" x2="93252" y2="49123"/>
                              <a14:foregroundMark x1="93252" y1="49123" x2="87117" y2="95906"/>
                              <a14:foregroundMark x1="14110" y1="8187" x2="25767" y2="89474"/>
                              <a14:foregroundMark x1="31902" y1="10526" x2="90184" y2="19883"/>
                              <a14:foregroundMark x1="88344" y1="7602" x2="55215" y2="1754"/>
                              <a14:foregroundMark x1="8589" y1="3509" x2="11656" y2="44444"/>
                              <a14:foregroundMark x1="11656" y1="44444" x2="34356" y2="98830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7860036" y="4458730"/>
                  <a:ext cx="235506" cy="18118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0D5801-25D1-DE0F-FB4A-8E5A8BD70F92}"/>
              </a:ext>
            </a:extLst>
          </p:cNvPr>
          <p:cNvGrpSpPr/>
          <p:nvPr/>
        </p:nvGrpSpPr>
        <p:grpSpPr>
          <a:xfrm>
            <a:off x="8245384" y="2485717"/>
            <a:ext cx="4544183" cy="1425967"/>
            <a:chOff x="8245384" y="2485717"/>
            <a:chExt cx="4544183" cy="142596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158E4EA-3ACB-E3F4-88B8-04E9E88A0EDA}"/>
                </a:ext>
              </a:extLst>
            </p:cNvPr>
            <p:cNvGrpSpPr/>
            <p:nvPr/>
          </p:nvGrpSpPr>
          <p:grpSpPr>
            <a:xfrm>
              <a:off x="8245384" y="2485717"/>
              <a:ext cx="4544183" cy="1400483"/>
              <a:chOff x="5832228" y="2443267"/>
              <a:chExt cx="3646393" cy="140048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4EF2D25-698A-A203-EC9F-58851D28411E}"/>
                  </a:ext>
                </a:extLst>
              </p:cNvPr>
              <p:cNvSpPr/>
              <p:nvPr/>
            </p:nvSpPr>
            <p:spPr>
              <a:xfrm>
                <a:off x="5832228" y="2466473"/>
                <a:ext cx="3489506" cy="1377277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EFADEDD-A804-3EC3-D172-C9F2E4171101}"/>
                  </a:ext>
                </a:extLst>
              </p:cNvPr>
              <p:cNvGrpSpPr/>
              <p:nvPr/>
            </p:nvGrpSpPr>
            <p:grpSpPr>
              <a:xfrm>
                <a:off x="5913028" y="2443267"/>
                <a:ext cx="3565593" cy="1396429"/>
                <a:chOff x="5925303" y="2460248"/>
                <a:chExt cx="3565593" cy="1396429"/>
              </a:xfrm>
            </p:grpSpPr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157A114-0EDF-B7C3-0EDD-C5E1CB8FBDC5}"/>
                    </a:ext>
                  </a:extLst>
                </p:cNvPr>
                <p:cNvSpPr txBox="1"/>
                <p:nvPr/>
              </p:nvSpPr>
              <p:spPr>
                <a:xfrm>
                  <a:off x="5925303" y="2460248"/>
                  <a:ext cx="347351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/>
                    <a:t>Chocolate Milk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460D0C8-7821-E92C-E37C-D276829EF708}"/>
                    </a:ext>
                  </a:extLst>
                </p:cNvPr>
                <p:cNvSpPr txBox="1"/>
                <p:nvPr/>
              </p:nvSpPr>
              <p:spPr>
                <a:xfrm>
                  <a:off x="5925303" y="2910482"/>
                  <a:ext cx="218655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/>
                    <a:t>1 % Low Fat Milk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BFD8D5E-42EE-3766-264B-DCBBC8D6F4A4}"/>
                    </a:ext>
                  </a:extLst>
                </p:cNvPr>
                <p:cNvSpPr txBox="1"/>
                <p:nvPr/>
              </p:nvSpPr>
              <p:spPr>
                <a:xfrm>
                  <a:off x="5980832" y="3333457"/>
                  <a:ext cx="351006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/>
                    <a:t>Non-Fat Milk</a:t>
                  </a:r>
                </a:p>
              </p:txBody>
            </p:sp>
          </p:grp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42B6EF1-EF71-E926-8123-0EDBF7A961F3}"/>
                  </a:ext>
                </a:extLst>
              </p:cNvPr>
              <p:cNvSpPr/>
              <p:nvPr/>
            </p:nvSpPr>
            <p:spPr>
              <a:xfrm>
                <a:off x="8617646" y="2466474"/>
                <a:ext cx="707415" cy="137727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D57E790-19FE-17AF-FFCB-5385C7B11030}"/>
                  </a:ext>
                </a:extLst>
              </p:cNvPr>
              <p:cNvCxnSpPr/>
              <p:nvPr/>
            </p:nvCxnSpPr>
            <p:spPr>
              <a:xfrm>
                <a:off x="8617646" y="2912930"/>
                <a:ext cx="704088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F3D677B-E635-4AFB-1236-3AE9399EFE54}"/>
                  </a:ext>
                </a:extLst>
              </p:cNvPr>
              <p:cNvCxnSpPr/>
              <p:nvPr/>
            </p:nvCxnSpPr>
            <p:spPr>
              <a:xfrm>
                <a:off x="8617646" y="3377845"/>
                <a:ext cx="704088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3FEC101-6A3E-697D-7E12-6901A20400B7}"/>
                </a:ext>
              </a:extLst>
            </p:cNvPr>
            <p:cNvSpPr txBox="1"/>
            <p:nvPr/>
          </p:nvSpPr>
          <p:spPr>
            <a:xfrm>
              <a:off x="11774429" y="2518090"/>
              <a:ext cx="7617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250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A1F387-AF67-3019-ED61-FD2976E7C0D1}"/>
                </a:ext>
              </a:extLst>
            </p:cNvPr>
            <p:cNvSpPr txBox="1"/>
            <p:nvPr/>
          </p:nvSpPr>
          <p:spPr>
            <a:xfrm>
              <a:off x="11835656" y="2944931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60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B3EA7CC-C0BC-85EE-D829-8D561371C991}"/>
                </a:ext>
              </a:extLst>
            </p:cNvPr>
            <p:cNvSpPr txBox="1"/>
            <p:nvPr/>
          </p:nvSpPr>
          <p:spPr>
            <a:xfrm>
              <a:off x="11843236" y="3388464"/>
              <a:ext cx="5693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115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6 0.00674 L 0.37753 0.09008 L 0.56285 0.09784 L 0.20094 0.06516 " pathEditMode="relative" rAng="0" ptsTypes="AAAA">
                                      <p:cBhvr>
                                        <p:cTn id="10" dur="4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14" y="4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75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C4892D-4089-40A3-A957-4983B47E2DDE}"/>
              </a:ext>
            </a:extLst>
          </p:cNvPr>
          <p:cNvSpPr/>
          <p:nvPr/>
        </p:nvSpPr>
        <p:spPr>
          <a:xfrm>
            <a:off x="1879600" y="0"/>
            <a:ext cx="10058400" cy="777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494921"/>
              </p:ext>
            </p:extLst>
          </p:nvPr>
        </p:nvGraphicFramePr>
        <p:xfrm>
          <a:off x="2114550" y="798831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184901" y="269876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3441" y="6481445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7409" y="7026275"/>
            <a:ext cx="136144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5900" y="6844665"/>
            <a:ext cx="126619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7627899" y="2707995"/>
            <a:ext cx="482498" cy="2241063"/>
            <a:chOff x="5780328" y="2714914"/>
            <a:chExt cx="482498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5E29929-58EA-004D-2261-2CAC73C658BF}"/>
              </a:ext>
            </a:extLst>
          </p:cNvPr>
          <p:cNvSpPr/>
          <p:nvPr/>
        </p:nvSpPr>
        <p:spPr>
          <a:xfrm>
            <a:off x="7594600" y="1905001"/>
            <a:ext cx="539496" cy="29851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B95C18-7DAF-E853-278C-8D0DEE6D075C}"/>
              </a:ext>
            </a:extLst>
          </p:cNvPr>
          <p:cNvGrpSpPr/>
          <p:nvPr/>
        </p:nvGrpSpPr>
        <p:grpSpPr>
          <a:xfrm>
            <a:off x="2058767" y="3551244"/>
            <a:ext cx="2116246" cy="230832"/>
            <a:chOff x="179167" y="3551244"/>
            <a:chExt cx="2116246" cy="2308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17FD40-1739-71D2-7F44-4FFC01CC41FB}"/>
                </a:ext>
              </a:extLst>
            </p:cNvPr>
            <p:cNvSpPr txBox="1"/>
            <p:nvPr/>
          </p:nvSpPr>
          <p:spPr>
            <a:xfrm>
              <a:off x="918113" y="3585814"/>
              <a:ext cx="1377300" cy="123671"/>
            </a:xfrm>
            <a:prstGeom prst="rect">
              <a:avLst/>
            </a:prstGeom>
            <a:solidFill>
              <a:srgbClr val="D2D2D2"/>
            </a:solidFill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53C1751-93A9-934A-B506-4CE24B82CDC5}"/>
                </a:ext>
              </a:extLst>
            </p:cNvPr>
            <p:cNvSpPr txBox="1"/>
            <p:nvPr/>
          </p:nvSpPr>
          <p:spPr>
            <a:xfrm>
              <a:off x="836255" y="3551244"/>
              <a:ext cx="13773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Roasted Potato Wedges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8C059F-3EB5-D7B0-0D69-92E98E7A7898}"/>
                </a:ext>
              </a:extLst>
            </p:cNvPr>
            <p:cNvSpPr txBox="1"/>
            <p:nvPr/>
          </p:nvSpPr>
          <p:spPr>
            <a:xfrm>
              <a:off x="257809" y="3586889"/>
              <a:ext cx="402674" cy="131898"/>
            </a:xfrm>
            <a:prstGeom prst="rect">
              <a:avLst/>
            </a:prstGeom>
            <a:solidFill>
              <a:srgbClr val="D2D2D2"/>
            </a:solidFill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C69365-745D-1B0D-D3D0-463CDF016D4C}"/>
                </a:ext>
              </a:extLst>
            </p:cNvPr>
            <p:cNvSpPr txBox="1"/>
            <p:nvPr/>
          </p:nvSpPr>
          <p:spPr>
            <a:xfrm>
              <a:off x="179167" y="3560085"/>
              <a:ext cx="4026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1198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3E8A5-9B83-58B9-DDBE-9596B2956E3A}"/>
              </a:ext>
            </a:extLst>
          </p:cNvPr>
          <p:cNvSpPr/>
          <p:nvPr/>
        </p:nvSpPr>
        <p:spPr>
          <a:xfrm>
            <a:off x="2418739" y="5188439"/>
            <a:ext cx="9207996" cy="1278535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B90519-67F6-4492-32AC-F3E66668B488}"/>
              </a:ext>
            </a:extLst>
          </p:cNvPr>
          <p:cNvSpPr txBox="1"/>
          <p:nvPr/>
        </p:nvSpPr>
        <p:spPr>
          <a:xfrm>
            <a:off x="2349141" y="5232025"/>
            <a:ext cx="9347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Book Antiqua" panose="02040602050305030304" pitchFamily="18" charset="0"/>
              </a:rPr>
              <a:t>Let’s check our progress!</a:t>
            </a:r>
          </a:p>
          <a:p>
            <a:pPr algn="ctr"/>
            <a:r>
              <a:rPr lang="en-US" sz="2800" b="1">
                <a:latin typeface="Book Antiqua" panose="02040602050305030304" pitchFamily="18" charset="0"/>
              </a:rPr>
              <a:t>Column 7</a:t>
            </a:r>
            <a:r>
              <a:rPr lang="en-US" sz="2800">
                <a:latin typeface="Book Antiqua" panose="02040602050305030304" pitchFamily="18" charset="0"/>
              </a:rPr>
              <a:t> is filled out, always double check for accuracy.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8FD5E6-E0AE-C3A8-16B9-4C29E657845C}"/>
              </a:ext>
            </a:extLst>
          </p:cNvPr>
          <p:cNvSpPr txBox="1"/>
          <p:nvPr/>
        </p:nvSpPr>
        <p:spPr>
          <a:xfrm>
            <a:off x="63508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D56470B-18BA-F72A-C08C-F70D65248C3A}"/>
              </a:ext>
            </a:extLst>
          </p:cNvPr>
          <p:cNvSpPr/>
          <p:nvPr/>
        </p:nvSpPr>
        <p:spPr>
          <a:xfrm>
            <a:off x="36044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4FEAF1-BC81-C133-83A7-B26778D50D35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37" name="object 3">
            <a:extLst>
              <a:ext uri="{FF2B5EF4-FFF2-40B4-BE49-F238E27FC236}">
                <a16:creationId xmlns:a16="http://schemas.microsoft.com/office/drawing/2014/main" id="{DA65E6F5-306D-E27C-33FC-7665A636AF2E}"/>
              </a:ext>
            </a:extLst>
          </p:cNvPr>
          <p:cNvSpPr/>
          <p:nvPr/>
        </p:nvSpPr>
        <p:spPr>
          <a:xfrm>
            <a:off x="2178050" y="228601"/>
            <a:ext cx="1974850" cy="513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D752088-23DF-EB97-1F3A-5571548ABCCC}"/>
              </a:ext>
            </a:extLst>
          </p:cNvPr>
          <p:cNvSpPr/>
          <p:nvPr/>
        </p:nvSpPr>
        <p:spPr>
          <a:xfrm>
            <a:off x="2397700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E611FC-0003-4507-1AC1-9D805CB93E86}"/>
              </a:ext>
            </a:extLst>
          </p:cNvPr>
          <p:cNvSpPr txBox="1"/>
          <p:nvPr/>
        </p:nvSpPr>
        <p:spPr>
          <a:xfrm>
            <a:off x="2331858" y="942322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8/19/2025</a:t>
            </a:r>
          </a:p>
        </p:txBody>
      </p:sp>
      <p:sp>
        <p:nvSpPr>
          <p:cNvPr id="28" name="object 5">
            <a:extLst>
              <a:ext uri="{FF2B5EF4-FFF2-40B4-BE49-F238E27FC236}">
                <a16:creationId xmlns:a16="http://schemas.microsoft.com/office/drawing/2014/main" id="{C054908C-227A-7241-BC04-323486F612E6}"/>
              </a:ext>
            </a:extLst>
          </p:cNvPr>
          <p:cNvSpPr txBox="1"/>
          <p:nvPr/>
        </p:nvSpPr>
        <p:spPr>
          <a:xfrm>
            <a:off x="2058768" y="7581570"/>
            <a:ext cx="215963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33" name="object 6">
            <a:extLst>
              <a:ext uri="{FF2B5EF4-FFF2-40B4-BE49-F238E27FC236}">
                <a16:creationId xmlns:a16="http://schemas.microsoft.com/office/drawing/2014/main" id="{B8408E3A-D99A-C056-E25A-8DAD6D4304AB}"/>
              </a:ext>
            </a:extLst>
          </p:cNvPr>
          <p:cNvSpPr txBox="1"/>
          <p:nvPr/>
        </p:nvSpPr>
        <p:spPr>
          <a:xfrm>
            <a:off x="8471632" y="7581570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40" name="object 7">
            <a:extLst>
              <a:ext uri="{FF2B5EF4-FFF2-40B4-BE49-F238E27FC236}">
                <a16:creationId xmlns:a16="http://schemas.microsoft.com/office/drawing/2014/main" id="{EAD5C8E8-10AF-F479-E232-7849D43D87B8}"/>
              </a:ext>
            </a:extLst>
          </p:cNvPr>
          <p:cNvSpPr txBox="1"/>
          <p:nvPr/>
        </p:nvSpPr>
        <p:spPr>
          <a:xfrm>
            <a:off x="11029411" y="7604174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id="{9E10B512-15C8-56B9-9E4D-58B4BC97C909}"/>
              </a:ext>
            </a:extLst>
          </p:cNvPr>
          <p:cNvSpPr txBox="1"/>
          <p:nvPr/>
        </p:nvSpPr>
        <p:spPr>
          <a:xfrm>
            <a:off x="8275044" y="7335002"/>
            <a:ext cx="2594610" cy="194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2324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C8D22-2C33-A631-5CE4-2C490A0BA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4E887F7-3CA9-3F6E-C615-B5BD257C1CC8}"/>
              </a:ext>
            </a:extLst>
          </p:cNvPr>
          <p:cNvGrpSpPr/>
          <p:nvPr/>
        </p:nvGrpSpPr>
        <p:grpSpPr>
          <a:xfrm>
            <a:off x="0" y="-88338"/>
            <a:ext cx="13964824" cy="7962024"/>
            <a:chOff x="-3762" y="-28902"/>
            <a:chExt cx="13825124" cy="78220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B7A96AE-1406-5318-9A50-031E0C9B43F2}"/>
                </a:ext>
              </a:extLst>
            </p:cNvPr>
            <p:cNvSpPr/>
            <p:nvPr/>
          </p:nvSpPr>
          <p:spPr>
            <a:xfrm>
              <a:off x="-1" y="20794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DF46A02-9541-D770-D643-2579E1CBE8FF}"/>
                </a:ext>
              </a:extLst>
            </p:cNvPr>
            <p:cNvGrpSpPr/>
            <p:nvPr/>
          </p:nvGrpSpPr>
          <p:grpSpPr>
            <a:xfrm rot="10800000">
              <a:off x="-3762" y="-28902"/>
              <a:ext cx="13821362" cy="1929879"/>
              <a:chOff x="-47304" y="722896"/>
              <a:chExt cx="13825124" cy="2476465"/>
            </a:xfrm>
          </p:grpSpPr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51DE225E-0BB1-8E3F-5839-D671BFF7AA18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7F737FF1-7A76-E82D-75C0-20120D214CC5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225E53D-8853-2192-96E8-6B8410ABB452}"/>
                </a:ext>
              </a:extLst>
            </p:cNvPr>
            <p:cNvGrpSpPr/>
            <p:nvPr/>
          </p:nvGrpSpPr>
          <p:grpSpPr>
            <a:xfrm>
              <a:off x="0" y="5850591"/>
              <a:ext cx="13821362" cy="1929879"/>
              <a:chOff x="-47304" y="722896"/>
              <a:chExt cx="13825124" cy="2476465"/>
            </a:xfrm>
          </p:grpSpPr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D9523349-70E9-56FE-6CC3-66E387E043C8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3318E338-E2C3-3B68-9588-33F4AD044F1F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25D9FE-B771-9521-24C8-BEB309CA0817}"/>
              </a:ext>
            </a:extLst>
          </p:cNvPr>
          <p:cNvSpPr txBox="1"/>
          <p:nvPr/>
        </p:nvSpPr>
        <p:spPr>
          <a:xfrm>
            <a:off x="1731464" y="1624041"/>
            <a:ext cx="103546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u="sng">
                <a:latin typeface="Book Antiqua" panose="02040602050305030304" pitchFamily="18" charset="0"/>
              </a:rPr>
              <a:t>EMPLOYEE</a:t>
            </a:r>
          </a:p>
          <a:p>
            <a:pPr algn="ctr"/>
            <a:r>
              <a:rPr lang="en-US" sz="9600" b="1" u="sng">
                <a:latin typeface="Book Antiqua" panose="02040602050305030304" pitchFamily="18" charset="0"/>
              </a:rPr>
              <a:t>DAILY MEAL</a:t>
            </a:r>
          </a:p>
          <a:p>
            <a:pPr algn="ctr"/>
            <a:r>
              <a:rPr lang="en-US" sz="9600" b="1" u="sng">
                <a:latin typeface="Book Antiqua" panose="02040602050305030304" pitchFamily="18" charset="0"/>
              </a:rPr>
              <a:t>ALLOWANCE</a:t>
            </a:r>
          </a:p>
        </p:txBody>
      </p:sp>
    </p:spTree>
    <p:extLst>
      <p:ext uri="{BB962C8B-B14F-4D97-AF65-F5344CB8AC3E}">
        <p14:creationId xmlns:p14="http://schemas.microsoft.com/office/powerpoint/2010/main" val="3760299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022" y="530565"/>
            <a:ext cx="10599651" cy="711503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Accounting for Employee Meals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16571" y="2471575"/>
            <a:ext cx="8756072" cy="2278315"/>
          </a:xfrm>
        </p:spPr>
        <p:txBody>
          <a:bodyPr>
            <a:noAutofit/>
          </a:bodyPr>
          <a:lstStyle/>
          <a:p>
            <a:pPr marL="398463" lvl="2" indent="-215900">
              <a:spcBef>
                <a:spcPts val="770"/>
              </a:spcBef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Allowance is one daily meal, either a student tray lunch or breakfast, including one beverage</a:t>
            </a:r>
          </a:p>
          <a:p>
            <a:pPr marL="398463" lvl="2" indent="-215900">
              <a:spcBef>
                <a:spcPts val="770"/>
              </a:spcBef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All food items must be recorded on column 8 of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Record 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and on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Faculty A La Carte Sales 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and</a:t>
            </a:r>
            <a:r>
              <a:rPr lang="en-US" sz="2800" b="1"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Inventory Form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9" b="2159"/>
          <a:stretch/>
        </p:blipFill>
        <p:spPr>
          <a:xfrm>
            <a:off x="7027341" y="4749890"/>
            <a:ext cx="2944145" cy="2176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7128" y="4637424"/>
            <a:ext cx="1925726" cy="24919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904FB2-5545-AA3C-7B24-E411BF2B494B}"/>
              </a:ext>
            </a:extLst>
          </p:cNvPr>
          <p:cNvSpPr txBox="1"/>
          <p:nvPr/>
        </p:nvSpPr>
        <p:spPr>
          <a:xfrm>
            <a:off x="-122382" y="1465085"/>
            <a:ext cx="12440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All food service employees are to complete the</a:t>
            </a:r>
          </a:p>
          <a:p>
            <a:pPr algn="ctr"/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Daily Meal Allowance Record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Form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 to record their meals.</a:t>
            </a:r>
          </a:p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404827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47"/>
    </mc:Choice>
    <mc:Fallback>
      <p:transition spd="slow" advTm="48647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36310" y="1574323"/>
            <a:ext cx="9006434" cy="21549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Adult meals consist of meals consumed by:</a:t>
            </a:r>
          </a:p>
          <a:p>
            <a:pPr marL="457200" indent="-274320">
              <a:spcBef>
                <a:spcPts val="770"/>
              </a:spcBef>
              <a:buClr>
                <a:srgbClr val="0F6FC6"/>
              </a:buClr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Food service employees </a:t>
            </a:r>
          </a:p>
          <a:p>
            <a:pPr marL="457200" indent="-274320">
              <a:spcBef>
                <a:spcPts val="770"/>
              </a:spcBef>
              <a:buClr>
                <a:srgbClr val="0F6FC6"/>
              </a:buClr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All other adults, other LAUSD employees, parents, or visitors on campus.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68" t="44329" r="30832" b="2407"/>
          <a:stretch/>
        </p:blipFill>
        <p:spPr>
          <a:xfrm>
            <a:off x="10401679" y="3311583"/>
            <a:ext cx="833002" cy="39599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2260601" y="3659068"/>
            <a:ext cx="7725939" cy="3084158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5840">
              <a:spcBef>
                <a:spcPts val="990"/>
              </a:spcBef>
              <a:buClr>
                <a:prstClr val="black">
                  <a:lumMod val="85000"/>
                  <a:lumOff val="15000"/>
                </a:prstClr>
              </a:buClr>
              <a:buNone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adult meals are recorded in Column 8.</a:t>
            </a:r>
          </a:p>
          <a:p>
            <a:pPr marL="457200" indent="-274320" defTabSz="1005840">
              <a:spcBef>
                <a:spcPts val="0"/>
              </a:spcBef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differentiate between meals served to      </a:t>
            </a:r>
          </a:p>
          <a:p>
            <a:pPr marL="457200" indent="-274320" defTabSz="1005840">
              <a:spcBef>
                <a:spcPts val="0"/>
              </a:spcBef>
              <a:buClr>
                <a:srgbClr val="DF5327"/>
              </a:buClr>
              <a:buNone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adults and employees, draw a line down   </a:t>
            </a:r>
          </a:p>
          <a:p>
            <a:pPr marL="457200" indent="-274320" defTabSz="1005840">
              <a:spcBef>
                <a:spcPts val="0"/>
              </a:spcBef>
              <a:buClr>
                <a:srgbClr val="DF5327"/>
              </a:buClr>
              <a:buNone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Column 8 </a:t>
            </a:r>
          </a:p>
          <a:p>
            <a:pPr marL="457200" indent="-274320" defTabSz="1005840">
              <a:spcBef>
                <a:spcPts val="770"/>
              </a:spcBef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Label “E” for employee, “A” for adult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10817583" y="4729461"/>
            <a:ext cx="1959" cy="254207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 flipH="1">
            <a:off x="10817582" y="1894774"/>
            <a:ext cx="6073418" cy="3394689"/>
            <a:chOff x="2105519" y="1279032"/>
            <a:chExt cx="3089340" cy="1709945"/>
          </a:xfrm>
        </p:grpSpPr>
        <p:sp>
          <p:nvSpPr>
            <p:cNvPr id="10" name="Freeform: Shape 22"/>
            <p:cNvSpPr/>
            <p:nvPr/>
          </p:nvSpPr>
          <p:spPr>
            <a:xfrm>
              <a:off x="3743325" y="1679111"/>
              <a:ext cx="1066800" cy="900112"/>
            </a:xfrm>
            <a:custGeom>
              <a:avLst/>
              <a:gdLst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19125 w 866775"/>
                <a:gd name="connsiteY5" fmla="*/ 1333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62000 h 885825"/>
                <a:gd name="connsiteX1" fmla="*/ 0 w 866775"/>
                <a:gd name="connsiteY1" fmla="*/ 319087 h 885825"/>
                <a:gd name="connsiteX2" fmla="*/ 133350 w 866775"/>
                <a:gd name="connsiteY2" fmla="*/ 123825 h 885825"/>
                <a:gd name="connsiteX3" fmla="*/ 242887 w 866775"/>
                <a:gd name="connsiteY3" fmla="*/ 33337 h 885825"/>
                <a:gd name="connsiteX4" fmla="*/ 314325 w 866775"/>
                <a:gd name="connsiteY4" fmla="*/ 0 h 885825"/>
                <a:gd name="connsiteX5" fmla="*/ 628650 w 866775"/>
                <a:gd name="connsiteY5" fmla="*/ 95250 h 885825"/>
                <a:gd name="connsiteX6" fmla="*/ 866775 w 866775"/>
                <a:gd name="connsiteY6" fmla="*/ 747712 h 885825"/>
                <a:gd name="connsiteX7" fmla="*/ 757237 w 866775"/>
                <a:gd name="connsiteY7" fmla="*/ 876300 h 885825"/>
                <a:gd name="connsiteX8" fmla="*/ 609600 w 866775"/>
                <a:gd name="connsiteY8" fmla="*/ 776287 h 885825"/>
                <a:gd name="connsiteX9" fmla="*/ 509587 w 866775"/>
                <a:gd name="connsiteY9" fmla="*/ 885825 h 885825"/>
                <a:gd name="connsiteX10" fmla="*/ 371475 w 866775"/>
                <a:gd name="connsiteY10" fmla="*/ 776287 h 885825"/>
                <a:gd name="connsiteX11" fmla="*/ 242887 w 866775"/>
                <a:gd name="connsiteY11" fmla="*/ 871537 h 885825"/>
                <a:gd name="connsiteX12" fmla="*/ 90487 w 866775"/>
                <a:gd name="connsiteY12" fmla="*/ 762000 h 885825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133350 w 866775"/>
                <a:gd name="connsiteY2" fmla="*/ 152400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90487 w 866775"/>
                <a:gd name="connsiteY0" fmla="*/ 790575 h 914400"/>
                <a:gd name="connsiteX1" fmla="*/ 0 w 866775"/>
                <a:gd name="connsiteY1" fmla="*/ 347662 h 914400"/>
                <a:gd name="connsiteX2" fmla="*/ 38100 w 866775"/>
                <a:gd name="connsiteY2" fmla="*/ 180975 h 914400"/>
                <a:gd name="connsiteX3" fmla="*/ 242887 w 866775"/>
                <a:gd name="connsiteY3" fmla="*/ 61912 h 914400"/>
                <a:gd name="connsiteX4" fmla="*/ 271463 w 866775"/>
                <a:gd name="connsiteY4" fmla="*/ 0 h 914400"/>
                <a:gd name="connsiteX5" fmla="*/ 628650 w 866775"/>
                <a:gd name="connsiteY5" fmla="*/ 123825 h 914400"/>
                <a:gd name="connsiteX6" fmla="*/ 866775 w 866775"/>
                <a:gd name="connsiteY6" fmla="*/ 776287 h 914400"/>
                <a:gd name="connsiteX7" fmla="*/ 757237 w 866775"/>
                <a:gd name="connsiteY7" fmla="*/ 904875 h 914400"/>
                <a:gd name="connsiteX8" fmla="*/ 609600 w 866775"/>
                <a:gd name="connsiteY8" fmla="*/ 804862 h 914400"/>
                <a:gd name="connsiteX9" fmla="*/ 509587 w 866775"/>
                <a:gd name="connsiteY9" fmla="*/ 914400 h 914400"/>
                <a:gd name="connsiteX10" fmla="*/ 371475 w 866775"/>
                <a:gd name="connsiteY10" fmla="*/ 804862 h 914400"/>
                <a:gd name="connsiteX11" fmla="*/ 242887 w 866775"/>
                <a:gd name="connsiteY11" fmla="*/ 900112 h 914400"/>
                <a:gd name="connsiteX12" fmla="*/ 90487 w 86677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14400"/>
                <a:gd name="connsiteX1" fmla="*/ 0 w 923925"/>
                <a:gd name="connsiteY1" fmla="*/ 366712 h 914400"/>
                <a:gd name="connsiteX2" fmla="*/ 95250 w 923925"/>
                <a:gd name="connsiteY2" fmla="*/ 180975 h 914400"/>
                <a:gd name="connsiteX3" fmla="*/ 300037 w 923925"/>
                <a:gd name="connsiteY3" fmla="*/ 61912 h 914400"/>
                <a:gd name="connsiteX4" fmla="*/ 328613 w 923925"/>
                <a:gd name="connsiteY4" fmla="*/ 0 h 914400"/>
                <a:gd name="connsiteX5" fmla="*/ 685800 w 923925"/>
                <a:gd name="connsiteY5" fmla="*/ 123825 h 914400"/>
                <a:gd name="connsiteX6" fmla="*/ 923925 w 923925"/>
                <a:gd name="connsiteY6" fmla="*/ 776287 h 914400"/>
                <a:gd name="connsiteX7" fmla="*/ 814387 w 923925"/>
                <a:gd name="connsiteY7" fmla="*/ 904875 h 914400"/>
                <a:gd name="connsiteX8" fmla="*/ 666750 w 923925"/>
                <a:gd name="connsiteY8" fmla="*/ 804862 h 914400"/>
                <a:gd name="connsiteX9" fmla="*/ 566737 w 923925"/>
                <a:gd name="connsiteY9" fmla="*/ 914400 h 914400"/>
                <a:gd name="connsiteX10" fmla="*/ 428625 w 923925"/>
                <a:gd name="connsiteY10" fmla="*/ 804862 h 914400"/>
                <a:gd name="connsiteX11" fmla="*/ 300037 w 923925"/>
                <a:gd name="connsiteY11" fmla="*/ 900112 h 914400"/>
                <a:gd name="connsiteX12" fmla="*/ 147637 w 923925"/>
                <a:gd name="connsiteY12" fmla="*/ 790575 h 914400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4942"/>
                <a:gd name="connsiteX1" fmla="*/ 0 w 923925"/>
                <a:gd name="connsiteY1" fmla="*/ 366712 h 904942"/>
                <a:gd name="connsiteX2" fmla="*/ 95250 w 923925"/>
                <a:gd name="connsiteY2" fmla="*/ 180975 h 904942"/>
                <a:gd name="connsiteX3" fmla="*/ 300037 w 923925"/>
                <a:gd name="connsiteY3" fmla="*/ 61912 h 904942"/>
                <a:gd name="connsiteX4" fmla="*/ 328613 w 923925"/>
                <a:gd name="connsiteY4" fmla="*/ 0 h 904942"/>
                <a:gd name="connsiteX5" fmla="*/ 685800 w 923925"/>
                <a:gd name="connsiteY5" fmla="*/ 123825 h 904942"/>
                <a:gd name="connsiteX6" fmla="*/ 923925 w 923925"/>
                <a:gd name="connsiteY6" fmla="*/ 776287 h 904942"/>
                <a:gd name="connsiteX7" fmla="*/ 814387 w 923925"/>
                <a:gd name="connsiteY7" fmla="*/ 904875 h 904942"/>
                <a:gd name="connsiteX8" fmla="*/ 666750 w 923925"/>
                <a:gd name="connsiteY8" fmla="*/ 804862 h 904942"/>
                <a:gd name="connsiteX9" fmla="*/ 550384 w 923925"/>
                <a:gd name="connsiteY9" fmla="*/ 895350 h 904942"/>
                <a:gd name="connsiteX10" fmla="*/ 428625 w 923925"/>
                <a:gd name="connsiteY10" fmla="*/ 804862 h 904942"/>
                <a:gd name="connsiteX11" fmla="*/ 300037 w 923925"/>
                <a:gd name="connsiteY11" fmla="*/ 900112 h 904942"/>
                <a:gd name="connsiteX12" fmla="*/ 147637 w 923925"/>
                <a:gd name="connsiteY12" fmla="*/ 790575 h 90494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23925"/>
                <a:gd name="connsiteY0" fmla="*/ 790575 h 900112"/>
                <a:gd name="connsiteX1" fmla="*/ 0 w 923925"/>
                <a:gd name="connsiteY1" fmla="*/ 366712 h 900112"/>
                <a:gd name="connsiteX2" fmla="*/ 95250 w 923925"/>
                <a:gd name="connsiteY2" fmla="*/ 180975 h 900112"/>
                <a:gd name="connsiteX3" fmla="*/ 300037 w 923925"/>
                <a:gd name="connsiteY3" fmla="*/ 61912 h 900112"/>
                <a:gd name="connsiteX4" fmla="*/ 328613 w 923925"/>
                <a:gd name="connsiteY4" fmla="*/ 0 h 900112"/>
                <a:gd name="connsiteX5" fmla="*/ 685800 w 923925"/>
                <a:gd name="connsiteY5" fmla="*/ 123825 h 900112"/>
                <a:gd name="connsiteX6" fmla="*/ 923925 w 923925"/>
                <a:gd name="connsiteY6" fmla="*/ 776287 h 900112"/>
                <a:gd name="connsiteX7" fmla="*/ 810299 w 923925"/>
                <a:gd name="connsiteY7" fmla="*/ 881063 h 900112"/>
                <a:gd name="connsiteX8" fmla="*/ 666750 w 923925"/>
                <a:gd name="connsiteY8" fmla="*/ 804862 h 900112"/>
                <a:gd name="connsiteX9" fmla="*/ 550384 w 923925"/>
                <a:gd name="connsiteY9" fmla="*/ 895350 h 900112"/>
                <a:gd name="connsiteX10" fmla="*/ 428625 w 923925"/>
                <a:gd name="connsiteY10" fmla="*/ 804862 h 900112"/>
                <a:gd name="connsiteX11" fmla="*/ 300037 w 923925"/>
                <a:gd name="connsiteY11" fmla="*/ 900112 h 900112"/>
                <a:gd name="connsiteX12" fmla="*/ 147637 w 923925"/>
                <a:gd name="connsiteY12" fmla="*/ 790575 h 900112"/>
                <a:gd name="connsiteX0" fmla="*/ 147637 w 915749"/>
                <a:gd name="connsiteY0" fmla="*/ 790575 h 900112"/>
                <a:gd name="connsiteX1" fmla="*/ 0 w 915749"/>
                <a:gd name="connsiteY1" fmla="*/ 366712 h 900112"/>
                <a:gd name="connsiteX2" fmla="*/ 95250 w 915749"/>
                <a:gd name="connsiteY2" fmla="*/ 180975 h 900112"/>
                <a:gd name="connsiteX3" fmla="*/ 300037 w 915749"/>
                <a:gd name="connsiteY3" fmla="*/ 61912 h 900112"/>
                <a:gd name="connsiteX4" fmla="*/ 328613 w 915749"/>
                <a:gd name="connsiteY4" fmla="*/ 0 h 900112"/>
                <a:gd name="connsiteX5" fmla="*/ 685800 w 915749"/>
                <a:gd name="connsiteY5" fmla="*/ 123825 h 900112"/>
                <a:gd name="connsiteX6" fmla="*/ 915749 w 915749"/>
                <a:gd name="connsiteY6" fmla="*/ 747712 h 900112"/>
                <a:gd name="connsiteX7" fmla="*/ 810299 w 915749"/>
                <a:gd name="connsiteY7" fmla="*/ 881063 h 900112"/>
                <a:gd name="connsiteX8" fmla="*/ 666750 w 915749"/>
                <a:gd name="connsiteY8" fmla="*/ 804862 h 900112"/>
                <a:gd name="connsiteX9" fmla="*/ 550384 w 915749"/>
                <a:gd name="connsiteY9" fmla="*/ 895350 h 900112"/>
                <a:gd name="connsiteX10" fmla="*/ 428625 w 915749"/>
                <a:gd name="connsiteY10" fmla="*/ 804862 h 900112"/>
                <a:gd name="connsiteX11" fmla="*/ 300037 w 915749"/>
                <a:gd name="connsiteY11" fmla="*/ 900112 h 900112"/>
                <a:gd name="connsiteX12" fmla="*/ 147637 w 915749"/>
                <a:gd name="connsiteY12" fmla="*/ 790575 h 90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15749" h="900112">
                  <a:moveTo>
                    <a:pt x="147637" y="790575"/>
                  </a:moveTo>
                  <a:lnTo>
                    <a:pt x="0" y="366712"/>
                  </a:lnTo>
                  <a:lnTo>
                    <a:pt x="95250" y="180975"/>
                  </a:lnTo>
                  <a:lnTo>
                    <a:pt x="300037" y="61912"/>
                  </a:lnTo>
                  <a:lnTo>
                    <a:pt x="328613" y="0"/>
                  </a:lnTo>
                  <a:lnTo>
                    <a:pt x="685800" y="123825"/>
                  </a:lnTo>
                  <a:lnTo>
                    <a:pt x="915749" y="747712"/>
                  </a:lnTo>
                  <a:cubicBezTo>
                    <a:pt x="879236" y="790575"/>
                    <a:pt x="851799" y="871538"/>
                    <a:pt x="810299" y="881063"/>
                  </a:cubicBezTo>
                  <a:cubicBezTo>
                    <a:pt x="768799" y="890588"/>
                    <a:pt x="720724" y="876300"/>
                    <a:pt x="666750" y="804862"/>
                  </a:cubicBezTo>
                  <a:cubicBezTo>
                    <a:pt x="628650" y="879475"/>
                    <a:pt x="619800" y="882649"/>
                    <a:pt x="550384" y="895350"/>
                  </a:cubicBezTo>
                  <a:cubicBezTo>
                    <a:pt x="481884" y="882649"/>
                    <a:pt x="474662" y="855662"/>
                    <a:pt x="428625" y="804862"/>
                  </a:cubicBezTo>
                  <a:cubicBezTo>
                    <a:pt x="385762" y="855662"/>
                    <a:pt x="361950" y="877887"/>
                    <a:pt x="300037" y="900112"/>
                  </a:cubicBezTo>
                  <a:cubicBezTo>
                    <a:pt x="200221" y="892176"/>
                    <a:pt x="198437" y="827087"/>
                    <a:pt x="147637" y="790575"/>
                  </a:cubicBezTo>
                  <a:close/>
                </a:path>
              </a:pathLst>
            </a:custGeom>
            <a:solidFill>
              <a:srgbClr val="D4B1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23"/>
            <p:cNvSpPr/>
            <p:nvPr/>
          </p:nvSpPr>
          <p:spPr>
            <a:xfrm>
              <a:off x="3124200" y="1400175"/>
              <a:ext cx="1899209" cy="1280472"/>
            </a:xfrm>
            <a:custGeom>
              <a:avLst/>
              <a:gdLst>
                <a:gd name="connsiteX0" fmla="*/ 209550 w 1895475"/>
                <a:gd name="connsiteY0" fmla="*/ 1209675 h 1276350"/>
                <a:gd name="connsiteX1" fmla="*/ 0 w 1895475"/>
                <a:gd name="connsiteY1" fmla="*/ 609600 h 1276350"/>
                <a:gd name="connsiteX2" fmla="*/ 261938 w 1895475"/>
                <a:gd name="connsiteY2" fmla="*/ 533400 h 1276350"/>
                <a:gd name="connsiteX3" fmla="*/ 904875 w 1895475"/>
                <a:gd name="connsiteY3" fmla="*/ 0 h 1276350"/>
                <a:gd name="connsiteX4" fmla="*/ 1533525 w 1895475"/>
                <a:gd name="connsiteY4" fmla="*/ 280987 h 1276350"/>
                <a:gd name="connsiteX5" fmla="*/ 1895475 w 1895475"/>
                <a:gd name="connsiteY5" fmla="*/ 904875 h 1276350"/>
                <a:gd name="connsiteX6" fmla="*/ 1847850 w 1895475"/>
                <a:gd name="connsiteY6" fmla="*/ 1023937 h 1276350"/>
                <a:gd name="connsiteX7" fmla="*/ 1681163 w 1895475"/>
                <a:gd name="connsiteY7" fmla="*/ 1038225 h 1276350"/>
                <a:gd name="connsiteX8" fmla="*/ 1371600 w 1895475"/>
                <a:gd name="connsiteY8" fmla="*/ 504825 h 1276350"/>
                <a:gd name="connsiteX9" fmla="*/ 1085850 w 1895475"/>
                <a:gd name="connsiteY9" fmla="*/ 357187 h 1276350"/>
                <a:gd name="connsiteX10" fmla="*/ 766763 w 1895475"/>
                <a:gd name="connsiteY10" fmla="*/ 623887 h 1276350"/>
                <a:gd name="connsiteX11" fmla="*/ 833438 w 1895475"/>
                <a:gd name="connsiteY11" fmla="*/ 814387 h 1276350"/>
                <a:gd name="connsiteX12" fmla="*/ 1538288 w 1895475"/>
                <a:gd name="connsiteY12" fmla="*/ 781050 h 1276350"/>
                <a:gd name="connsiteX13" fmla="*/ 1643063 w 1895475"/>
                <a:gd name="connsiteY13" fmla="*/ 823912 h 1276350"/>
                <a:gd name="connsiteX14" fmla="*/ 1666875 w 1895475"/>
                <a:gd name="connsiteY14" fmla="*/ 990600 h 1276350"/>
                <a:gd name="connsiteX15" fmla="*/ 1600200 w 1895475"/>
                <a:gd name="connsiteY15" fmla="*/ 1071562 h 1276350"/>
                <a:gd name="connsiteX16" fmla="*/ 828675 w 1895475"/>
                <a:gd name="connsiteY16" fmla="*/ 1104900 h 1276350"/>
                <a:gd name="connsiteX17" fmla="*/ 566738 w 1895475"/>
                <a:gd name="connsiteY17" fmla="*/ 1276350 h 1276350"/>
                <a:gd name="connsiteX18" fmla="*/ 209550 w 1895475"/>
                <a:gd name="connsiteY18" fmla="*/ 1209675 h 1276350"/>
                <a:gd name="connsiteX0" fmla="*/ 209550 w 1895475"/>
                <a:gd name="connsiteY0" fmla="*/ 1209675 h 1277803"/>
                <a:gd name="connsiteX1" fmla="*/ 0 w 1895475"/>
                <a:gd name="connsiteY1" fmla="*/ 609600 h 1277803"/>
                <a:gd name="connsiteX2" fmla="*/ 261938 w 1895475"/>
                <a:gd name="connsiteY2" fmla="*/ 533400 h 1277803"/>
                <a:gd name="connsiteX3" fmla="*/ 904875 w 1895475"/>
                <a:gd name="connsiteY3" fmla="*/ 0 h 1277803"/>
                <a:gd name="connsiteX4" fmla="*/ 1533525 w 1895475"/>
                <a:gd name="connsiteY4" fmla="*/ 280987 h 1277803"/>
                <a:gd name="connsiteX5" fmla="*/ 1895475 w 1895475"/>
                <a:gd name="connsiteY5" fmla="*/ 904875 h 1277803"/>
                <a:gd name="connsiteX6" fmla="*/ 1847850 w 1895475"/>
                <a:gd name="connsiteY6" fmla="*/ 1023937 h 1277803"/>
                <a:gd name="connsiteX7" fmla="*/ 1681163 w 1895475"/>
                <a:gd name="connsiteY7" fmla="*/ 1038225 h 1277803"/>
                <a:gd name="connsiteX8" fmla="*/ 1371600 w 1895475"/>
                <a:gd name="connsiteY8" fmla="*/ 504825 h 1277803"/>
                <a:gd name="connsiteX9" fmla="*/ 1085850 w 1895475"/>
                <a:gd name="connsiteY9" fmla="*/ 357187 h 1277803"/>
                <a:gd name="connsiteX10" fmla="*/ 766763 w 1895475"/>
                <a:gd name="connsiteY10" fmla="*/ 623887 h 1277803"/>
                <a:gd name="connsiteX11" fmla="*/ 833438 w 1895475"/>
                <a:gd name="connsiteY11" fmla="*/ 814387 h 1277803"/>
                <a:gd name="connsiteX12" fmla="*/ 1538288 w 1895475"/>
                <a:gd name="connsiteY12" fmla="*/ 781050 h 1277803"/>
                <a:gd name="connsiteX13" fmla="*/ 1643063 w 1895475"/>
                <a:gd name="connsiteY13" fmla="*/ 823912 h 1277803"/>
                <a:gd name="connsiteX14" fmla="*/ 1666875 w 1895475"/>
                <a:gd name="connsiteY14" fmla="*/ 990600 h 1277803"/>
                <a:gd name="connsiteX15" fmla="*/ 1600200 w 1895475"/>
                <a:gd name="connsiteY15" fmla="*/ 1071562 h 1277803"/>
                <a:gd name="connsiteX16" fmla="*/ 828675 w 1895475"/>
                <a:gd name="connsiteY16" fmla="*/ 1104900 h 1277803"/>
                <a:gd name="connsiteX17" fmla="*/ 566738 w 1895475"/>
                <a:gd name="connsiteY17" fmla="*/ 1276350 h 1277803"/>
                <a:gd name="connsiteX18" fmla="*/ 209550 w 1895475"/>
                <a:gd name="connsiteY18" fmla="*/ 1209675 h 1277803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371600 w 1895475"/>
                <a:gd name="connsiteY8" fmla="*/ 504825 h 1280472"/>
                <a:gd name="connsiteX9" fmla="*/ 1085850 w 1895475"/>
                <a:gd name="connsiteY9" fmla="*/ 357187 h 1280472"/>
                <a:gd name="connsiteX10" fmla="*/ 766763 w 1895475"/>
                <a:gd name="connsiteY10" fmla="*/ 623887 h 1280472"/>
                <a:gd name="connsiteX11" fmla="*/ 833438 w 1895475"/>
                <a:gd name="connsiteY11" fmla="*/ 814387 h 1280472"/>
                <a:gd name="connsiteX12" fmla="*/ 1538288 w 1895475"/>
                <a:gd name="connsiteY12" fmla="*/ 781050 h 1280472"/>
                <a:gd name="connsiteX13" fmla="*/ 1643063 w 1895475"/>
                <a:gd name="connsiteY13" fmla="*/ 823912 h 1280472"/>
                <a:gd name="connsiteX14" fmla="*/ 1666875 w 1895475"/>
                <a:gd name="connsiteY14" fmla="*/ 990600 h 1280472"/>
                <a:gd name="connsiteX15" fmla="*/ 1600200 w 1895475"/>
                <a:gd name="connsiteY15" fmla="*/ 107156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66875 w 1895475"/>
                <a:gd name="connsiteY8" fmla="*/ 709611 h 1280472"/>
                <a:gd name="connsiteX9" fmla="*/ 1371600 w 1895475"/>
                <a:gd name="connsiteY9" fmla="*/ 504825 h 1280472"/>
                <a:gd name="connsiteX10" fmla="*/ 1085850 w 1895475"/>
                <a:gd name="connsiteY10" fmla="*/ 357187 h 1280472"/>
                <a:gd name="connsiteX11" fmla="*/ 766763 w 1895475"/>
                <a:gd name="connsiteY11" fmla="*/ 623887 h 1280472"/>
                <a:gd name="connsiteX12" fmla="*/ 833438 w 1895475"/>
                <a:gd name="connsiteY12" fmla="*/ 814387 h 1280472"/>
                <a:gd name="connsiteX13" fmla="*/ 1538288 w 1895475"/>
                <a:gd name="connsiteY13" fmla="*/ 781050 h 1280472"/>
                <a:gd name="connsiteX14" fmla="*/ 1643063 w 1895475"/>
                <a:gd name="connsiteY14" fmla="*/ 823912 h 1280472"/>
                <a:gd name="connsiteX15" fmla="*/ 1666875 w 1895475"/>
                <a:gd name="connsiteY15" fmla="*/ 990600 h 1280472"/>
                <a:gd name="connsiteX16" fmla="*/ 1600200 w 1895475"/>
                <a:gd name="connsiteY16" fmla="*/ 1071562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71600 w 1895475"/>
                <a:gd name="connsiteY10" fmla="*/ 504825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666875 w 1895475"/>
                <a:gd name="connsiteY9" fmla="*/ 709611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38288 w 1895475"/>
                <a:gd name="connsiteY14" fmla="*/ 781050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1600200 w 1895475"/>
                <a:gd name="connsiteY17" fmla="*/ 1071562 h 1280472"/>
                <a:gd name="connsiteX18" fmla="*/ 828675 w 1895475"/>
                <a:gd name="connsiteY18" fmla="*/ 1104900 h 1280472"/>
                <a:gd name="connsiteX19" fmla="*/ 566738 w 1895475"/>
                <a:gd name="connsiteY19" fmla="*/ 1276350 h 1280472"/>
                <a:gd name="connsiteX20" fmla="*/ 209550 w 1895475"/>
                <a:gd name="connsiteY20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1666875 w 1895475"/>
                <a:gd name="connsiteY16" fmla="*/ 990600 h 1280472"/>
                <a:gd name="connsiteX17" fmla="*/ 828675 w 1895475"/>
                <a:gd name="connsiteY17" fmla="*/ 1104900 h 1280472"/>
                <a:gd name="connsiteX18" fmla="*/ 566738 w 1895475"/>
                <a:gd name="connsiteY18" fmla="*/ 1276350 h 1280472"/>
                <a:gd name="connsiteX19" fmla="*/ 209550 w 1895475"/>
                <a:gd name="connsiteY19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1643063 w 1895475"/>
                <a:gd name="connsiteY15" fmla="*/ 823912 h 1280472"/>
                <a:gd name="connsiteX16" fmla="*/ 828675 w 1895475"/>
                <a:gd name="connsiteY16" fmla="*/ 1104900 h 1280472"/>
                <a:gd name="connsiteX17" fmla="*/ 566738 w 1895475"/>
                <a:gd name="connsiteY17" fmla="*/ 1276350 h 1280472"/>
                <a:gd name="connsiteX18" fmla="*/ 209550 w 1895475"/>
                <a:gd name="connsiteY18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1547813 w 1895475"/>
                <a:gd name="connsiteY14" fmla="*/ 776287 h 1280472"/>
                <a:gd name="connsiteX15" fmla="*/ 828675 w 1895475"/>
                <a:gd name="connsiteY15" fmla="*/ 1104900 h 1280472"/>
                <a:gd name="connsiteX16" fmla="*/ 566738 w 1895475"/>
                <a:gd name="connsiteY16" fmla="*/ 1276350 h 1280472"/>
                <a:gd name="connsiteX17" fmla="*/ 209550 w 1895475"/>
                <a:gd name="connsiteY17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719263 w 1895475"/>
                <a:gd name="connsiteY8" fmla="*/ 900111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5475"/>
                <a:gd name="connsiteY0" fmla="*/ 1209675 h 1280472"/>
                <a:gd name="connsiteX1" fmla="*/ 0 w 1895475"/>
                <a:gd name="connsiteY1" fmla="*/ 609600 h 1280472"/>
                <a:gd name="connsiteX2" fmla="*/ 261938 w 1895475"/>
                <a:gd name="connsiteY2" fmla="*/ 533400 h 1280472"/>
                <a:gd name="connsiteX3" fmla="*/ 904875 w 1895475"/>
                <a:gd name="connsiteY3" fmla="*/ 0 h 1280472"/>
                <a:gd name="connsiteX4" fmla="*/ 1533525 w 1895475"/>
                <a:gd name="connsiteY4" fmla="*/ 280987 h 1280472"/>
                <a:gd name="connsiteX5" fmla="*/ 1895475 w 1895475"/>
                <a:gd name="connsiteY5" fmla="*/ 904875 h 1280472"/>
                <a:gd name="connsiteX6" fmla="*/ 1847850 w 1895475"/>
                <a:gd name="connsiteY6" fmla="*/ 1023937 h 1280472"/>
                <a:gd name="connsiteX7" fmla="*/ 1681163 w 1895475"/>
                <a:gd name="connsiteY7" fmla="*/ 1038225 h 1280472"/>
                <a:gd name="connsiteX8" fmla="*/ 1628776 w 1895475"/>
                <a:gd name="connsiteY8" fmla="*/ 923924 h 1280472"/>
                <a:gd name="connsiteX9" fmla="*/ 1476375 w 1895475"/>
                <a:gd name="connsiteY9" fmla="*/ 681036 h 1280472"/>
                <a:gd name="connsiteX10" fmla="*/ 1385887 w 1895475"/>
                <a:gd name="connsiteY10" fmla="*/ 519112 h 1280472"/>
                <a:gd name="connsiteX11" fmla="*/ 1085850 w 1895475"/>
                <a:gd name="connsiteY11" fmla="*/ 357187 h 1280472"/>
                <a:gd name="connsiteX12" fmla="*/ 766763 w 1895475"/>
                <a:gd name="connsiteY12" fmla="*/ 623887 h 1280472"/>
                <a:gd name="connsiteX13" fmla="*/ 833438 w 1895475"/>
                <a:gd name="connsiteY13" fmla="*/ 814387 h 1280472"/>
                <a:gd name="connsiteX14" fmla="*/ 828675 w 1895475"/>
                <a:gd name="connsiteY14" fmla="*/ 1104900 h 1280472"/>
                <a:gd name="connsiteX15" fmla="*/ 566738 w 1895475"/>
                <a:gd name="connsiteY15" fmla="*/ 1276350 h 1280472"/>
                <a:gd name="connsiteX16" fmla="*/ 209550 w 1895475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28776 w 1899209"/>
                <a:gd name="connsiteY8" fmla="*/ 923924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  <a:gd name="connsiteX0" fmla="*/ 209550 w 1899209"/>
                <a:gd name="connsiteY0" fmla="*/ 1209675 h 1280472"/>
                <a:gd name="connsiteX1" fmla="*/ 0 w 1899209"/>
                <a:gd name="connsiteY1" fmla="*/ 609600 h 1280472"/>
                <a:gd name="connsiteX2" fmla="*/ 261938 w 1899209"/>
                <a:gd name="connsiteY2" fmla="*/ 533400 h 1280472"/>
                <a:gd name="connsiteX3" fmla="*/ 904875 w 1899209"/>
                <a:gd name="connsiteY3" fmla="*/ 0 h 1280472"/>
                <a:gd name="connsiteX4" fmla="*/ 1533525 w 1899209"/>
                <a:gd name="connsiteY4" fmla="*/ 280987 h 1280472"/>
                <a:gd name="connsiteX5" fmla="*/ 1895475 w 1899209"/>
                <a:gd name="connsiteY5" fmla="*/ 904875 h 1280472"/>
                <a:gd name="connsiteX6" fmla="*/ 1847850 w 1899209"/>
                <a:gd name="connsiteY6" fmla="*/ 1023937 h 1280472"/>
                <a:gd name="connsiteX7" fmla="*/ 1681163 w 1899209"/>
                <a:gd name="connsiteY7" fmla="*/ 1038225 h 1280472"/>
                <a:gd name="connsiteX8" fmla="*/ 1609726 w 1899209"/>
                <a:gd name="connsiteY8" fmla="*/ 928687 h 1280472"/>
                <a:gd name="connsiteX9" fmla="*/ 1476375 w 1899209"/>
                <a:gd name="connsiteY9" fmla="*/ 681036 h 1280472"/>
                <a:gd name="connsiteX10" fmla="*/ 1385887 w 1899209"/>
                <a:gd name="connsiteY10" fmla="*/ 519112 h 1280472"/>
                <a:gd name="connsiteX11" fmla="*/ 1085850 w 1899209"/>
                <a:gd name="connsiteY11" fmla="*/ 357187 h 1280472"/>
                <a:gd name="connsiteX12" fmla="*/ 766763 w 1899209"/>
                <a:gd name="connsiteY12" fmla="*/ 623887 h 1280472"/>
                <a:gd name="connsiteX13" fmla="*/ 833438 w 1899209"/>
                <a:gd name="connsiteY13" fmla="*/ 814387 h 1280472"/>
                <a:gd name="connsiteX14" fmla="*/ 828675 w 1899209"/>
                <a:gd name="connsiteY14" fmla="*/ 1104900 h 1280472"/>
                <a:gd name="connsiteX15" fmla="*/ 566738 w 1899209"/>
                <a:gd name="connsiteY15" fmla="*/ 1276350 h 1280472"/>
                <a:gd name="connsiteX16" fmla="*/ 209550 w 1899209"/>
                <a:gd name="connsiteY16" fmla="*/ 1209675 h 128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99209" h="1280472">
                  <a:moveTo>
                    <a:pt x="209550" y="1209675"/>
                  </a:moveTo>
                  <a:lnTo>
                    <a:pt x="0" y="609600"/>
                  </a:lnTo>
                  <a:lnTo>
                    <a:pt x="261938" y="533400"/>
                  </a:lnTo>
                  <a:cubicBezTo>
                    <a:pt x="476250" y="355600"/>
                    <a:pt x="652463" y="149225"/>
                    <a:pt x="904875" y="0"/>
                  </a:cubicBezTo>
                  <a:cubicBezTo>
                    <a:pt x="1138238" y="55562"/>
                    <a:pt x="1319213" y="158750"/>
                    <a:pt x="1533525" y="280987"/>
                  </a:cubicBezTo>
                  <a:cubicBezTo>
                    <a:pt x="1673225" y="493712"/>
                    <a:pt x="1793875" y="687387"/>
                    <a:pt x="1895475" y="904875"/>
                  </a:cubicBezTo>
                  <a:cubicBezTo>
                    <a:pt x="1908176" y="949325"/>
                    <a:pt x="1887537" y="1003300"/>
                    <a:pt x="1847850" y="1023937"/>
                  </a:cubicBezTo>
                  <a:cubicBezTo>
                    <a:pt x="1792288" y="1047750"/>
                    <a:pt x="1751013" y="1047749"/>
                    <a:pt x="1681163" y="1038225"/>
                  </a:cubicBezTo>
                  <a:cubicBezTo>
                    <a:pt x="1651794" y="1016000"/>
                    <a:pt x="1612107" y="983456"/>
                    <a:pt x="1609726" y="928687"/>
                  </a:cubicBezTo>
                  <a:cubicBezTo>
                    <a:pt x="1607345" y="873918"/>
                    <a:pt x="1526381" y="745329"/>
                    <a:pt x="1476375" y="681036"/>
                  </a:cubicBezTo>
                  <a:lnTo>
                    <a:pt x="1385887" y="519112"/>
                  </a:lnTo>
                  <a:cubicBezTo>
                    <a:pt x="1285875" y="465137"/>
                    <a:pt x="1214437" y="392112"/>
                    <a:pt x="1085850" y="357187"/>
                  </a:cubicBezTo>
                  <a:cubicBezTo>
                    <a:pt x="960438" y="417512"/>
                    <a:pt x="868363" y="520699"/>
                    <a:pt x="766763" y="623887"/>
                  </a:cubicBezTo>
                  <a:cubicBezTo>
                    <a:pt x="746125" y="696912"/>
                    <a:pt x="763588" y="750887"/>
                    <a:pt x="833438" y="814387"/>
                  </a:cubicBezTo>
                  <a:cubicBezTo>
                    <a:pt x="831850" y="911225"/>
                    <a:pt x="830263" y="1008062"/>
                    <a:pt x="828675" y="1104900"/>
                  </a:cubicBezTo>
                  <a:cubicBezTo>
                    <a:pt x="760413" y="1195388"/>
                    <a:pt x="677862" y="1228725"/>
                    <a:pt x="566738" y="1276350"/>
                  </a:cubicBezTo>
                  <a:cubicBezTo>
                    <a:pt x="447675" y="1287462"/>
                    <a:pt x="333376" y="1279525"/>
                    <a:pt x="209550" y="1209675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349583" y="1279032"/>
              <a:ext cx="1845276" cy="1401615"/>
              <a:chOff x="4076723" y="4800653"/>
              <a:chExt cx="1845276" cy="1401615"/>
            </a:xfrm>
          </p:grpSpPr>
          <p:sp>
            <p:nvSpPr>
              <p:cNvPr id="15" name="Freeform: Shape 27"/>
              <p:cNvSpPr/>
              <p:nvPr/>
            </p:nvSpPr>
            <p:spPr>
              <a:xfrm>
                <a:off x="5693399" y="5992718"/>
                <a:ext cx="228600" cy="209550"/>
              </a:xfrm>
              <a:custGeom>
                <a:avLst/>
                <a:gdLst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61912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  <a:gd name="connsiteX0" fmla="*/ 83344 w 228600"/>
                  <a:gd name="connsiteY0" fmla="*/ 0 h 209550"/>
                  <a:gd name="connsiteX1" fmla="*/ 0 w 228600"/>
                  <a:gd name="connsiteY1" fmla="*/ 100012 h 209550"/>
                  <a:gd name="connsiteX2" fmla="*/ 50006 w 228600"/>
                  <a:gd name="connsiteY2" fmla="*/ 171450 h 209550"/>
                  <a:gd name="connsiteX3" fmla="*/ 211931 w 228600"/>
                  <a:gd name="connsiteY3" fmla="*/ 209550 h 209550"/>
                  <a:gd name="connsiteX4" fmla="*/ 228600 w 228600"/>
                  <a:gd name="connsiteY4" fmla="*/ 188119 h 209550"/>
                  <a:gd name="connsiteX5" fmla="*/ 159544 w 228600"/>
                  <a:gd name="connsiteY5" fmla="*/ 45244 h 209550"/>
                  <a:gd name="connsiteX6" fmla="*/ 83344 w 22860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" h="209550">
                    <a:moveTo>
                      <a:pt x="83344" y="0"/>
                    </a:moveTo>
                    <a:lnTo>
                      <a:pt x="0" y="100012"/>
                    </a:lnTo>
                    <a:cubicBezTo>
                      <a:pt x="30162" y="107156"/>
                      <a:pt x="38894" y="130969"/>
                      <a:pt x="50006" y="171450"/>
                    </a:cubicBezTo>
                    <a:cubicBezTo>
                      <a:pt x="108744" y="172243"/>
                      <a:pt x="157956" y="180181"/>
                      <a:pt x="211931" y="209550"/>
                    </a:cubicBezTo>
                    <a:lnTo>
                      <a:pt x="228600" y="188119"/>
                    </a:lnTo>
                    <a:cubicBezTo>
                      <a:pt x="191293" y="152400"/>
                      <a:pt x="163513" y="95251"/>
                      <a:pt x="159544" y="45244"/>
                    </a:cubicBezTo>
                    <a:cubicBezTo>
                      <a:pt x="115094" y="53975"/>
                      <a:pt x="89695" y="26986"/>
                      <a:pt x="83344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5784704" y="6077353"/>
                <a:ext cx="125390" cy="109787"/>
              </a:xfrm>
              <a:prstGeom prst="line">
                <a:avLst/>
              </a:prstGeom>
              <a:ln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 rot="2396975">
                <a:off x="4426719" y="5494445"/>
                <a:ext cx="1490671" cy="164032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2396975" flipH="1">
                <a:off x="5598407" y="5869680"/>
                <a:ext cx="45719" cy="164032"/>
              </a:xfrm>
              <a:prstGeom prst="rect">
                <a:avLst/>
              </a:prstGeom>
              <a:solidFill>
                <a:srgbClr val="5B9B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2396975">
                <a:off x="4076723" y="4820930"/>
                <a:ext cx="623887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2396975" flipH="1">
                <a:off x="4519952" y="4955309"/>
                <a:ext cx="50279" cy="214778"/>
              </a:xfrm>
              <a:prstGeom prst="rect">
                <a:avLst/>
              </a:prstGeom>
              <a:solidFill>
                <a:srgbClr val="2944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2396975" flipH="1">
                <a:off x="4633020" y="4964719"/>
                <a:ext cx="36576" cy="21464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ctangle 38"/>
              <p:cNvSpPr/>
              <p:nvPr/>
            </p:nvSpPr>
            <p:spPr>
              <a:xfrm rot="2176690">
                <a:off x="4161721" y="4800653"/>
                <a:ext cx="594360" cy="34677"/>
              </a:xfrm>
              <a:custGeom>
                <a:avLst/>
                <a:gdLst>
                  <a:gd name="connsiteX0" fmla="*/ 0 w 594360"/>
                  <a:gd name="connsiteY0" fmla="*/ 0 h 27432"/>
                  <a:gd name="connsiteX1" fmla="*/ 594360 w 594360"/>
                  <a:gd name="connsiteY1" fmla="*/ 0 h 27432"/>
                  <a:gd name="connsiteX2" fmla="*/ 594360 w 594360"/>
                  <a:gd name="connsiteY2" fmla="*/ 27432 h 27432"/>
                  <a:gd name="connsiteX3" fmla="*/ 0 w 594360"/>
                  <a:gd name="connsiteY3" fmla="*/ 27432 h 27432"/>
                  <a:gd name="connsiteX4" fmla="*/ 0 w 594360"/>
                  <a:gd name="connsiteY4" fmla="*/ 0 h 27432"/>
                  <a:gd name="connsiteX0" fmla="*/ 0 w 594360"/>
                  <a:gd name="connsiteY0" fmla="*/ 7245 h 34677"/>
                  <a:gd name="connsiteX1" fmla="*/ 592307 w 594360"/>
                  <a:gd name="connsiteY1" fmla="*/ 0 h 34677"/>
                  <a:gd name="connsiteX2" fmla="*/ 594360 w 594360"/>
                  <a:gd name="connsiteY2" fmla="*/ 34677 h 34677"/>
                  <a:gd name="connsiteX3" fmla="*/ 0 w 594360"/>
                  <a:gd name="connsiteY3" fmla="*/ 34677 h 34677"/>
                  <a:gd name="connsiteX4" fmla="*/ 0 w 594360"/>
                  <a:gd name="connsiteY4" fmla="*/ 7245 h 34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360" h="34677">
                    <a:moveTo>
                      <a:pt x="0" y="7245"/>
                    </a:moveTo>
                    <a:lnTo>
                      <a:pt x="592307" y="0"/>
                    </a:lnTo>
                    <a:lnTo>
                      <a:pt x="594360" y="34677"/>
                    </a:lnTo>
                    <a:lnTo>
                      <a:pt x="0" y="34677"/>
                    </a:lnTo>
                    <a:lnTo>
                      <a:pt x="0" y="7245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05840">
                  <a:defRPr/>
                </a:pPr>
                <a:endParaRPr lang="en-US" sz="1485" kern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20494789">
              <a:off x="2105519" y="2031231"/>
              <a:ext cx="1257300" cy="9577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  <p:sp>
          <p:nvSpPr>
            <p:cNvPr id="14" name="Oval 10"/>
            <p:cNvSpPr/>
            <p:nvPr/>
          </p:nvSpPr>
          <p:spPr>
            <a:xfrm>
              <a:off x="3806298" y="2167728"/>
              <a:ext cx="1003827" cy="332423"/>
            </a:xfrm>
            <a:custGeom>
              <a:avLst/>
              <a:gdLst>
                <a:gd name="connsiteX0" fmla="*/ 0 w 942975"/>
                <a:gd name="connsiteY0" fmla="*/ 202407 h 404813"/>
                <a:gd name="connsiteX1" fmla="*/ 471488 w 942975"/>
                <a:gd name="connsiteY1" fmla="*/ 0 h 404813"/>
                <a:gd name="connsiteX2" fmla="*/ 942976 w 942975"/>
                <a:gd name="connsiteY2" fmla="*/ 202407 h 404813"/>
                <a:gd name="connsiteX3" fmla="*/ 471488 w 942975"/>
                <a:gd name="connsiteY3" fmla="*/ 404814 h 404813"/>
                <a:gd name="connsiteX4" fmla="*/ 0 w 942975"/>
                <a:gd name="connsiteY4" fmla="*/ 202407 h 404813"/>
                <a:gd name="connsiteX0" fmla="*/ 0 w 973061"/>
                <a:gd name="connsiteY0" fmla="*/ 211676 h 414083"/>
                <a:gd name="connsiteX1" fmla="*/ 471488 w 973061"/>
                <a:gd name="connsiteY1" fmla="*/ 9269 h 414083"/>
                <a:gd name="connsiteX2" fmla="*/ 884536 w 973061"/>
                <a:gd name="connsiteY2" fmla="*/ 52132 h 414083"/>
                <a:gd name="connsiteX3" fmla="*/ 942976 w 973061"/>
                <a:gd name="connsiteY3" fmla="*/ 211676 h 414083"/>
                <a:gd name="connsiteX4" fmla="*/ 471488 w 973061"/>
                <a:gd name="connsiteY4" fmla="*/ 414083 h 414083"/>
                <a:gd name="connsiteX5" fmla="*/ 0 w 973061"/>
                <a:gd name="connsiteY5" fmla="*/ 211676 h 414083"/>
                <a:gd name="connsiteX0" fmla="*/ 0 w 948010"/>
                <a:gd name="connsiteY0" fmla="*/ 211676 h 414996"/>
                <a:gd name="connsiteX1" fmla="*/ 471488 w 948010"/>
                <a:gd name="connsiteY1" fmla="*/ 9269 h 414996"/>
                <a:gd name="connsiteX2" fmla="*/ 884536 w 948010"/>
                <a:gd name="connsiteY2" fmla="*/ 52132 h 414996"/>
                <a:gd name="connsiteX3" fmla="*/ 904876 w 948010"/>
                <a:gd name="connsiteY3" fmla="*/ 278351 h 414996"/>
                <a:gd name="connsiteX4" fmla="*/ 471488 w 948010"/>
                <a:gd name="connsiteY4" fmla="*/ 414083 h 414996"/>
                <a:gd name="connsiteX5" fmla="*/ 0 w 948010"/>
                <a:gd name="connsiteY5" fmla="*/ 211676 h 414996"/>
                <a:gd name="connsiteX0" fmla="*/ 0 w 952390"/>
                <a:gd name="connsiteY0" fmla="*/ 207671 h 410991"/>
                <a:gd name="connsiteX1" fmla="*/ 471488 w 952390"/>
                <a:gd name="connsiteY1" fmla="*/ 5264 h 410991"/>
                <a:gd name="connsiteX2" fmla="*/ 894061 w 952390"/>
                <a:gd name="connsiteY2" fmla="*/ 71940 h 410991"/>
                <a:gd name="connsiteX3" fmla="*/ 904876 w 952390"/>
                <a:gd name="connsiteY3" fmla="*/ 274346 h 410991"/>
                <a:gd name="connsiteX4" fmla="*/ 471488 w 952390"/>
                <a:gd name="connsiteY4" fmla="*/ 410078 h 410991"/>
                <a:gd name="connsiteX5" fmla="*/ 0 w 952390"/>
                <a:gd name="connsiteY5" fmla="*/ 207671 h 410991"/>
                <a:gd name="connsiteX0" fmla="*/ 0 w 952390"/>
                <a:gd name="connsiteY0" fmla="*/ 207999 h 411319"/>
                <a:gd name="connsiteX1" fmla="*/ 471488 w 952390"/>
                <a:gd name="connsiteY1" fmla="*/ 5592 h 411319"/>
                <a:gd name="connsiteX2" fmla="*/ 894061 w 952390"/>
                <a:gd name="connsiteY2" fmla="*/ 72268 h 411319"/>
                <a:gd name="connsiteX3" fmla="*/ 904876 w 952390"/>
                <a:gd name="connsiteY3" fmla="*/ 274674 h 411319"/>
                <a:gd name="connsiteX4" fmla="*/ 471488 w 952390"/>
                <a:gd name="connsiteY4" fmla="*/ 410406 h 411319"/>
                <a:gd name="connsiteX5" fmla="*/ 0 w 952390"/>
                <a:gd name="connsiteY5" fmla="*/ 207999 h 411319"/>
                <a:gd name="connsiteX0" fmla="*/ 131 w 952521"/>
                <a:gd name="connsiteY0" fmla="*/ 172105 h 375425"/>
                <a:gd name="connsiteX1" fmla="*/ 428757 w 952521"/>
                <a:gd name="connsiteY1" fmla="*/ 12560 h 375425"/>
                <a:gd name="connsiteX2" fmla="*/ 894192 w 952521"/>
                <a:gd name="connsiteY2" fmla="*/ 36374 h 375425"/>
                <a:gd name="connsiteX3" fmla="*/ 905007 w 952521"/>
                <a:gd name="connsiteY3" fmla="*/ 238780 h 375425"/>
                <a:gd name="connsiteX4" fmla="*/ 471619 w 952521"/>
                <a:gd name="connsiteY4" fmla="*/ 374512 h 375425"/>
                <a:gd name="connsiteX5" fmla="*/ 131 w 952521"/>
                <a:gd name="connsiteY5" fmla="*/ 172105 h 375425"/>
                <a:gd name="connsiteX0" fmla="*/ 131 w 952521"/>
                <a:gd name="connsiteY0" fmla="*/ 177893 h 381213"/>
                <a:gd name="connsiteX1" fmla="*/ 428757 w 952521"/>
                <a:gd name="connsiteY1" fmla="*/ 18348 h 381213"/>
                <a:gd name="connsiteX2" fmla="*/ 894192 w 952521"/>
                <a:gd name="connsiteY2" fmla="*/ 42162 h 381213"/>
                <a:gd name="connsiteX3" fmla="*/ 905007 w 952521"/>
                <a:gd name="connsiteY3" fmla="*/ 244568 h 381213"/>
                <a:gd name="connsiteX4" fmla="*/ 471619 w 952521"/>
                <a:gd name="connsiteY4" fmla="*/ 380300 h 381213"/>
                <a:gd name="connsiteX5" fmla="*/ 131 w 952521"/>
                <a:gd name="connsiteY5" fmla="*/ 177893 h 381213"/>
                <a:gd name="connsiteX0" fmla="*/ 160 w 952550"/>
                <a:gd name="connsiteY0" fmla="*/ 177893 h 311708"/>
                <a:gd name="connsiteX1" fmla="*/ 428786 w 952550"/>
                <a:gd name="connsiteY1" fmla="*/ 18348 h 311708"/>
                <a:gd name="connsiteX2" fmla="*/ 894221 w 952550"/>
                <a:gd name="connsiteY2" fmla="*/ 42162 h 311708"/>
                <a:gd name="connsiteX3" fmla="*/ 905036 w 952550"/>
                <a:gd name="connsiteY3" fmla="*/ 244568 h 311708"/>
                <a:gd name="connsiteX4" fmla="*/ 476410 w 952550"/>
                <a:gd name="connsiteY4" fmla="*/ 308863 h 311708"/>
                <a:gd name="connsiteX5" fmla="*/ 160 w 952550"/>
                <a:gd name="connsiteY5" fmla="*/ 177893 h 311708"/>
                <a:gd name="connsiteX0" fmla="*/ 132 w 952522"/>
                <a:gd name="connsiteY0" fmla="*/ 177893 h 288101"/>
                <a:gd name="connsiteX1" fmla="*/ 428758 w 952522"/>
                <a:gd name="connsiteY1" fmla="*/ 18348 h 288101"/>
                <a:gd name="connsiteX2" fmla="*/ 894193 w 952522"/>
                <a:gd name="connsiteY2" fmla="*/ 42162 h 288101"/>
                <a:gd name="connsiteX3" fmla="*/ 905008 w 952522"/>
                <a:gd name="connsiteY3" fmla="*/ 244568 h 288101"/>
                <a:gd name="connsiteX4" fmla="*/ 471619 w 952522"/>
                <a:gd name="connsiteY4" fmla="*/ 280288 h 288101"/>
                <a:gd name="connsiteX5" fmla="*/ 132 w 952522"/>
                <a:gd name="connsiteY5" fmla="*/ 177893 h 288101"/>
                <a:gd name="connsiteX0" fmla="*/ 160 w 952550"/>
                <a:gd name="connsiteY0" fmla="*/ 177893 h 307361"/>
                <a:gd name="connsiteX1" fmla="*/ 428786 w 952550"/>
                <a:gd name="connsiteY1" fmla="*/ 18348 h 307361"/>
                <a:gd name="connsiteX2" fmla="*/ 894221 w 952550"/>
                <a:gd name="connsiteY2" fmla="*/ 42162 h 307361"/>
                <a:gd name="connsiteX3" fmla="*/ 905036 w 952550"/>
                <a:gd name="connsiteY3" fmla="*/ 244568 h 307361"/>
                <a:gd name="connsiteX4" fmla="*/ 476410 w 952550"/>
                <a:gd name="connsiteY4" fmla="*/ 304100 h 307361"/>
                <a:gd name="connsiteX5" fmla="*/ 160 w 952550"/>
                <a:gd name="connsiteY5" fmla="*/ 177893 h 307361"/>
                <a:gd name="connsiteX0" fmla="*/ 160 w 952550"/>
                <a:gd name="connsiteY0" fmla="*/ 177893 h 306195"/>
                <a:gd name="connsiteX1" fmla="*/ 428786 w 952550"/>
                <a:gd name="connsiteY1" fmla="*/ 18348 h 306195"/>
                <a:gd name="connsiteX2" fmla="*/ 894221 w 952550"/>
                <a:gd name="connsiteY2" fmla="*/ 42162 h 306195"/>
                <a:gd name="connsiteX3" fmla="*/ 905036 w 952550"/>
                <a:gd name="connsiteY3" fmla="*/ 244568 h 306195"/>
                <a:gd name="connsiteX4" fmla="*/ 476410 w 952550"/>
                <a:gd name="connsiteY4" fmla="*/ 304100 h 306195"/>
                <a:gd name="connsiteX5" fmla="*/ 160 w 952550"/>
                <a:gd name="connsiteY5" fmla="*/ 177893 h 306195"/>
                <a:gd name="connsiteX0" fmla="*/ 17963 w 970353"/>
                <a:gd name="connsiteY0" fmla="*/ 177893 h 326907"/>
                <a:gd name="connsiteX1" fmla="*/ 446589 w 970353"/>
                <a:gd name="connsiteY1" fmla="*/ 18348 h 326907"/>
                <a:gd name="connsiteX2" fmla="*/ 912024 w 970353"/>
                <a:gd name="connsiteY2" fmla="*/ 42162 h 326907"/>
                <a:gd name="connsiteX3" fmla="*/ 922839 w 970353"/>
                <a:gd name="connsiteY3" fmla="*/ 244568 h 326907"/>
                <a:gd name="connsiteX4" fmla="*/ 494213 w 970353"/>
                <a:gd name="connsiteY4" fmla="*/ 304100 h 326907"/>
                <a:gd name="connsiteX5" fmla="*/ 121450 w 970353"/>
                <a:gd name="connsiteY5" fmla="*/ 318386 h 326907"/>
                <a:gd name="connsiteX6" fmla="*/ 17963 w 970353"/>
                <a:gd name="connsiteY6" fmla="*/ 177893 h 326907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1274 h 319351"/>
                <a:gd name="connsiteX1" fmla="*/ 426612 w 950376"/>
                <a:gd name="connsiteY1" fmla="*/ 10792 h 319351"/>
                <a:gd name="connsiteX2" fmla="*/ 892047 w 950376"/>
                <a:gd name="connsiteY2" fmla="*/ 34606 h 319351"/>
                <a:gd name="connsiteX3" fmla="*/ 902862 w 950376"/>
                <a:gd name="connsiteY3" fmla="*/ 237012 h 319351"/>
                <a:gd name="connsiteX4" fmla="*/ 474236 w 950376"/>
                <a:gd name="connsiteY4" fmla="*/ 296544 h 319351"/>
                <a:gd name="connsiteX5" fmla="*/ 101473 w 950376"/>
                <a:gd name="connsiteY5" fmla="*/ 310830 h 319351"/>
                <a:gd name="connsiteX6" fmla="*/ 21798 w 950376"/>
                <a:gd name="connsiteY6" fmla="*/ 51274 h 319351"/>
                <a:gd name="connsiteX0" fmla="*/ 21798 w 950376"/>
                <a:gd name="connsiteY0" fmla="*/ 57371 h 325448"/>
                <a:gd name="connsiteX1" fmla="*/ 426612 w 950376"/>
                <a:gd name="connsiteY1" fmla="*/ 16889 h 325448"/>
                <a:gd name="connsiteX2" fmla="*/ 892047 w 950376"/>
                <a:gd name="connsiteY2" fmla="*/ 31178 h 325448"/>
                <a:gd name="connsiteX3" fmla="*/ 902862 w 950376"/>
                <a:gd name="connsiteY3" fmla="*/ 243109 h 325448"/>
                <a:gd name="connsiteX4" fmla="*/ 474236 w 950376"/>
                <a:gd name="connsiteY4" fmla="*/ 302641 h 325448"/>
                <a:gd name="connsiteX5" fmla="*/ 101473 w 950376"/>
                <a:gd name="connsiteY5" fmla="*/ 316927 h 325448"/>
                <a:gd name="connsiteX6" fmla="*/ 21798 w 950376"/>
                <a:gd name="connsiteY6" fmla="*/ 57371 h 325448"/>
                <a:gd name="connsiteX0" fmla="*/ 21798 w 950376"/>
                <a:gd name="connsiteY0" fmla="*/ 61455 h 329532"/>
                <a:gd name="connsiteX1" fmla="*/ 426612 w 950376"/>
                <a:gd name="connsiteY1" fmla="*/ 20973 h 329532"/>
                <a:gd name="connsiteX2" fmla="*/ 892047 w 950376"/>
                <a:gd name="connsiteY2" fmla="*/ 35262 h 329532"/>
                <a:gd name="connsiteX3" fmla="*/ 902862 w 950376"/>
                <a:gd name="connsiteY3" fmla="*/ 247193 h 329532"/>
                <a:gd name="connsiteX4" fmla="*/ 474236 w 950376"/>
                <a:gd name="connsiteY4" fmla="*/ 306725 h 329532"/>
                <a:gd name="connsiteX5" fmla="*/ 101473 w 950376"/>
                <a:gd name="connsiteY5" fmla="*/ 321011 h 329532"/>
                <a:gd name="connsiteX6" fmla="*/ 21798 w 950376"/>
                <a:gd name="connsiteY6" fmla="*/ 61455 h 329532"/>
                <a:gd name="connsiteX0" fmla="*/ 21798 w 950376"/>
                <a:gd name="connsiteY0" fmla="*/ 61455 h 333720"/>
                <a:gd name="connsiteX1" fmla="*/ 426612 w 950376"/>
                <a:gd name="connsiteY1" fmla="*/ 20973 h 333720"/>
                <a:gd name="connsiteX2" fmla="*/ 892047 w 950376"/>
                <a:gd name="connsiteY2" fmla="*/ 35262 h 333720"/>
                <a:gd name="connsiteX3" fmla="*/ 902862 w 950376"/>
                <a:gd name="connsiteY3" fmla="*/ 247193 h 333720"/>
                <a:gd name="connsiteX4" fmla="*/ 474236 w 950376"/>
                <a:gd name="connsiteY4" fmla="*/ 321013 h 333720"/>
                <a:gd name="connsiteX5" fmla="*/ 101473 w 950376"/>
                <a:gd name="connsiteY5" fmla="*/ 321011 h 333720"/>
                <a:gd name="connsiteX6" fmla="*/ 21798 w 950376"/>
                <a:gd name="connsiteY6" fmla="*/ 61455 h 333720"/>
                <a:gd name="connsiteX0" fmla="*/ 21798 w 950376"/>
                <a:gd name="connsiteY0" fmla="*/ 61455 h 331008"/>
                <a:gd name="connsiteX1" fmla="*/ 426612 w 950376"/>
                <a:gd name="connsiteY1" fmla="*/ 20973 h 331008"/>
                <a:gd name="connsiteX2" fmla="*/ 892047 w 950376"/>
                <a:gd name="connsiteY2" fmla="*/ 35262 h 331008"/>
                <a:gd name="connsiteX3" fmla="*/ 902862 w 950376"/>
                <a:gd name="connsiteY3" fmla="*/ 247193 h 331008"/>
                <a:gd name="connsiteX4" fmla="*/ 474236 w 950376"/>
                <a:gd name="connsiteY4" fmla="*/ 321013 h 331008"/>
                <a:gd name="connsiteX5" fmla="*/ 101473 w 950376"/>
                <a:gd name="connsiteY5" fmla="*/ 321011 h 331008"/>
                <a:gd name="connsiteX6" fmla="*/ 21798 w 950376"/>
                <a:gd name="connsiteY6" fmla="*/ 61455 h 331008"/>
                <a:gd name="connsiteX0" fmla="*/ 21798 w 950376"/>
                <a:gd name="connsiteY0" fmla="*/ 62870 h 332423"/>
                <a:gd name="connsiteX1" fmla="*/ 426612 w 950376"/>
                <a:gd name="connsiteY1" fmla="*/ 22388 h 332423"/>
                <a:gd name="connsiteX2" fmla="*/ 892047 w 950376"/>
                <a:gd name="connsiteY2" fmla="*/ 36677 h 332423"/>
                <a:gd name="connsiteX3" fmla="*/ 902862 w 950376"/>
                <a:gd name="connsiteY3" fmla="*/ 248608 h 332423"/>
                <a:gd name="connsiteX4" fmla="*/ 474236 w 950376"/>
                <a:gd name="connsiteY4" fmla="*/ 322428 h 332423"/>
                <a:gd name="connsiteX5" fmla="*/ 101473 w 950376"/>
                <a:gd name="connsiteY5" fmla="*/ 322426 h 332423"/>
                <a:gd name="connsiteX6" fmla="*/ 21798 w 950376"/>
                <a:gd name="connsiteY6" fmla="*/ 62870 h 33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0376" h="332423">
                  <a:moveTo>
                    <a:pt x="21798" y="62870"/>
                  </a:moveTo>
                  <a:cubicBezTo>
                    <a:pt x="75988" y="12864"/>
                    <a:pt x="291096" y="31516"/>
                    <a:pt x="426612" y="22388"/>
                  </a:cubicBezTo>
                  <a:cubicBezTo>
                    <a:pt x="562128" y="13260"/>
                    <a:pt x="822992" y="-30395"/>
                    <a:pt x="892047" y="36677"/>
                  </a:cubicBezTo>
                  <a:cubicBezTo>
                    <a:pt x="970628" y="70412"/>
                    <a:pt x="965353" y="194633"/>
                    <a:pt x="902862" y="248608"/>
                  </a:cubicBezTo>
                  <a:cubicBezTo>
                    <a:pt x="840371" y="302583"/>
                    <a:pt x="603038" y="319650"/>
                    <a:pt x="474236" y="322428"/>
                  </a:cubicBezTo>
                  <a:cubicBezTo>
                    <a:pt x="345434" y="325206"/>
                    <a:pt x="180848" y="343460"/>
                    <a:pt x="101473" y="322426"/>
                  </a:cubicBezTo>
                  <a:cubicBezTo>
                    <a:pt x="22098" y="301392"/>
                    <a:pt x="-32392" y="112876"/>
                    <a:pt x="21798" y="62870"/>
                  </a:cubicBezTo>
                  <a:close/>
                </a:path>
              </a:pathLst>
            </a:custGeom>
            <a:solidFill>
              <a:srgbClr val="FED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05840">
                <a:defRPr/>
              </a:pPr>
              <a:endParaRPr lang="en-US" sz="1485" kern="0">
                <a:solidFill>
                  <a:sysClr val="windowText" lastClr="000000"/>
                </a:solidFill>
                <a:latin typeface="Calibri" panose="020F0502020204030204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362342" y="3755326"/>
            <a:ext cx="28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800" b="1">
                <a:solidFill>
                  <a:prstClr val="black"/>
                </a:solidFill>
                <a:latin typeface="Ink Free" panose="03080402000500000000" pitchFamily="66" charset="0"/>
              </a:rPr>
              <a:t>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851583" y="3755326"/>
            <a:ext cx="283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2800" b="1">
                <a:solidFill>
                  <a:prstClr val="black"/>
                </a:solidFill>
                <a:latin typeface="Ink Free" panose="03080402000500000000" pitchFamily="66" charset="0"/>
              </a:rPr>
              <a:t>A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2622C4B-EAAC-7697-231A-519FF0C33F75}"/>
              </a:ext>
            </a:extLst>
          </p:cNvPr>
          <p:cNvGrpSpPr/>
          <p:nvPr/>
        </p:nvGrpSpPr>
        <p:grpSpPr>
          <a:xfrm>
            <a:off x="2946400" y="6169250"/>
            <a:ext cx="5658980" cy="954107"/>
            <a:chOff x="2199710" y="6437293"/>
            <a:chExt cx="5658980" cy="95410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3DBA63B-92BE-C2DD-CC81-D08543AE44B0}"/>
                </a:ext>
              </a:extLst>
            </p:cNvPr>
            <p:cNvSpPr/>
            <p:nvPr/>
          </p:nvSpPr>
          <p:spPr>
            <a:xfrm>
              <a:off x="2438400" y="6513493"/>
              <a:ext cx="5420290" cy="84215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502920"/>
              <a:endParaRPr lang="en-US" sz="1485">
                <a:solidFill>
                  <a:prstClr val="black"/>
                </a:solidFill>
                <a:latin typeface="Corbel" panose="020B050302020402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4885B3-B870-4E05-22B4-3A5BE3EADA2A}"/>
                </a:ext>
              </a:extLst>
            </p:cNvPr>
            <p:cNvSpPr txBox="1"/>
            <p:nvPr/>
          </p:nvSpPr>
          <p:spPr>
            <a:xfrm>
              <a:off x="2199710" y="6437293"/>
              <a:ext cx="5658980" cy="9541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F6FC6"/>
              </a:solidFill>
            </a:ln>
          </p:spPr>
          <p:txBody>
            <a:bodyPr wrap="square">
              <a:spAutoFit/>
            </a:bodyPr>
            <a:lstStyle/>
            <a:p>
              <a:pPr marL="201168" algn="ctr" defTabSz="1005840">
                <a:spcBef>
                  <a:spcPts val="770"/>
                </a:spcBef>
                <a:buClr>
                  <a:srgbClr val="DF5327"/>
                </a:buClr>
              </a:pPr>
              <a:r>
                <a:rPr lang="en-US" sz="2800" b="1">
                  <a:latin typeface="Arial" panose="020B0604020202020204" pitchFamily="34" charset="0"/>
                  <a:cs typeface="Arial" panose="020B0604020202020204" pitchFamily="34" charset="0"/>
                </a:rPr>
                <a:t>This will help when completing the Meals Revenue tab. 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610A6A55-4135-5876-DAF4-3342EC1F7F19}"/>
              </a:ext>
            </a:extLst>
          </p:cNvPr>
          <p:cNvSpPr txBox="1">
            <a:spLocks/>
          </p:cNvSpPr>
          <p:nvPr/>
        </p:nvSpPr>
        <p:spPr>
          <a:xfrm>
            <a:off x="667342" y="555569"/>
            <a:ext cx="10599651" cy="711503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0362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8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How to Record Adult Meals </a:t>
            </a:r>
          </a:p>
        </p:txBody>
      </p:sp>
    </p:spTree>
    <p:extLst>
      <p:ext uri="{BB962C8B-B14F-4D97-AF65-F5344CB8AC3E}">
        <p14:creationId xmlns:p14="http://schemas.microsoft.com/office/powerpoint/2010/main" val="312658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9885 L -0.00347 0.358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8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chool Cafeteria Background Images – Browse 5,078 Stock Photos, Vectors,  and Video | Adobe Stock">
            <a:extLst>
              <a:ext uri="{FF2B5EF4-FFF2-40B4-BE49-F238E27FC236}">
                <a16:creationId xmlns:a16="http://schemas.microsoft.com/office/drawing/2014/main" id="{61100B7D-F246-229E-E493-211B73B2C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5" r="9541"/>
          <a:stretch/>
        </p:blipFill>
        <p:spPr bwMode="auto">
          <a:xfrm>
            <a:off x="-1" y="-22189"/>
            <a:ext cx="13882255" cy="779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6CD9E7-FFD7-16E1-78EB-F96C7AB82261}"/>
              </a:ext>
            </a:extLst>
          </p:cNvPr>
          <p:cNvGrpSpPr/>
          <p:nvPr/>
        </p:nvGrpSpPr>
        <p:grpSpPr>
          <a:xfrm>
            <a:off x="2552402" y="574174"/>
            <a:ext cx="8722891" cy="1867783"/>
            <a:chOff x="1236394" y="435616"/>
            <a:chExt cx="8722891" cy="265318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A9117F9-264F-2CB9-885C-5F6AE9A98ACE}"/>
                </a:ext>
              </a:extLst>
            </p:cNvPr>
            <p:cNvSpPr/>
            <p:nvPr/>
          </p:nvSpPr>
          <p:spPr>
            <a:xfrm>
              <a:off x="1346994" y="435616"/>
              <a:ext cx="8512999" cy="2648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389BB2-2E51-90B4-D6BE-25BB972AE780}"/>
                </a:ext>
              </a:extLst>
            </p:cNvPr>
            <p:cNvSpPr txBox="1"/>
            <p:nvPr/>
          </p:nvSpPr>
          <p:spPr>
            <a:xfrm>
              <a:off x="1236394" y="509341"/>
              <a:ext cx="8722891" cy="257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All food service employees, permanent or substitute and the Food Services Manager are required to complete the “Daily Meal Allowance Record” when consuming food from the cafeteria.</a:t>
              </a:r>
              <a:endParaRPr lang="en-US" sz="2800" i="1"/>
            </a:p>
          </p:txBody>
        </p:sp>
      </p:grpSp>
      <p:pic>
        <p:nvPicPr>
          <p:cNvPr id="79" name="Picture 78" descr="A blank employee sign in a document&#10;&#10;Description automatically generated with medium confidence">
            <a:extLst>
              <a:ext uri="{FF2B5EF4-FFF2-40B4-BE49-F238E27FC236}">
                <a16:creationId xmlns:a16="http://schemas.microsoft.com/office/drawing/2014/main" id="{928BA0AC-84EC-C1E6-988A-800A232EC4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46"/>
          <a:stretch/>
        </p:blipFill>
        <p:spPr>
          <a:xfrm>
            <a:off x="2226598" y="573116"/>
            <a:ext cx="6955551" cy="16366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E1BAA851-36BB-589E-4CB5-34F463CEDBDF}"/>
              </a:ext>
            </a:extLst>
          </p:cNvPr>
          <p:cNvSpPr txBox="1"/>
          <p:nvPr/>
        </p:nvSpPr>
        <p:spPr>
          <a:xfrm>
            <a:off x="2383447" y="1099878"/>
            <a:ext cx="1360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Oswald Gomez V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2B06B2F-8F64-2924-8C0C-53D770423513}"/>
              </a:ext>
            </a:extLst>
          </p:cNvPr>
          <p:cNvSpPr txBox="1"/>
          <p:nvPr/>
        </p:nvSpPr>
        <p:spPr>
          <a:xfrm>
            <a:off x="2505195" y="1283795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Kiki Johnson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41A8476-1213-16B6-AB32-895937261042}"/>
              </a:ext>
            </a:extLst>
          </p:cNvPr>
          <p:cNvSpPr txBox="1"/>
          <p:nvPr/>
        </p:nvSpPr>
        <p:spPr>
          <a:xfrm>
            <a:off x="2583406" y="1456841"/>
            <a:ext cx="827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Maria Md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4C2B39B-413F-17DA-E52C-48D1EBE89898}"/>
              </a:ext>
            </a:extLst>
          </p:cNvPr>
          <p:cNvSpPr txBox="1"/>
          <p:nvPr/>
        </p:nvSpPr>
        <p:spPr>
          <a:xfrm>
            <a:off x="3703459" y="1082513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8/19/2025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47DF9F6-81E4-9585-09DA-92C95C84BDA5}"/>
              </a:ext>
            </a:extLst>
          </p:cNvPr>
          <p:cNvSpPr txBox="1"/>
          <p:nvPr/>
        </p:nvSpPr>
        <p:spPr>
          <a:xfrm>
            <a:off x="3681176" y="1262308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8/19/2025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14556E8-9A95-3A07-E8CB-8C1F32F28C43}"/>
              </a:ext>
            </a:extLst>
          </p:cNvPr>
          <p:cNvSpPr txBox="1"/>
          <p:nvPr/>
        </p:nvSpPr>
        <p:spPr>
          <a:xfrm>
            <a:off x="3658098" y="1434583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8/19/2025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997CE0-1A76-4E97-99F2-1F34520FBD0C}"/>
              </a:ext>
            </a:extLst>
          </p:cNvPr>
          <p:cNvSpPr txBox="1"/>
          <p:nvPr/>
        </p:nvSpPr>
        <p:spPr>
          <a:xfrm>
            <a:off x="4449907" y="1087132"/>
            <a:ext cx="9252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Beef Burger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5FBEA45-A10B-6265-6BC3-1AC9DAAD95EA}"/>
              </a:ext>
            </a:extLst>
          </p:cNvPr>
          <p:cNvSpPr txBox="1"/>
          <p:nvPr/>
        </p:nvSpPr>
        <p:spPr>
          <a:xfrm>
            <a:off x="4416126" y="1268616"/>
            <a:ext cx="10390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Caesar Salad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1E7D4E6-2CAA-B094-55CF-75FA3800B814}"/>
              </a:ext>
            </a:extLst>
          </p:cNvPr>
          <p:cNvSpPr txBox="1"/>
          <p:nvPr/>
        </p:nvSpPr>
        <p:spPr>
          <a:xfrm>
            <a:off x="4416386" y="1468132"/>
            <a:ext cx="10390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/>
              <a:t>Caesar Salad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F70061A-E01C-A454-8428-3562C0AA4097}"/>
              </a:ext>
            </a:extLst>
          </p:cNvPr>
          <p:cNvSpPr txBox="1"/>
          <p:nvPr/>
        </p:nvSpPr>
        <p:spPr>
          <a:xfrm>
            <a:off x="5290316" y="1084900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Apple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49E51CC-2244-11A3-FAEA-C535EFA7D959}"/>
              </a:ext>
            </a:extLst>
          </p:cNvPr>
          <p:cNvSpPr txBox="1"/>
          <p:nvPr/>
        </p:nvSpPr>
        <p:spPr>
          <a:xfrm>
            <a:off x="5290316" y="1258642"/>
            <a:ext cx="590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Apple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C0B1F6C-76EF-7908-0125-4035377CFC9E}"/>
              </a:ext>
            </a:extLst>
          </p:cNvPr>
          <p:cNvSpPr txBox="1"/>
          <p:nvPr/>
        </p:nvSpPr>
        <p:spPr>
          <a:xfrm>
            <a:off x="5276920" y="1443302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Orange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C8505A8-BF9F-F9FD-ECD1-728F4DBFA99B}"/>
              </a:ext>
            </a:extLst>
          </p:cNvPr>
          <p:cNvSpPr txBox="1"/>
          <p:nvPr/>
        </p:nvSpPr>
        <p:spPr>
          <a:xfrm>
            <a:off x="5829322" y="1124391"/>
            <a:ext cx="7922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Baby Carrots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9973CE1-716F-2EEF-641D-B9C548A10F12}"/>
              </a:ext>
            </a:extLst>
          </p:cNvPr>
          <p:cNvSpPr txBox="1"/>
          <p:nvPr/>
        </p:nvSpPr>
        <p:spPr>
          <a:xfrm>
            <a:off x="6474616" y="1111604"/>
            <a:ext cx="772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/>
              <a:t>Choco Milk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AD4D9E2-5828-392C-893B-5734DE850E61}"/>
              </a:ext>
            </a:extLst>
          </p:cNvPr>
          <p:cNvSpPr txBox="1"/>
          <p:nvPr/>
        </p:nvSpPr>
        <p:spPr>
          <a:xfrm>
            <a:off x="6478623" y="1273426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1% milk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AF2FE4C-ADC5-3E33-F382-43D9633372DF}"/>
              </a:ext>
            </a:extLst>
          </p:cNvPr>
          <p:cNvSpPr txBox="1"/>
          <p:nvPr/>
        </p:nvSpPr>
        <p:spPr>
          <a:xfrm>
            <a:off x="7149778" y="1080496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Baguet Script" panose="00000500000000000000" pitchFamily="2" charset="0"/>
              </a:rPr>
              <a:t>Oswald Gomez V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F0149B8-DFDB-BC79-0942-49246EE45F8C}"/>
              </a:ext>
            </a:extLst>
          </p:cNvPr>
          <p:cNvSpPr txBox="1"/>
          <p:nvPr/>
        </p:nvSpPr>
        <p:spPr>
          <a:xfrm>
            <a:off x="7182395" y="1272543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Baguet Script" panose="00000500000000000000" pitchFamily="2" charset="0"/>
              </a:rPr>
              <a:t>Kiki Johnson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7923003-B9CA-018A-A44C-F402C03E6BA3}"/>
              </a:ext>
            </a:extLst>
          </p:cNvPr>
          <p:cNvSpPr txBox="1"/>
          <p:nvPr/>
        </p:nvSpPr>
        <p:spPr>
          <a:xfrm>
            <a:off x="7272163" y="1452744"/>
            <a:ext cx="832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Baguet Script" panose="00000500000000000000" pitchFamily="2" charset="0"/>
              </a:rPr>
              <a:t>Maria Md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DC15ED7-C271-195D-4FB6-2B4EE4C231AC}"/>
              </a:ext>
            </a:extLst>
          </p:cNvPr>
          <p:cNvSpPr txBox="1"/>
          <p:nvPr/>
        </p:nvSpPr>
        <p:spPr>
          <a:xfrm>
            <a:off x="8372463" y="1071744"/>
            <a:ext cx="48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O.G.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9882340-4FA1-E164-7733-7398608D15BC}"/>
              </a:ext>
            </a:extLst>
          </p:cNvPr>
          <p:cNvSpPr txBox="1"/>
          <p:nvPr/>
        </p:nvSpPr>
        <p:spPr>
          <a:xfrm>
            <a:off x="8372463" y="1256081"/>
            <a:ext cx="48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O.G.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0E3E260-9889-88ED-CD25-A0211B919ECF}"/>
              </a:ext>
            </a:extLst>
          </p:cNvPr>
          <p:cNvSpPr txBox="1"/>
          <p:nvPr/>
        </p:nvSpPr>
        <p:spPr>
          <a:xfrm>
            <a:off x="8372463" y="1452744"/>
            <a:ext cx="488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O.G.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D271A5B-6A54-A73A-7A22-DC68ED99AE24}"/>
              </a:ext>
            </a:extLst>
          </p:cNvPr>
          <p:cNvGrpSpPr/>
          <p:nvPr/>
        </p:nvGrpSpPr>
        <p:grpSpPr>
          <a:xfrm>
            <a:off x="4889506" y="3048001"/>
            <a:ext cx="4038588" cy="3747179"/>
            <a:chOff x="3048000" y="1219200"/>
            <a:chExt cx="5563314" cy="486542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12B23AA-0101-EB86-A3A3-F719F91A2BB8}"/>
                </a:ext>
              </a:extLst>
            </p:cNvPr>
            <p:cNvGrpSpPr/>
            <p:nvPr/>
          </p:nvGrpSpPr>
          <p:grpSpPr>
            <a:xfrm>
              <a:off x="3048000" y="1219200"/>
              <a:ext cx="5563314" cy="4865429"/>
              <a:chOff x="3048000" y="1219200"/>
              <a:chExt cx="5563314" cy="486542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595F9C3-D14B-7AA1-F2B8-919C90F3144C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4865429"/>
                <a:chOff x="-457200" y="1291710"/>
                <a:chExt cx="5563314" cy="4865429"/>
              </a:xfrm>
            </p:grpSpPr>
            <p:pic>
              <p:nvPicPr>
                <p:cNvPr id="42" name="Picture 41" descr="A black polo shirt with collar&#10;&#10;Description automatically generated">
                  <a:extLst>
                    <a:ext uri="{FF2B5EF4-FFF2-40B4-BE49-F238E27FC236}">
                      <a16:creationId xmlns:a16="http://schemas.microsoft.com/office/drawing/2014/main" id="{77379F04-6E95-F4BA-4192-D75C43DBAB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9701" b="89801" l="5911" r="89776">
                              <a14:foregroundMark x1="9425" y1="31343" x2="9425" y2="31343"/>
                              <a14:foregroundMark x1="5911" y1="31841" x2="5911" y2="3184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8"/>
                    </a:ext>
                  </a:extLst>
                </a:blip>
                <a:srcRect l="3090" r="48167" b="20261"/>
                <a:stretch/>
              </p:blipFill>
              <p:spPr>
                <a:xfrm>
                  <a:off x="1066800" y="3273008"/>
                  <a:ext cx="2543120" cy="2365792"/>
                </a:xfrm>
                <a:prstGeom prst="rect">
                  <a:avLst/>
                </a:prstGeom>
              </p:spPr>
            </p:pic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6E5717A5-EDC5-26F2-8388-CF6E51702189}"/>
                    </a:ext>
                  </a:extLst>
                </p:cNvPr>
                <p:cNvGrpSpPr/>
                <p:nvPr/>
              </p:nvGrpSpPr>
              <p:grpSpPr>
                <a:xfrm>
                  <a:off x="-457200" y="1291710"/>
                  <a:ext cx="5563314" cy="4865429"/>
                  <a:chOff x="-446966" y="1291710"/>
                  <a:chExt cx="5563314" cy="4865429"/>
                </a:xfrm>
              </p:grpSpPr>
              <p:pic>
                <p:nvPicPr>
                  <p:cNvPr id="45" name="Picture 44" descr="A cartoon of a person smiling&#10;&#10;Description automatically generated">
                    <a:extLst>
                      <a:ext uri="{FF2B5EF4-FFF2-40B4-BE49-F238E27FC236}">
                        <a16:creationId xmlns:a16="http://schemas.microsoft.com/office/drawing/2014/main" id="{B2559AED-3728-E64B-C8C5-2770724F0F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>
                                <a14:foregroundMark x1="55000" y1="76151" x2="54024" y2="77197"/>
                                <a14:foregroundMark x1="49512" y1="83054" x2="49512" y2="83054"/>
                                <a14:foregroundMark x1="46707" y1="79707" x2="52683" y2="79916"/>
                                <a14:foregroundMark x1="51585" y1="80335" x2="52561" y2="82218"/>
                                <a14:foregroundMark x1="52927" y1="82218" x2="52683" y2="84100"/>
                                <a14:foregroundMark x1="52805" y1="82845" x2="53049" y2="80962"/>
                                <a14:foregroundMark x1="52683" y1="82845" x2="53293" y2="81590"/>
                                <a14:foregroundMark x1="52927" y1="82845" x2="53537" y2="82218"/>
                                <a14:foregroundMark x1="46098" y1="81590" x2="45854" y2="82008"/>
                                <a14:foregroundMark x1="53171" y1="82218" x2="53537" y2="82427"/>
                                <a14:backgroundMark x1="40366" y1="80335" x2="44512" y2="84310"/>
                                <a14:backgroundMark x1="55572" y1="85184" x2="54756" y2="87866"/>
                                <a14:backgroundMark x1="56627" y1="81715" x2="56111" y2="83412"/>
                                <a14:backgroundMark x1="57683" y1="78243" x2="57172" y2="79923"/>
                                <a14:backgroundMark x1="50744" y1="87418" x2="50408" y2="87396"/>
                                <a14:backgroundMark x1="54559" y1="82830" x2="54317" y2="80755"/>
                                <a14:backgroundMark x1="44024" y1="80544" x2="44675" y2="80420"/>
                                <a14:backgroundMark x1="45854" y1="80335" x2="45854" y2="80335"/>
                                <a14:backgroundMark x1="41098" y1="75314" x2="44878" y2="82218"/>
                                <a14:backgroundMark x1="42439" y1="75732" x2="44428" y2="79340"/>
                                <a14:backgroundMark x1="53722" y1="82029" x2="55854" y2="81590"/>
                                <a14:backgroundMark x1="57463" y1="80428" x2="58171" y2="79916"/>
                                <a14:backgroundMark x1="55854" y1="81590" x2="56349" y2="81233"/>
                                <a14:backgroundMark x1="57073" y1="76569" x2="55833" y2="77597"/>
                                <a14:backgroundMark x1="45540" y1="81586" x2="42195" y2="80753"/>
                                <a14:backgroundMark x1="42195" y1="80753" x2="41707" y2="7991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1"/>
                      </a:ext>
                    </a:extLst>
                  </a:blip>
                  <a:srcRect l="35803" t="27673" r="36336"/>
                  <a:stretch/>
                </p:blipFill>
                <p:spPr>
                  <a:xfrm>
                    <a:off x="1368605" y="1390292"/>
                    <a:ext cx="1947854" cy="3030861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45" descr="A cartoon of a hand&#10;&#10;Description automatically generated">
                    <a:extLst>
                      <a:ext uri="{FF2B5EF4-FFF2-40B4-BE49-F238E27FC236}">
                        <a16:creationId xmlns:a16="http://schemas.microsoft.com/office/drawing/2014/main" id="{BD774ABA-EC69-0561-1947-AF69E853C9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4762" b="95578" l="9753" r="89973">
                                <a14:foregroundMark x1="41621" y1="5102" x2="41621" y2="5102"/>
                                <a14:foregroundMark x1="57555" y1="85034" x2="59341" y2="955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4"/>
                      </a:ext>
                    </a:extLst>
                  </a:blip>
                  <a:stretch>
                    <a:fillRect/>
                  </a:stretch>
                </p:blipFill>
                <p:spPr>
                  <a:xfrm rot="602706">
                    <a:off x="-446966" y="4296414"/>
                    <a:ext cx="3606582" cy="1860725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 descr="A cartoon of a hand&#10;&#10;Description automatically generated">
                    <a:extLst>
                      <a:ext uri="{FF2B5EF4-FFF2-40B4-BE49-F238E27FC236}">
                        <a16:creationId xmlns:a16="http://schemas.microsoft.com/office/drawing/2014/main" id="{21CA6A04-7CF0-E5D7-0F9C-A9BC7C47E2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4762" b="95578" l="9753" r="89973">
                                <a14:foregroundMark x1="41621" y1="5102" x2="41621" y2="5102"/>
                                <a14:foregroundMark x1="57555" y1="85034" x2="59341" y2="955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4"/>
                      </a:ext>
                    </a:extLst>
                  </a:blip>
                  <a:stretch>
                    <a:fillRect/>
                  </a:stretch>
                </p:blipFill>
                <p:spPr>
                  <a:xfrm rot="20997294" flipH="1">
                    <a:off x="1509766" y="4270332"/>
                    <a:ext cx="3606582" cy="1860725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749C5D11-3611-2AB2-7654-9C60DCD821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90772" y="1291710"/>
                    <a:ext cx="1745736" cy="115956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4" name="Picture 43" descr="A blue and orange letters on a black background&#10;&#10;Description automatically generated">
                  <a:extLst>
                    <a:ext uri="{FF2B5EF4-FFF2-40B4-BE49-F238E27FC236}">
                      <a16:creationId xmlns:a16="http://schemas.microsoft.com/office/drawing/2014/main" id="{B86985E0-BD21-7143-0710-FAE9DFF55C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86315" y="4031007"/>
                  <a:ext cx="397207" cy="192555"/>
                </a:xfrm>
                <a:prstGeom prst="rect">
                  <a:avLst/>
                </a:prstGeom>
              </p:spPr>
            </p:pic>
          </p:grpSp>
          <p:pic>
            <p:nvPicPr>
              <p:cNvPr id="38" name="Picture 37" descr="A red apron with a pocket&#10;&#10;Description automatically generated">
                <a:extLst>
                  <a:ext uri="{FF2B5EF4-FFF2-40B4-BE49-F238E27FC236}">
                    <a16:creationId xmlns:a16="http://schemas.microsoft.com/office/drawing/2014/main" id="{52FABA9E-7C19-2472-6851-109B89FAB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10000" b="91759" l="10000" r="90000">
                            <a14:foregroundMark x1="39571" y1="21111" x2="58571" y2="21574"/>
                            <a14:foregroundMark x1="15596" y1="44352" x2="16286" y2="90556"/>
                            <a14:foregroundMark x1="15571" y1="42685" x2="15596" y2="44352"/>
                            <a14:foregroundMark x1="16286" y1="90556" x2="58143" y2="92222"/>
                            <a14:foregroundMark x1="58143" y1="92222" x2="72143" y2="91759"/>
                            <a14:foregroundMark x1="72143" y1="91759" x2="84857" y2="73704"/>
                            <a14:foregroundMark x1="84857" y1="73704" x2="85286" y2="49259"/>
                            <a14:foregroundMark x1="83612" y1="44537" x2="82857" y2="42407"/>
                            <a14:foregroundMark x1="85286" y1="49259" x2="83612" y2="44537"/>
                            <a14:backgroundMark x1="88143" y1="44537" x2="88143" y2="44537"/>
                            <a14:backgroundMark x1="11143" y1="44352" x2="11143" y2="443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0"/>
                  </a:ext>
                </a:extLst>
              </a:blip>
              <a:srcRect b="17766"/>
              <a:stretch/>
            </p:blipFill>
            <p:spPr>
              <a:xfrm>
                <a:off x="4666326" y="3232086"/>
                <a:ext cx="2372727" cy="2242192"/>
              </a:xfrm>
              <a:prstGeom prst="rect">
                <a:avLst/>
              </a:prstGeom>
            </p:spPr>
          </p:pic>
        </p:grpSp>
        <p:pic>
          <p:nvPicPr>
            <p:cNvPr id="36" name="Picture 35" descr="A blue and orange letters on a black background&#10;&#10;Description automatically generated">
              <a:extLst>
                <a:ext uri="{FF2B5EF4-FFF2-40B4-BE49-F238E27FC236}">
                  <a16:creationId xmlns:a16="http://schemas.microsoft.com/office/drawing/2014/main" id="{F1F9A4B4-9D6C-F3AF-4A7F-707A5A564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049" y="4893829"/>
              <a:ext cx="886550" cy="349972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CC92685D-0B38-BE46-0D35-295FE16024A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99793" y="3632064"/>
            <a:ext cx="2719901" cy="5608136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571392D-6209-05ED-F479-CE6CAE4196C0}"/>
              </a:ext>
            </a:extLst>
          </p:cNvPr>
          <p:cNvGrpSpPr/>
          <p:nvPr/>
        </p:nvGrpSpPr>
        <p:grpSpPr>
          <a:xfrm rot="21104608">
            <a:off x="7890546" y="3001526"/>
            <a:ext cx="3554999" cy="3917236"/>
            <a:chOff x="39999" y="1600200"/>
            <a:chExt cx="3511594" cy="4315391"/>
          </a:xfrm>
          <a:scene3d>
            <a:camera prst="perspectiveHeroicExtremeLeftFacing"/>
            <a:lightRig rig="threePt" dir="t"/>
          </a:scene3d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D5FFA9B-828C-B3DA-EB14-C4A4EB49C9B2}"/>
                </a:ext>
              </a:extLst>
            </p:cNvPr>
            <p:cNvGrpSpPr/>
            <p:nvPr/>
          </p:nvGrpSpPr>
          <p:grpSpPr>
            <a:xfrm>
              <a:off x="39999" y="1600200"/>
              <a:ext cx="3511594" cy="4315391"/>
              <a:chOff x="39999" y="1600200"/>
              <a:chExt cx="3511594" cy="4315391"/>
            </a:xfrm>
          </p:grpSpPr>
          <p:pic>
            <p:nvPicPr>
              <p:cNvPr id="52" name="Picture 51" descr="A cartoon of a hand&#10;&#10;Description automatically generated">
                <a:extLst>
                  <a:ext uri="{FF2B5EF4-FFF2-40B4-BE49-F238E27FC236}">
                    <a16:creationId xmlns:a16="http://schemas.microsoft.com/office/drawing/2014/main" id="{B78F27BB-D5D4-327A-F972-057417C563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762" b="95578" l="9753" r="89973">
                            <a14:foregroundMark x1="41621" y1="5102" x2="41621" y2="5102"/>
                            <a14:foregroundMark x1="57555" y1="85034" x2="59341" y2="955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4"/>
                  </a:ext>
                </a:extLst>
              </a:blip>
              <a:stretch>
                <a:fillRect/>
              </a:stretch>
            </p:blipFill>
            <p:spPr>
              <a:xfrm rot="19624030">
                <a:off x="1233839" y="4377665"/>
                <a:ext cx="2317754" cy="790408"/>
              </a:xfrm>
              <a:prstGeom prst="rect">
                <a:avLst/>
              </a:prstGeom>
            </p:spPr>
          </p:pic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FB56CBD4-FCF2-C290-EAD9-CE388CEA9F60}"/>
                  </a:ext>
                </a:extLst>
              </p:cNvPr>
              <p:cNvGrpSpPr/>
              <p:nvPr/>
            </p:nvGrpSpPr>
            <p:grpSpPr>
              <a:xfrm>
                <a:off x="39999" y="1600200"/>
                <a:ext cx="2765989" cy="4315391"/>
                <a:chOff x="-22789" y="1600200"/>
                <a:chExt cx="2765989" cy="4315391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E333F0F2-CF05-9838-9114-DEB6A7E37FF5}"/>
                    </a:ext>
                  </a:extLst>
                </p:cNvPr>
                <p:cNvGrpSpPr/>
                <p:nvPr/>
              </p:nvGrpSpPr>
              <p:grpSpPr>
                <a:xfrm>
                  <a:off x="331843" y="1642874"/>
                  <a:ext cx="2411357" cy="4087258"/>
                  <a:chOff x="5181600" y="1600200"/>
                  <a:chExt cx="2411357" cy="4087258"/>
                </a:xfrm>
              </p:grpSpPr>
              <p:pic>
                <p:nvPicPr>
                  <p:cNvPr id="68" name="Picture 67" descr="A yellow shirt with a pocket&#10;&#10;Description automatically generated">
                    <a:extLst>
                      <a:ext uri="{FF2B5EF4-FFF2-40B4-BE49-F238E27FC236}">
                        <a16:creationId xmlns:a16="http://schemas.microsoft.com/office/drawing/2014/main" id="{32D64D56-F2FB-47A1-ED56-A4835CCCCEE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4">
                            <a14:imgEffect>
                              <a14:backgroundRemoval t="1852" b="92315" l="1198" r="99641">
                                <a14:foregroundMark x1="5749" y1="22685" x2="4910" y2="38889"/>
                                <a14:foregroundMark x1="4910" y1="38889" x2="5629" y2="41389"/>
                                <a14:foregroundMark x1="30778" y1="12963" x2="47305" y2="2130"/>
                                <a14:foregroundMark x1="52814" y1="4167" x2="67904" y2="22130"/>
                                <a14:foregroundMark x1="64311" y1="6667" x2="70299" y2="10000"/>
                                <a14:foregroundMark x1="91138" y1="19722" x2="94012" y2="35556"/>
                                <a14:foregroundMark x1="94012" y1="45093" x2="79760" y2="37963"/>
                                <a14:foregroundMark x1="73892" y1="33056" x2="57844" y2="34722"/>
                                <a14:foregroundMark x1="75569" y1="24907" x2="63473" y2="39722"/>
                                <a14:foregroundMark x1="56287" y1="18426" x2="45030" y2="32222"/>
                                <a14:foregroundMark x1="53293" y1="14537" x2="48743" y2="28056"/>
                                <a14:foregroundMark x1="53293" y1="11389" x2="43353" y2="16759"/>
                                <a14:foregroundMark x1="43593" y1="10278" x2="30539" y2="16111"/>
                                <a14:foregroundMark x1="37844" y1="4815" x2="29581" y2="7222"/>
                                <a14:foregroundMark x1="11737" y1="11481" x2="11737" y2="11481"/>
                                <a14:foregroundMark x1="20958" y1="9537" x2="9940" y2="18148"/>
                                <a14:foregroundMark x1="9940" y1="18148" x2="9222" y2="19630"/>
                                <a14:foregroundMark x1="15569" y1="45556" x2="4431" y2="43519"/>
                                <a14:foregroundMark x1="98563" y1="33056" x2="98563" y2="33056"/>
                                <a14:foregroundMark x1="84909" y1="44167" x2="83593" y2="44352"/>
                                <a14:foregroundMark x1="96766" y1="42500" x2="84909" y2="44167"/>
                                <a14:foregroundMark x1="93054" y1="45278" x2="97844" y2="41019"/>
                                <a14:foregroundMark x1="96766" y1="43426" x2="97844" y2="42685"/>
                                <a14:foregroundMark x1="59880" y1="90463" x2="59880" y2="90463"/>
                                <a14:foregroundMark x1="54731" y1="4074" x2="64790" y2="1944"/>
                                <a14:foregroundMark x1="19880" y1="40648" x2="19880" y2="40648"/>
                                <a14:foregroundMark x1="20838" y1="43148" x2="20838" y2="43148"/>
                                <a14:foregroundMark x1="21317" y1="45370" x2="21317" y2="45370"/>
                                <a14:foregroundMark x1="21317" y1="46667" x2="20599" y2="65093"/>
                                <a14:foregroundMark x1="20240" y1="62963" x2="20838" y2="76944"/>
                                <a14:foregroundMark x1="2635" y1="43796" x2="4671" y2="23796"/>
                                <a14:foregroundMark x1="1557" y1="44074" x2="1437" y2="40185"/>
                                <a14:foregroundMark x1="7425" y1="46111" x2="7425" y2="46111"/>
                                <a14:foregroundMark x1="9461" y1="46111" x2="9461" y2="46111"/>
                                <a14:foregroundMark x1="14731" y1="46296" x2="14731" y2="46296"/>
                                <a14:foregroundMark x1="13293" y1="46111" x2="13293" y2="46111"/>
                                <a14:foregroundMark x1="96886" y1="45185" x2="96886" y2="45185"/>
                                <a14:foregroundMark x1="94491" y1="45463" x2="94491" y2="45463"/>
                                <a14:foregroundMark x1="90898" y1="45926" x2="90898" y2="45926"/>
                                <a14:foregroundMark x1="87305" y1="46204" x2="87305" y2="46204"/>
                                <a14:foregroundMark x1="85030" y1="46019" x2="85030" y2="46019"/>
                                <a14:foregroundMark x1="79401" y1="43611" x2="79401" y2="43611"/>
                                <a14:foregroundMark x1="78922" y1="45370" x2="78922" y2="45370"/>
                                <a14:foregroundMark x1="78922" y1="45093" x2="77485" y2="50833"/>
                                <a14:foregroundMark x1="79281" y1="46389" x2="77964" y2="55463"/>
                                <a14:foregroundMark x1="78802" y1="51944" x2="78802" y2="64421"/>
                                <a14:foregroundMark x1="79042" y1="60833" x2="79140" y2="64381"/>
                                <a14:foregroundMark x1="78802" y1="58056" x2="79110" y2="64385"/>
                                <a14:foregroundMark x1="79760" y1="62500" x2="79599" y2="61929"/>
                                <a14:foregroundMark x1="79281" y1="64907" x2="79401" y2="83889"/>
                                <a14:foregroundMark x1="80359" y1="67685" x2="80359" y2="67685"/>
                                <a14:foregroundMark x1="80599" y1="71296" x2="80599" y2="71296"/>
                                <a14:foregroundMark x1="81198" y1="74259" x2="81198" y2="74259"/>
                                <a14:foregroundMark x1="81317" y1="79630" x2="81317" y2="79630"/>
                                <a14:foregroundMark x1="81317" y1="82593" x2="81317" y2="82593"/>
                                <a14:foregroundMark x1="80958" y1="85556" x2="80958" y2="85556"/>
                                <a14:foregroundMark x1="80599" y1="87870" x2="80599" y2="87870"/>
                                <a14:foregroundMark x1="65150" y1="91667" x2="65150" y2="91667"/>
                                <a14:foregroundMark x1="51976" y1="91944" x2="51976" y2="91944"/>
                                <a14:foregroundMark x1="50060" y1="92222" x2="50060" y2="92222"/>
                                <a14:foregroundMark x1="47186" y1="92222" x2="47186" y2="92222"/>
                                <a14:foregroundMark x1="49341" y1="92130" x2="49341" y2="92130"/>
                                <a14:foregroundMark x1="54731" y1="92037" x2="54731" y2="92037"/>
                                <a14:foregroundMark x1="54371" y1="91944" x2="49341" y2="91481"/>
                                <a14:foregroundMark x1="7665" y1="13241" x2="9341" y2="12870"/>
                                <a14:foregroundMark x1="25509" y1="90000" x2="25509" y2="90000"/>
                                <a14:foregroundMark x1="41677" y1="91852" x2="41677" y2="91852"/>
                                <a14:foregroundMark x1="53772" y1="92315" x2="53772" y2="92315"/>
                                <a14:foregroundMark x1="99281" y1="29907" x2="99281" y2="29907"/>
                                <a14:foregroundMark x1="99641" y1="34630" x2="99641" y2="34630"/>
                                <a14:foregroundMark x1="99521" y1="39630" x2="99521" y2="39630"/>
                                <a14:foregroundMark x1="98922" y1="42407" x2="98922" y2="42407"/>
                                <a14:backgroundMark x1="80958" y1="64167" x2="81104" y2="64901"/>
                                <a14:backgroundMark x1="20000" y1="43241" x2="20000" y2="43241"/>
                                <a14:backgroundMark x1="79880" y1="44167" x2="79880" y2="44167"/>
                                <a14:backgroundMark x1="79880" y1="42778" x2="79880" y2="427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5536" y="3498419"/>
                    <a:ext cx="1433247" cy="2189039"/>
                  </a:xfrm>
                  <a:prstGeom prst="rect">
                    <a:avLst/>
                  </a:prstGeom>
                </p:spPr>
              </p:pic>
              <p:grpSp>
                <p:nvGrpSpPr>
                  <p:cNvPr id="69" name="Group 68">
                    <a:extLst>
                      <a:ext uri="{FF2B5EF4-FFF2-40B4-BE49-F238E27FC236}">
                        <a16:creationId xmlns:a16="http://schemas.microsoft.com/office/drawing/2014/main" id="{8F9D9303-67E1-38E7-B584-1E6F7903D983}"/>
                      </a:ext>
                    </a:extLst>
                  </p:cNvPr>
                  <p:cNvGrpSpPr/>
                  <p:nvPr/>
                </p:nvGrpSpPr>
                <p:grpSpPr>
                  <a:xfrm>
                    <a:off x="5181600" y="1600200"/>
                    <a:ext cx="2411357" cy="2285904"/>
                    <a:chOff x="7010399" y="1600200"/>
                    <a:chExt cx="2411357" cy="2285904"/>
                  </a:xfrm>
                </p:grpSpPr>
                <p:grpSp>
                  <p:nvGrpSpPr>
                    <p:cNvPr id="70" name="Group 69">
                      <a:extLst>
                        <a:ext uri="{FF2B5EF4-FFF2-40B4-BE49-F238E27FC236}">
                          <a16:creationId xmlns:a16="http://schemas.microsoft.com/office/drawing/2014/main" id="{73A86C41-22AD-08AD-A102-4B0C537537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10399" y="1600200"/>
                      <a:ext cx="2411357" cy="2285904"/>
                      <a:chOff x="3894745" y="1003570"/>
                      <a:chExt cx="2451805" cy="2461274"/>
                    </a:xfrm>
                  </p:grpSpPr>
                  <p:sp>
                    <p:nvSpPr>
                      <p:cNvPr id="72" name="Rectangle: Rounded Corners 71">
                        <a:extLst>
                          <a:ext uri="{FF2B5EF4-FFF2-40B4-BE49-F238E27FC236}">
                            <a16:creationId xmlns:a16="http://schemas.microsoft.com/office/drawing/2014/main" id="{9E1DCE0C-806A-4AF8-F6A4-CDC52B2347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0880" y="3055509"/>
                        <a:ext cx="274320" cy="209852"/>
                      </a:xfrm>
                      <a:prstGeom prst="roundRect">
                        <a:avLst/>
                      </a:prstGeom>
                      <a:solidFill>
                        <a:srgbClr val="FECA9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73" name="Picture 72" descr="A cartoon of a person wav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DE4E3FC1-D1C5-795A-57F0-E4DF2DEA6B72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27">
                                <a14:imgEffect>
                                  <a14:backgroundRemoval t="10000" b="90000" l="10000" r="90000">
                                    <a14:backgroundMark x1="62805" y1="37020" x2="54512" y2="73589"/>
                                    <a14:backgroundMark x1="69634" y1="72912" x2="23537" y2="79233"/>
                                    <a14:backgroundMark x1="41829" y1="59819" x2="50610" y2="55079"/>
                                    <a14:backgroundMark x1="49390" y1="51693" x2="49390" y2="51693"/>
                                    <a14:backgroundMark x1="43537" y1="50113" x2="43537" y2="50113"/>
                                    <a14:backgroundMark x1="31707" y1="61174" x2="53780" y2="69977"/>
                                    <a14:backgroundMark x1="36341" y1="49887" x2="53659" y2="61625"/>
                                    <a14:backgroundMark x1="42561" y1="51467" x2="44268" y2="54853"/>
                                    <a14:backgroundMark x1="43902" y1="51693" x2="43902" y2="51693"/>
                                    <a14:backgroundMark x1="49024" y1="52596" x2="49024" y2="52596"/>
                                    <a14:backgroundMark x1="49024" y1="51693" x2="49024" y2="51693"/>
                                    <a14:backgroundMark x1="49024" y1="51919" x2="49512" y2="55982"/>
                                    <a14:backgroundMark x1="53780" y1="50113" x2="46951" y2="55530"/>
                                    <a14:backgroundMark x1="51098" y1="51016" x2="48659" y2="51693"/>
                                    <a14:backgroundMark x1="50366" y1="49661" x2="48171" y2="56659"/>
                                    <a14:backgroundMark x1="43293" y1="51467" x2="43293" y2="51467"/>
                                    <a14:backgroundMark x1="49390" y1="49436" x2="49390" y2="49436"/>
                                    <a14:backgroundMark x1="43171" y1="50113" x2="43171" y2="50113"/>
                                    <a14:backgroundMark x1="44390" y1="50790" x2="44390" y2="50790"/>
                                    <a14:backgroundMark x1="44512" y1="50790" x2="44146" y2="52596"/>
                                    <a14:backgroundMark x1="44878" y1="52596" x2="46829" y2="54402"/>
                                    <a14:backgroundMark x1="48293" y1="50564" x2="49146" y2="53047"/>
                                    <a14:backgroundMark x1="48780" y1="50113" x2="49634" y2="49887"/>
                                    <a14:backgroundMark x1="48659" y1="52144" x2="43293" y2="5214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28"/>
                          </a:ext>
                        </a:extLst>
                      </a:blip>
                      <a:srcRect l="32963" t="7183" r="39825" b="42252"/>
                      <a:stretch/>
                    </p:blipFill>
                    <p:spPr>
                      <a:xfrm>
                        <a:off x="3894745" y="1003570"/>
                        <a:ext cx="2451805" cy="246127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71" name="Flowchart: Delay 70">
                      <a:extLst>
                        <a:ext uri="{FF2B5EF4-FFF2-40B4-BE49-F238E27FC236}">
                          <a16:creationId xmlns:a16="http://schemas.microsoft.com/office/drawing/2014/main" id="{4922EE3A-856C-8B44-55D8-E0A379C4FE3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065094" y="3551549"/>
                      <a:ext cx="256032" cy="269794"/>
                    </a:xfrm>
                    <a:prstGeom prst="flowChartDelay">
                      <a:avLst/>
                    </a:prstGeom>
                    <a:solidFill>
                      <a:srgbClr val="FECA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2F0F6193-73BA-87E0-55E7-6668ED0B3FD5}"/>
                    </a:ext>
                  </a:extLst>
                </p:cNvPr>
                <p:cNvGrpSpPr/>
                <p:nvPr/>
              </p:nvGrpSpPr>
              <p:grpSpPr>
                <a:xfrm>
                  <a:off x="-22789" y="1600200"/>
                  <a:ext cx="2721493" cy="4315391"/>
                  <a:chOff x="-22789" y="1600200"/>
                  <a:chExt cx="2721493" cy="4315391"/>
                </a:xfrm>
              </p:grpSpPr>
              <p:pic>
                <p:nvPicPr>
                  <p:cNvPr id="56" name="Picture 55" descr="A black apron with white stitching&#10;&#10;Description automatically generated">
                    <a:extLst>
                      <a:ext uri="{FF2B5EF4-FFF2-40B4-BE49-F238E27FC236}">
                        <a16:creationId xmlns:a16="http://schemas.microsoft.com/office/drawing/2014/main" id="{28E940F0-E565-5238-D9A9-D6C9FC0F09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0">
                            <a14:imgEffect>
                              <a14:backgroundRemoval t="10000" b="90000" l="10000" r="90000">
                                <a14:backgroundMark x1="26600" y1="40278" x2="25800" y2="52407"/>
                                <a14:backgroundMark x1="74800" y1="40556" x2="78300" y2="58426"/>
                                <a14:backgroundMark x1="73800" y1="42685" x2="74800" y2="5444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343572"/>
                    <a:ext cx="2317704" cy="2572019"/>
                  </a:xfrm>
                  <a:prstGeom prst="rect">
                    <a:avLst/>
                  </a:prstGeom>
                </p:spPr>
              </p:pic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5DE55F8E-9C88-FDD0-088D-D0F8B5F96C14}"/>
                      </a:ext>
                    </a:extLst>
                  </p:cNvPr>
                  <p:cNvGrpSpPr/>
                  <p:nvPr/>
                </p:nvGrpSpPr>
                <p:grpSpPr>
                  <a:xfrm>
                    <a:off x="-22789" y="1600200"/>
                    <a:ext cx="2708430" cy="3685475"/>
                    <a:chOff x="-22789" y="1600200"/>
                    <a:chExt cx="2708430" cy="3685475"/>
                  </a:xfrm>
                </p:grpSpPr>
                <p:pic>
                  <p:nvPicPr>
                    <p:cNvPr id="58" name="Picture 57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32B1643E-A993-6189-3C25-06A894FC0B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6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2538" y="1600200"/>
                      <a:ext cx="1745736" cy="115956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9" name="Picture 58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D276756D-468A-7A17-6998-88B6CDF590D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6"/>
                        </a:ext>
                      </a:extLst>
                    </a:blip>
                    <a:srcRect r="14677" b="42845"/>
                    <a:stretch/>
                  </p:blipFill>
                  <p:spPr>
                    <a:xfrm rot="4520673" flipH="1">
                      <a:off x="1939882" y="2628456"/>
                      <a:ext cx="956257" cy="5352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0" name="Picture 59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5DA5D8FE-D99F-B635-3242-968522595F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6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3812728">
                      <a:off x="569107" y="3247781"/>
                      <a:ext cx="626642" cy="2946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1" name="Picture 60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8B6C1148-C5AF-05EC-93CF-AF5A1029C2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6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6764274">
                      <a:off x="101974" y="2652761"/>
                      <a:ext cx="925842" cy="5451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2" name="Picture 61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6562FAFA-B035-FA7D-6C6C-8B77AF1A211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6"/>
                        </a:ext>
                      </a:extLst>
                    </a:blip>
                    <a:srcRect r="14677" b="42845"/>
                    <a:stretch/>
                  </p:blipFill>
                  <p:spPr>
                    <a:xfrm rot="8051108" flipH="1">
                      <a:off x="1868475" y="3270475"/>
                      <a:ext cx="535338" cy="3265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5" name="Picture 64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4FCB9BC1-ACC8-F0AB-798E-D2EA808A78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13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28141">
                      <a:off x="-22789" y="4418068"/>
                      <a:ext cx="2398579" cy="86760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66" name="Picture 65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35582F07-E04B-9C92-316F-45F07AAE82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75647" y="4178820"/>
                      <a:ext cx="521259" cy="252692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pic>
          <p:nvPicPr>
            <p:cNvPr id="51" name="Picture 50" descr="A black net on a black background&#10;&#10;Description automatically generated">
              <a:extLst>
                <a:ext uri="{FF2B5EF4-FFF2-40B4-BE49-F238E27FC236}">
                  <a16:creationId xmlns:a16="http://schemas.microsoft.com/office/drawing/2014/main" id="{0D2EA970-2A94-8A18-8DB6-E18911E8A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rcRect r="14677" b="42845"/>
            <a:stretch/>
          </p:blipFill>
          <p:spPr>
            <a:xfrm rot="6038673" flipH="1">
              <a:off x="2153884" y="3008528"/>
              <a:ext cx="313697" cy="25008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8C4D5F-FC99-D8B1-E621-F7402ECF68B3}"/>
              </a:ext>
            </a:extLst>
          </p:cNvPr>
          <p:cNvGrpSpPr/>
          <p:nvPr/>
        </p:nvGrpSpPr>
        <p:grpSpPr>
          <a:xfrm>
            <a:off x="2880970" y="6353410"/>
            <a:ext cx="8055663" cy="1418990"/>
            <a:chOff x="1001369" y="5943600"/>
            <a:chExt cx="8055663" cy="1828800"/>
          </a:xfrm>
        </p:grpSpPr>
        <p:pic>
          <p:nvPicPr>
            <p:cNvPr id="24" name="Picture 23" descr="A round wooden table with a black base&#10;&#10;Description automatically generated">
              <a:extLst>
                <a:ext uri="{FF2B5EF4-FFF2-40B4-BE49-F238E27FC236}">
                  <a16:creationId xmlns:a16="http://schemas.microsoft.com/office/drawing/2014/main" id="{87A2B006-DE50-2EF7-5E11-4E769B046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3776" b="89968" l="900" r="99500">
                          <a14:foregroundMark x1="11500" y1="7983" x2="65200" y2="3776"/>
                          <a14:foregroundMark x1="65200" y1="3776" x2="76700" y2="10140"/>
                          <a14:foregroundMark x1="76700" y1="10140" x2="77700" y2="11543"/>
                          <a14:foregroundMark x1="96000" y1="11219" x2="96000" y2="11219"/>
                          <a14:foregroundMark x1="99500" y1="10464" x2="99500" y2="10464"/>
                          <a14:foregroundMark x1="6600" y1="8738" x2="6600" y2="8738"/>
                          <a14:foregroundMark x1="900" y1="11435" x2="900" y2="114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0"/>
                </a:ext>
              </a:extLst>
            </a:blip>
            <a:srcRect b="75510"/>
            <a:stretch/>
          </p:blipFill>
          <p:spPr>
            <a:xfrm>
              <a:off x="1001369" y="5943600"/>
              <a:ext cx="8055663" cy="1828800"/>
            </a:xfrm>
            <a:prstGeom prst="rect">
              <a:avLst/>
            </a:prstGeom>
          </p:spPr>
        </p:pic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DE1C211C-1178-9FA9-396E-E3FA7D827061}"/>
                </a:ext>
              </a:extLst>
            </p:cNvPr>
            <p:cNvSpPr/>
            <p:nvPr/>
          </p:nvSpPr>
          <p:spPr>
            <a:xfrm>
              <a:off x="1001369" y="5943600"/>
              <a:ext cx="8055662" cy="1447800"/>
            </a:xfrm>
            <a:prstGeom prst="arc">
              <a:avLst>
                <a:gd name="adj1" fmla="val 10788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5" name="Picture 74" descr="A brown paper tray on a white background&#10;&#10;Description automatically generated">
            <a:extLst>
              <a:ext uri="{FF2B5EF4-FFF2-40B4-BE49-F238E27FC236}">
                <a16:creationId xmlns:a16="http://schemas.microsoft.com/office/drawing/2014/main" id="{73A75FCA-224A-FF4A-B9D4-EB29E8E39B5A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3167" r="95833">
                        <a14:foregroundMark x1="6500" y1="44667" x2="6500" y2="44667"/>
                        <a14:foregroundMark x1="3167" y1="45500" x2="3167" y2="45500"/>
                        <a14:foregroundMark x1="88667" y1="37667" x2="91833" y2="46667"/>
                        <a14:foregroundMark x1="91833" y1="46667" x2="90333" y2="53500"/>
                        <a14:foregroundMark x1="95833" y1="44000" x2="95833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rcRect t="32000" b="32515"/>
          <a:stretch/>
        </p:blipFill>
        <p:spPr>
          <a:xfrm>
            <a:off x="4192033" y="6359774"/>
            <a:ext cx="1318734" cy="467947"/>
          </a:xfrm>
          <a:prstGeom prst="rect">
            <a:avLst/>
          </a:prstGeom>
        </p:spPr>
      </p:pic>
      <p:pic>
        <p:nvPicPr>
          <p:cNvPr id="76" name="Picture 75" descr="A brown paper tray on a white background&#10;&#10;Description automatically generated">
            <a:extLst>
              <a:ext uri="{FF2B5EF4-FFF2-40B4-BE49-F238E27FC236}">
                <a16:creationId xmlns:a16="http://schemas.microsoft.com/office/drawing/2014/main" id="{B7FDAF70-874D-A596-604C-FFA0A0FDCFD3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3167" r="95833">
                        <a14:foregroundMark x1="6500" y1="44667" x2="6500" y2="44667"/>
                        <a14:foregroundMark x1="3167" y1="45500" x2="3167" y2="45500"/>
                        <a14:foregroundMark x1="88667" y1="37667" x2="91833" y2="46667"/>
                        <a14:foregroundMark x1="91833" y1="46667" x2="90333" y2="53500"/>
                        <a14:foregroundMark x1="95833" y1="44000" x2="95833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rcRect t="32000" b="32515"/>
          <a:stretch/>
        </p:blipFill>
        <p:spPr>
          <a:xfrm>
            <a:off x="6270661" y="6320651"/>
            <a:ext cx="1318734" cy="467947"/>
          </a:xfrm>
          <a:prstGeom prst="rect">
            <a:avLst/>
          </a:prstGeom>
        </p:spPr>
      </p:pic>
      <p:pic>
        <p:nvPicPr>
          <p:cNvPr id="105" name="Picture 104" descr="A red apple with a green leaf&#10;&#10;Description automatically generated">
            <a:extLst>
              <a:ext uri="{FF2B5EF4-FFF2-40B4-BE49-F238E27FC236}">
                <a16:creationId xmlns:a16="http://schemas.microsoft.com/office/drawing/2014/main" id="{68397F4B-416C-1786-7958-14229ADCA069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6167" l="10000" r="90000">
                        <a14:foregroundMark x1="43667" y1="94667" x2="43667" y2="94667"/>
                        <a14:foregroundMark x1="50167" y1="22500" x2="53000" y2="40833"/>
                        <a14:foregroundMark x1="58167" y1="95833" x2="58167" y2="95833"/>
                        <a14:foregroundMark x1="43667" y1="96167" x2="43667" y2="96167"/>
                        <a14:backgroundMark x1="58333" y1="95667" x2="58333" y2="9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6"/>
              </a:ext>
            </a:extLst>
          </a:blip>
          <a:stretch>
            <a:fillRect/>
          </a:stretch>
        </p:blipFill>
        <p:spPr>
          <a:xfrm>
            <a:off x="3960341" y="6488244"/>
            <a:ext cx="526258" cy="526258"/>
          </a:xfrm>
          <a:prstGeom prst="rect">
            <a:avLst/>
          </a:prstGeom>
        </p:spPr>
      </p:pic>
      <p:pic>
        <p:nvPicPr>
          <p:cNvPr id="106" name="Picture 105" descr="A red apple with a green leaf&#10;&#10;Description automatically generated">
            <a:extLst>
              <a:ext uri="{FF2B5EF4-FFF2-40B4-BE49-F238E27FC236}">
                <a16:creationId xmlns:a16="http://schemas.microsoft.com/office/drawing/2014/main" id="{6F0E7799-9BED-AB5F-488C-90FB82A15403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6167" l="10000" r="90000">
                        <a14:foregroundMark x1="43667" y1="94667" x2="43667" y2="94667"/>
                        <a14:foregroundMark x1="50167" y1="22500" x2="53000" y2="40833"/>
                        <a14:foregroundMark x1="58167" y1="95833" x2="58167" y2="95833"/>
                        <a14:foregroundMark x1="43667" y1="96167" x2="43667" y2="96167"/>
                        <a14:backgroundMark x1="58333" y1="95667" x2="58333" y2="9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6"/>
              </a:ext>
            </a:extLst>
          </a:blip>
          <a:stretch>
            <a:fillRect/>
          </a:stretch>
        </p:blipFill>
        <p:spPr>
          <a:xfrm>
            <a:off x="7387788" y="6182853"/>
            <a:ext cx="526258" cy="526258"/>
          </a:xfrm>
          <a:prstGeom prst="rect">
            <a:avLst/>
          </a:prstGeom>
        </p:spPr>
      </p:pic>
      <p:pic>
        <p:nvPicPr>
          <p:cNvPr id="109" name="Picture 108" descr="A hamburger with lettuce and tomato&#10;&#10;Description automatically generated">
            <a:extLst>
              <a:ext uri="{FF2B5EF4-FFF2-40B4-BE49-F238E27FC236}">
                <a16:creationId xmlns:a16="http://schemas.microsoft.com/office/drawing/2014/main" id="{DDE24899-B03B-6D7A-4253-42831C7EF0D2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9"/>
              </a:ext>
            </a:extLst>
          </a:blip>
          <a:stretch>
            <a:fillRect/>
          </a:stretch>
        </p:blipFill>
        <p:spPr>
          <a:xfrm>
            <a:off x="6304133" y="6116807"/>
            <a:ext cx="670564" cy="670564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C6E68D06-2CA0-1D08-8863-8B9535801D27}"/>
              </a:ext>
            </a:extLst>
          </p:cNvPr>
          <p:cNvPicPr>
            <a:picLocks noChangeAspect="1"/>
          </p:cNvPicPr>
          <p:nvPr/>
        </p:nvPicPr>
        <p:blipFill rotWithShape="1"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3367160" y="6505401"/>
            <a:ext cx="708168" cy="65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Picture 117" descr="A bag of baby carrots&#10;&#10;Description automatically generated">
            <a:extLst>
              <a:ext uri="{FF2B5EF4-FFF2-40B4-BE49-F238E27FC236}">
                <a16:creationId xmlns:a16="http://schemas.microsoft.com/office/drawing/2014/main" id="{7C9FAE1C-7291-ECEB-02E7-781105F83175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4"/>
              </a:ext>
            </a:extLst>
          </a:blip>
          <a:stretch>
            <a:fillRect/>
          </a:stretch>
        </p:blipFill>
        <p:spPr>
          <a:xfrm>
            <a:off x="6984458" y="6172580"/>
            <a:ext cx="410260" cy="502483"/>
          </a:xfrm>
          <a:prstGeom prst="rect">
            <a:avLst/>
          </a:prstGeom>
        </p:spPr>
      </p:pic>
      <p:pic>
        <p:nvPicPr>
          <p:cNvPr id="119" name="Picture 118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021ED9AB-E036-5E64-FF30-3669906E0149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1816" b="97700" l="2610" r="96154">
                        <a14:foregroundMark x1="7219" y1="38093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86543" y2="21219"/>
                        <a14:foregroundMark x1="12810" y1="38369" x2="19643" y2="43947"/>
                        <a14:foregroundMark x1="86206" y1="21454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3865" y2="39479"/>
                        <a14:foregroundMark x1="39819" y1="39186" x2="57280" y2="69492"/>
                        <a14:foregroundMark x1="59316" y1="38225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2616" y1="38359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89542" y2="19132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  <a14:backgroundMark x1="0" y1="4545" x2="0" y2="4545"/>
                        <a14:backgroundMark x1="5128" y1="4545" x2="51282" y2="6818"/>
                        <a14:backgroundMark x1="51282" y1="6818" x2="97436" y2="4545"/>
                        <a14:backgroundMark x1="92308" y1="6818" x2="97436" y2="9091"/>
                        <a14:backgroundMark x1="94872" y1="11364" x2="97436" y2="1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7"/>
              </a:ext>
            </a:extLst>
          </a:blip>
          <a:stretch>
            <a:fillRect/>
          </a:stretch>
        </p:blipFill>
        <p:spPr>
          <a:xfrm>
            <a:off x="7887095" y="6240526"/>
            <a:ext cx="316193" cy="46273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68EA939D-1F31-EC81-E5D7-76A39CA583D4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493464" y="6471894"/>
            <a:ext cx="332756" cy="466287"/>
          </a:xfrm>
          <a:prstGeom prst="rect">
            <a:avLst/>
          </a:prstGeom>
        </p:spPr>
      </p:pic>
      <p:pic>
        <p:nvPicPr>
          <p:cNvPr id="77" name="Picture 76" descr="A brown paper tray on a white background&#10;&#10;Description automatically generated">
            <a:extLst>
              <a:ext uri="{FF2B5EF4-FFF2-40B4-BE49-F238E27FC236}">
                <a16:creationId xmlns:a16="http://schemas.microsoft.com/office/drawing/2014/main" id="{947CE546-177F-D039-D5C5-A0EB7F40D7E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3167" r="95833">
                        <a14:foregroundMark x1="6500" y1="44667" x2="6500" y2="44667"/>
                        <a14:foregroundMark x1="3167" y1="45500" x2="3167" y2="45500"/>
                        <a14:foregroundMark x1="88667" y1="37667" x2="91833" y2="46667"/>
                        <a14:foregroundMark x1="91833" y1="46667" x2="90333" y2="53500"/>
                        <a14:foregroundMark x1="95833" y1="44000" x2="95833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rcRect t="32000" b="32515"/>
          <a:stretch/>
        </p:blipFill>
        <p:spPr>
          <a:xfrm>
            <a:off x="8670773" y="6307872"/>
            <a:ext cx="1318734" cy="467947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F3766565-1920-B527-9F92-3C5FCB1BD99E}"/>
              </a:ext>
            </a:extLst>
          </p:cNvPr>
          <p:cNvPicPr>
            <a:picLocks noChangeAspect="1"/>
          </p:cNvPicPr>
          <p:nvPr/>
        </p:nvPicPr>
        <p:blipFill rotWithShape="1"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9542286" y="6382668"/>
            <a:ext cx="708168" cy="657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4" name="Picture 113" descr="A close up of an orange&#10;&#10;Description automatically generated">
            <a:extLst>
              <a:ext uri="{FF2B5EF4-FFF2-40B4-BE49-F238E27FC236}">
                <a16:creationId xmlns:a16="http://schemas.microsoft.com/office/drawing/2014/main" id="{604F8255-9DD4-037C-1EE2-F530D57197B5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9000" l="334" r="94649">
                        <a14:foregroundMark x1="6689" y1="61375" x2="6689" y2="61375"/>
                        <a14:foregroundMark x1="53344" y1="92000" x2="53344" y2="92000"/>
                        <a14:foregroundMark x1="91472" y1="74250" x2="91472" y2="74250"/>
                        <a14:foregroundMark x1="94983" y1="62500" x2="78595" y2="85500"/>
                        <a14:foregroundMark x1="78595" y1="85500" x2="78595" y2="85500"/>
                        <a14:foregroundMark x1="92140" y1="66250" x2="51171" y2="99000"/>
                        <a14:foregroundMark x1="45485" y1="33500" x2="61371" y2="43750"/>
                        <a14:foregroundMark x1="52676" y1="29250" x2="36957" y2="36125"/>
                        <a14:foregroundMark x1="21070" y1="53875" x2="334" y2="65750"/>
                        <a14:foregroundMark x1="47659" y1="30750" x2="59197" y2="30750"/>
                        <a14:foregroundMark x1="52007" y1="30750" x2="49164" y2="39375"/>
                        <a14:foregroundMark x1="54181" y1="34625" x2="44816" y2="3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9037000" y="6465424"/>
            <a:ext cx="364796" cy="488021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4229205E-81EF-8D57-2C36-AADDCFEDB488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777927" y="5922428"/>
            <a:ext cx="384628" cy="107521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F9D2B2-5AD8-790D-C264-9C1EBE0DAEAE}"/>
              </a:ext>
            </a:extLst>
          </p:cNvPr>
          <p:cNvGrpSpPr/>
          <p:nvPr/>
        </p:nvGrpSpPr>
        <p:grpSpPr>
          <a:xfrm>
            <a:off x="9258910" y="529569"/>
            <a:ext cx="2551083" cy="1904759"/>
            <a:chOff x="7247702" y="521783"/>
            <a:chExt cx="2551083" cy="19047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A6D66B5-830E-D45C-2126-6DCF47AFA9AE}"/>
                </a:ext>
              </a:extLst>
            </p:cNvPr>
            <p:cNvSpPr/>
            <p:nvPr/>
          </p:nvSpPr>
          <p:spPr>
            <a:xfrm>
              <a:off x="7247702" y="572732"/>
              <a:ext cx="2551083" cy="1853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DB651D-CF7E-980E-59F4-96DF16ECF7C2}"/>
                </a:ext>
              </a:extLst>
            </p:cNvPr>
            <p:cNvSpPr txBox="1"/>
            <p:nvPr/>
          </p:nvSpPr>
          <p:spPr>
            <a:xfrm>
              <a:off x="7272112" y="521783"/>
              <a:ext cx="250226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Document the employee meals  in </a:t>
              </a:r>
              <a:r>
                <a:rPr lang="en-US" sz="2800" b="1"/>
                <a:t>Column 8.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583807-E265-C724-6CC9-BAF6DFEFC6C6}"/>
              </a:ext>
            </a:extLst>
          </p:cNvPr>
          <p:cNvSpPr txBox="1"/>
          <p:nvPr/>
        </p:nvSpPr>
        <p:spPr>
          <a:xfrm>
            <a:off x="9404999" y="556133"/>
            <a:ext cx="2397195" cy="30469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/>
              <a:t>1 Burger</a:t>
            </a:r>
          </a:p>
          <a:p>
            <a:r>
              <a:rPr lang="en-US" sz="2400"/>
              <a:t>2 Caesar Salads</a:t>
            </a:r>
          </a:p>
          <a:p>
            <a:r>
              <a:rPr lang="en-US" sz="2400"/>
              <a:t>2 Apples</a:t>
            </a:r>
          </a:p>
          <a:p>
            <a:r>
              <a:rPr lang="en-US" sz="2400"/>
              <a:t>1 Orange</a:t>
            </a:r>
          </a:p>
          <a:p>
            <a:r>
              <a:rPr lang="en-US" sz="2400"/>
              <a:t>1 Baby Carrots</a:t>
            </a:r>
          </a:p>
          <a:p>
            <a:r>
              <a:rPr lang="en-US" sz="2400"/>
              <a:t>1 Potato Wedges</a:t>
            </a:r>
          </a:p>
          <a:p>
            <a:r>
              <a:rPr lang="en-US" sz="2400"/>
              <a:t>1 Choco Milk</a:t>
            </a:r>
          </a:p>
          <a:p>
            <a:r>
              <a:rPr lang="en-US" sz="2400"/>
              <a:t>1 (1%) Milk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1D417-EF9D-C800-5363-7A611EB4D884}"/>
              </a:ext>
            </a:extLst>
          </p:cNvPr>
          <p:cNvSpPr txBox="1"/>
          <p:nvPr/>
        </p:nvSpPr>
        <p:spPr>
          <a:xfrm>
            <a:off x="1524634" y="89489"/>
            <a:ext cx="1076833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/>
              <a:t>Document employee meals using the </a:t>
            </a:r>
            <a:r>
              <a:rPr lang="en-US" sz="2700" b="1" i="1"/>
              <a:t>Daily Meal Allowance Record</a:t>
            </a:r>
            <a:r>
              <a:rPr lang="en-US" sz="2700" b="1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30279-A9EE-5F94-ADA7-515C60D8B6C9}"/>
              </a:ext>
            </a:extLst>
          </p:cNvPr>
          <p:cNvSpPr txBox="1"/>
          <p:nvPr/>
        </p:nvSpPr>
        <p:spPr>
          <a:xfrm>
            <a:off x="5860935" y="1436938"/>
            <a:ext cx="740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Wedges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19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9" grpId="0" animBg="1"/>
      <p:bldP spid="11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5B2CD15-9464-9A06-4A56-D158A1FF6153}"/>
              </a:ext>
            </a:extLst>
          </p:cNvPr>
          <p:cNvSpPr/>
          <p:nvPr/>
        </p:nvSpPr>
        <p:spPr>
          <a:xfrm>
            <a:off x="-22284" y="-54605"/>
            <a:ext cx="13989744" cy="7881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ipboard with a metal clip&#10;&#10;Description automatically generated">
            <a:extLst>
              <a:ext uri="{FF2B5EF4-FFF2-40B4-BE49-F238E27FC236}">
                <a16:creationId xmlns:a16="http://schemas.microsoft.com/office/drawing/2014/main" id="{4020B543-9946-2FFD-7639-D0656FDB2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1385" r="10650"/>
          <a:stretch/>
        </p:blipFill>
        <p:spPr>
          <a:xfrm>
            <a:off x="647700" y="-573218"/>
            <a:ext cx="12704503" cy="81974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D9007D-FB04-379B-379D-2F173162E9CC}"/>
              </a:ext>
            </a:extLst>
          </p:cNvPr>
          <p:cNvSpPr/>
          <p:nvPr/>
        </p:nvSpPr>
        <p:spPr>
          <a:xfrm>
            <a:off x="1422399" y="876298"/>
            <a:ext cx="11189607" cy="66640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22B260-D581-B0D0-F8C2-92BF993C9E8C}"/>
              </a:ext>
            </a:extLst>
          </p:cNvPr>
          <p:cNvGrpSpPr/>
          <p:nvPr/>
        </p:nvGrpSpPr>
        <p:grpSpPr>
          <a:xfrm>
            <a:off x="1422399" y="241976"/>
            <a:ext cx="11206865" cy="5938028"/>
            <a:chOff x="-4981776" y="-799586"/>
            <a:chExt cx="7501471" cy="44425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EE5021-1FBB-F4EE-33E0-27AE0175F613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6EABCD-1A4F-BF20-526D-2FAFCE092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20000"/>
            </a:blip>
            <a:srcRect/>
            <a:stretch/>
          </p:blipFill>
          <p:spPr>
            <a:xfrm>
              <a:off x="-4970224" y="-787199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7C3DA34-CA77-B1A3-5480-C6E3B4B7553B}"/>
              </a:ext>
            </a:extLst>
          </p:cNvPr>
          <p:cNvSpPr txBox="1"/>
          <p:nvPr/>
        </p:nvSpPr>
        <p:spPr>
          <a:xfrm>
            <a:off x="3947764" y="648075"/>
            <a:ext cx="622798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/>
              <a:t>Lunch</a:t>
            </a:r>
          </a:p>
          <a:p>
            <a:pPr algn="ctr"/>
            <a:r>
              <a:rPr lang="en-US" sz="12000" b="1"/>
              <a:t>Service</a:t>
            </a:r>
          </a:p>
          <a:p>
            <a:pPr algn="ctr"/>
            <a:r>
              <a:rPr lang="en-US" sz="12000" b="1"/>
              <a:t>Begins!!!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DA487A7-5EF5-9734-713C-C8959BB68737}"/>
              </a:ext>
            </a:extLst>
          </p:cNvPr>
          <p:cNvSpPr txBox="1"/>
          <p:nvPr/>
        </p:nvSpPr>
        <p:spPr>
          <a:xfrm>
            <a:off x="2310766" y="7394575"/>
            <a:ext cx="2900979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(c) </a:t>
            </a:r>
            <a:r>
              <a:rPr sz="700" spc="15">
                <a:latin typeface="Tahoma"/>
                <a:cs typeface="Tahoma"/>
              </a:rPr>
              <a:t>2005 </a:t>
            </a:r>
            <a:r>
              <a:rPr sz="700" spc="10">
                <a:latin typeface="Tahoma"/>
                <a:cs typeface="Tahoma"/>
              </a:rPr>
              <a:t>Horizon Software </a:t>
            </a:r>
            <a:r>
              <a:rPr sz="700" spc="5">
                <a:latin typeface="Tahoma"/>
                <a:cs typeface="Tahoma"/>
              </a:rPr>
              <a:t>International, </a:t>
            </a:r>
            <a:r>
              <a:rPr sz="700" spc="10">
                <a:latin typeface="Tahoma"/>
                <a:cs typeface="Tahoma"/>
              </a:rPr>
              <a:t>LLC. All </a:t>
            </a:r>
            <a:r>
              <a:rPr sz="700" spc="5">
                <a:latin typeface="Tahoma"/>
                <a:cs typeface="Tahoma"/>
              </a:rPr>
              <a:t>rights</a:t>
            </a:r>
            <a:r>
              <a:rPr sz="700">
                <a:latin typeface="Tahoma"/>
                <a:cs typeface="Tahoma"/>
              </a:rPr>
              <a:t> </a:t>
            </a:r>
            <a:r>
              <a:rPr sz="700" spc="5">
                <a:latin typeface="Tahoma"/>
                <a:cs typeface="Tahoma"/>
              </a:rPr>
              <a:t>reserved.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20C3262-EEE3-651C-575B-585351D70DDD}"/>
              </a:ext>
            </a:extLst>
          </p:cNvPr>
          <p:cNvSpPr txBox="1"/>
          <p:nvPr/>
        </p:nvSpPr>
        <p:spPr>
          <a:xfrm>
            <a:off x="10039675" y="7405473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33DC0F9-F7F7-3491-2894-51C878FC387B}"/>
              </a:ext>
            </a:extLst>
          </p:cNvPr>
          <p:cNvSpPr txBox="1"/>
          <p:nvPr/>
        </p:nvSpPr>
        <p:spPr>
          <a:xfrm>
            <a:off x="12095941" y="7381296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0ECBDD65-63A6-FC29-FE6F-2BF225FF4813}"/>
              </a:ext>
            </a:extLst>
          </p:cNvPr>
          <p:cNvSpPr txBox="1"/>
          <p:nvPr/>
        </p:nvSpPr>
        <p:spPr>
          <a:xfrm>
            <a:off x="1534472" y="6224402"/>
            <a:ext cx="697837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Comments: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98858AC9-09B7-0062-99EC-0BF7C5AAF0D0}"/>
              </a:ext>
            </a:extLst>
          </p:cNvPr>
          <p:cNvSpPr txBox="1"/>
          <p:nvPr/>
        </p:nvSpPr>
        <p:spPr>
          <a:xfrm>
            <a:off x="2429324" y="6896102"/>
            <a:ext cx="1881965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Food Service </a:t>
            </a:r>
            <a:r>
              <a:rPr sz="900" b="1" spc="5">
                <a:latin typeface="Tahoma"/>
                <a:cs typeface="Tahoma"/>
              </a:rPr>
              <a:t>Worker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D4B7067-135A-14FF-8C6C-4F63CF96E035}"/>
              </a:ext>
            </a:extLst>
          </p:cNvPr>
          <p:cNvSpPr txBox="1"/>
          <p:nvPr/>
        </p:nvSpPr>
        <p:spPr>
          <a:xfrm>
            <a:off x="8538210" y="6883017"/>
            <a:ext cx="1995812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Cafeteria Manager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7B0A8AD1-9CB6-3DDE-7780-6DE9BFFD8CDF}"/>
              </a:ext>
            </a:extLst>
          </p:cNvPr>
          <p:cNvSpPr txBox="1"/>
          <p:nvPr/>
        </p:nvSpPr>
        <p:spPr>
          <a:xfrm>
            <a:off x="8494434" y="7062308"/>
            <a:ext cx="3679651" cy="266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700" spc="-5">
                <a:latin typeface="Tahoma"/>
                <a:cs typeface="Tahoma"/>
              </a:rPr>
              <a:t>Cafeteria Manager, by </a:t>
            </a:r>
            <a:r>
              <a:rPr sz="700" spc="-10">
                <a:latin typeface="Tahoma"/>
                <a:cs typeface="Tahoma"/>
              </a:rPr>
              <a:t>signing,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certifying that the </a:t>
            </a:r>
            <a:r>
              <a:rPr sz="700" spc="-5">
                <a:latin typeface="Tahoma"/>
                <a:cs typeface="Tahoma"/>
              </a:rPr>
              <a:t>information on </a:t>
            </a:r>
            <a:r>
              <a:rPr sz="700" spc="-10">
                <a:latin typeface="Tahoma"/>
                <a:cs typeface="Tahoma"/>
              </a:rPr>
              <a:t>the report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true, correct  </a:t>
            </a:r>
            <a:r>
              <a:rPr sz="700" spc="-5">
                <a:latin typeface="Tahoma"/>
                <a:cs typeface="Tahoma"/>
              </a:rPr>
              <a:t>and in accordance </a:t>
            </a:r>
            <a:r>
              <a:rPr sz="700" spc="-10">
                <a:latin typeface="Tahoma"/>
                <a:cs typeface="Tahoma"/>
              </a:rPr>
              <a:t>with Food Services </a:t>
            </a:r>
            <a:r>
              <a:rPr sz="700" spc="-5">
                <a:latin typeface="Tahoma"/>
                <a:cs typeface="Tahoma"/>
              </a:rPr>
              <a:t>policies and</a:t>
            </a:r>
            <a:r>
              <a:rPr sz="700" spc="30">
                <a:latin typeface="Tahoma"/>
                <a:cs typeface="Tahoma"/>
              </a:rPr>
              <a:t> </a:t>
            </a:r>
            <a:r>
              <a:rPr sz="700" spc="-5">
                <a:latin typeface="Tahoma"/>
                <a:cs typeface="Tahoma"/>
              </a:rPr>
              <a:t>procedures.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44D4C-8EDE-FA86-2785-8B26878B2937}"/>
              </a:ext>
            </a:extLst>
          </p:cNvPr>
          <p:cNvSpPr/>
          <p:nvPr/>
        </p:nvSpPr>
        <p:spPr>
          <a:xfrm>
            <a:off x="1422399" y="6166661"/>
            <a:ext cx="11189607" cy="13771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2A9140-7BB4-E99F-E1E6-47E23E906DA4}"/>
              </a:ext>
            </a:extLst>
          </p:cNvPr>
          <p:cNvCxnSpPr>
            <a:cxnSpLocks/>
          </p:cNvCxnSpPr>
          <p:nvPr/>
        </p:nvCxnSpPr>
        <p:spPr>
          <a:xfrm>
            <a:off x="2352674" y="6883017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y2mate.is - School Lunch Bell Sound Effect-I9Pn1PGj6NY-192k-1706889071">
            <a:hlinkClick r:id="" action="ppaction://media"/>
            <a:extLst>
              <a:ext uri="{FF2B5EF4-FFF2-40B4-BE49-F238E27FC236}">
                <a16:creationId xmlns:a16="http://schemas.microsoft.com/office/drawing/2014/main" id="{B7C97F7B-E14A-50F3-1C41-15455A9F6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98688" y="3155951"/>
            <a:ext cx="244475" cy="2444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8A7170-F2D0-E28A-260F-6BC8D23B102D}"/>
              </a:ext>
            </a:extLst>
          </p:cNvPr>
          <p:cNvSpPr/>
          <p:nvPr/>
        </p:nvSpPr>
        <p:spPr>
          <a:xfrm>
            <a:off x="3216019" y="391237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3B066C-73E0-C682-7C1C-CE316C9E4411}"/>
              </a:ext>
            </a:extLst>
          </p:cNvPr>
          <p:cNvSpPr txBox="1"/>
          <p:nvPr/>
        </p:nvSpPr>
        <p:spPr>
          <a:xfrm>
            <a:off x="2940692" y="315956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# 11111111   Los Angeles 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3DA1D6-834E-4E57-B143-BF69BC4DDA95}"/>
              </a:ext>
            </a:extLst>
          </p:cNvPr>
          <p:cNvSpPr/>
          <p:nvPr/>
        </p:nvSpPr>
        <p:spPr>
          <a:xfrm>
            <a:off x="1798998" y="593360"/>
            <a:ext cx="378491" cy="134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540807-A142-128B-501F-3B3FD0F1C872}"/>
              </a:ext>
            </a:extLst>
          </p:cNvPr>
          <p:cNvSpPr txBox="1"/>
          <p:nvPr/>
        </p:nvSpPr>
        <p:spPr>
          <a:xfrm>
            <a:off x="1710767" y="550455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8/18/2025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620210-F365-128A-9054-3F5BC1AE8B22}"/>
              </a:ext>
            </a:extLst>
          </p:cNvPr>
          <p:cNvCxnSpPr>
            <a:cxnSpLocks/>
          </p:cNvCxnSpPr>
          <p:nvPr/>
        </p:nvCxnSpPr>
        <p:spPr>
          <a:xfrm>
            <a:off x="8480955" y="6863781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A clipboard with a metal clip&#10;&#10;Description automatically generated">
            <a:extLst>
              <a:ext uri="{FF2B5EF4-FFF2-40B4-BE49-F238E27FC236}">
                <a16:creationId xmlns:a16="http://schemas.microsoft.com/office/drawing/2014/main" id="{E124CBD2-05DC-095E-5DCD-0092AE6A54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5" b="89844" l="19141" r="81543">
                        <a14:foregroundMark x1="36816" y1="10840" x2="48828" y2="12109"/>
                        <a14:foregroundMark x1="48828" y1="12109" x2="63184" y2="11328"/>
                        <a14:foregroundMark x1="63184" y1="11328" x2="63379" y2="11328"/>
                        <a14:foregroundMark x1="44922" y1="6543" x2="51367" y2="6641"/>
                        <a14:foregroundMark x1="51367" y1="6641" x2="56152" y2="6055"/>
                        <a14:foregroundMark x1="29102" y1="16406" x2="32910" y2="8984"/>
                        <a14:foregroundMark x1="32910" y1="8984" x2="39648" y2="7910"/>
                        <a14:foregroundMark x1="39648" y1="7910" x2="47266" y2="98"/>
                        <a14:foregroundMark x1="47266" y1="98" x2="54980" y2="1660"/>
                        <a14:foregroundMark x1="54980" y1="1660" x2="62305" y2="9863"/>
                        <a14:foregroundMark x1="62305" y1="9863" x2="66504" y2="11035"/>
                        <a14:foregroundMark x1="66504" y1="11035" x2="69824" y2="14258"/>
                        <a14:foregroundMark x1="69824" y1="14258" x2="28613" y2="15527"/>
                        <a14:foregroundMark x1="42090" y1="4492" x2="45313" y2="586"/>
                        <a14:foregroundMark x1="45313" y1="586" x2="53320" y2="293"/>
                        <a14:foregroundMark x1="53320" y1="293" x2="57813" y2="488"/>
                        <a14:foregroundMark x1="57813" y1="488" x2="58887" y2="5957"/>
                        <a14:foregroundMark x1="58887" y1="5957" x2="64648" y2="7227"/>
                        <a14:foregroundMark x1="64648" y1="7227" x2="68359" y2="7227"/>
                        <a14:foregroundMark x1="68359" y1="7227" x2="70508" y2="11816"/>
                        <a14:foregroundMark x1="70508" y1="11816" x2="63672" y2="8203"/>
                        <a14:foregroundMark x1="63672" y1="8203" x2="43750" y2="5664"/>
                        <a14:foregroundMark x1="43750" y1="5664" x2="39941" y2="8203"/>
                        <a14:foregroundMark x1="39941" y1="8203" x2="33594" y2="7617"/>
                        <a14:foregroundMark x1="33594" y1="7617" x2="39844" y2="6445"/>
                        <a14:foregroundMark x1="39844" y1="6445" x2="45996" y2="195"/>
                        <a14:foregroundMark x1="45996" y1="195" x2="56348" y2="1563"/>
                        <a14:foregroundMark x1="56348" y1="1563" x2="62305" y2="8301"/>
                        <a14:foregroundMark x1="62305" y1="8301" x2="65430" y2="7129"/>
                        <a14:foregroundMark x1="65430" y1="7129" x2="64453" y2="6836"/>
                        <a14:foregroundMark x1="30469" y1="11035" x2="32227" y2="9863"/>
                        <a14:foregroundMark x1="31055" y1="10547" x2="31836" y2="8105"/>
                        <a14:foregroundMark x1="30566" y1="11035" x2="31348" y2="9473"/>
                        <a14:foregroundMark x1="70117" y1="10352" x2="68652" y2="7715"/>
                        <a14:backgroundMark x1="21680" y1="28809" x2="78809" y2="31348"/>
                        <a14:backgroundMark x1="20215" y1="41211" x2="91602" y2="31055"/>
                        <a14:backgroundMark x1="91602" y1="31055" x2="91016" y2="31641"/>
                        <a14:backgroundMark x1="28516" y1="10254" x2="30371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440" t="-174" r="27416" b="82736"/>
          <a:stretch/>
        </p:blipFill>
        <p:spPr>
          <a:xfrm>
            <a:off x="3482340" y="-610925"/>
            <a:ext cx="7193280" cy="14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131" y="566364"/>
            <a:ext cx="9508923" cy="773394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Accounting for Adult Meals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66234" y="2543535"/>
            <a:ext cx="11607502" cy="2654364"/>
          </a:xfrm>
        </p:spPr>
        <p:txBody>
          <a:bodyPr>
            <a:noAutofit/>
          </a:bodyPr>
          <a:lstStyle/>
          <a:p>
            <a:pPr marL="684213" lvl="1" indent="-458788">
              <a:spcBef>
                <a:spcPts val="770"/>
              </a:spcBef>
              <a:buClr>
                <a:srgbClr val="0F6FC6"/>
              </a:buClr>
              <a:buFont typeface="+mj-lt"/>
              <a:buAutoNum type="arabicPeriod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If the adult has an account in MCS, payments can be made through </a:t>
            </a:r>
            <a:r>
              <a:rPr lang="en-US" sz="2800" i="1" err="1">
                <a:latin typeface="Arial" panose="020B0604020202020204" pitchFamily="34" charset="0"/>
                <a:cs typeface="Arial" panose="020B0604020202020204" pitchFamily="34" charset="0"/>
              </a:rPr>
              <a:t>MySchoolBucks</a:t>
            </a:r>
            <a:endParaRPr lang="en-US" sz="28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4213" lvl="1" indent="-458788">
              <a:spcBef>
                <a:spcPts val="770"/>
              </a:spcBef>
              <a:buClr>
                <a:srgbClr val="0F6FC6"/>
              </a:buClr>
              <a:buFont typeface="+mj-lt"/>
              <a:buAutoNum type="arabicPeriod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Record all adult purchases on the </a:t>
            </a: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Faculty A La Carte Sales and Inventory Form</a:t>
            </a:r>
          </a:p>
          <a:p>
            <a:pPr marL="684213" lvl="1" indent="-458788">
              <a:spcBef>
                <a:spcPts val="770"/>
              </a:spcBef>
              <a:buClr>
                <a:srgbClr val="0F6FC6"/>
              </a:buClr>
              <a:buFont typeface="+mj-lt"/>
              <a:buAutoNum type="arabicPeriod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Sales and Cash Reconciliation Form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to record adult sales for the week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981" y="4897886"/>
            <a:ext cx="2126146" cy="26152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4872" y="4897886"/>
            <a:ext cx="2009380" cy="26001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37B04E5-275B-D02E-54E0-9F236682CAB6}"/>
              </a:ext>
            </a:extLst>
          </p:cNvPr>
          <p:cNvSpPr txBox="1">
            <a:spLocks/>
          </p:cNvSpPr>
          <p:nvPr/>
        </p:nvSpPr>
        <p:spPr>
          <a:xfrm>
            <a:off x="2093970" y="1348239"/>
            <a:ext cx="9007084" cy="480561"/>
          </a:xfrm>
          <a:prstGeom prst="rect">
            <a:avLst/>
          </a:prstGeom>
        </p:spPr>
        <p:txBody>
          <a:bodyPr>
            <a:noAutofit/>
          </a:bodyPr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F6FC6"/>
              </a:buClr>
              <a:buFont typeface="Arial" panose="020B0604020202020204" pitchFamily="34" charset="0"/>
              <a:buNone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Adult meals can be sold as a la carte or by tray</a:t>
            </a:r>
          </a:p>
        </p:txBody>
      </p:sp>
      <p:pic>
        <p:nvPicPr>
          <p:cNvPr id="11" name="Picture 10" descr="A computer screen shot of a computer&#10;&#10;AI-generated content may be incorrect.">
            <a:extLst>
              <a:ext uri="{FF2B5EF4-FFF2-40B4-BE49-F238E27FC236}">
                <a16:creationId xmlns:a16="http://schemas.microsoft.com/office/drawing/2014/main" id="{B0F36327-909C-7384-C996-5AE0FA74A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6393" r="15195" b="8122"/>
          <a:stretch/>
        </p:blipFill>
        <p:spPr>
          <a:xfrm>
            <a:off x="3061039" y="5476621"/>
            <a:ext cx="2547607" cy="1238283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C37C07-559B-DB6F-86F3-FDD473F660F2}"/>
              </a:ext>
            </a:extLst>
          </p:cNvPr>
          <p:cNvSpPr/>
          <p:nvPr/>
        </p:nvSpPr>
        <p:spPr>
          <a:xfrm>
            <a:off x="4161253" y="5765121"/>
            <a:ext cx="836163" cy="567221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809B5-DB73-EF38-DCDB-7369985B10C3}"/>
              </a:ext>
            </a:extLst>
          </p:cNvPr>
          <p:cNvSpPr txBox="1"/>
          <p:nvPr/>
        </p:nvSpPr>
        <p:spPr>
          <a:xfrm>
            <a:off x="4131735" y="5818190"/>
            <a:ext cx="1258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Courier New" panose="02070309020205020404" pitchFamily="49" charset="0"/>
                <a:cs typeface="Courier New" panose="02070309020205020404" pitchFamily="49" charset="0"/>
              </a:rPr>
              <a:t>Adult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BFAFCBC5-D3F6-DA23-2053-1C9410A650A9}"/>
              </a:ext>
            </a:extLst>
          </p:cNvPr>
          <p:cNvSpPr txBox="1">
            <a:spLocks/>
          </p:cNvSpPr>
          <p:nvPr/>
        </p:nvSpPr>
        <p:spPr>
          <a:xfrm>
            <a:off x="1957055" y="1857502"/>
            <a:ext cx="9007084" cy="541783"/>
          </a:xfrm>
          <a:prstGeom prst="rect">
            <a:avLst/>
          </a:prstGeom>
        </p:spPr>
        <p:txBody>
          <a:bodyPr>
            <a:noAutofit/>
          </a:bodyPr>
          <a:lstStyle>
            <a:lvl1pPr marL="259072" indent="-259072" algn="l" defTabSz="1036290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317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721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7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62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13507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3165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F6FC6"/>
              </a:buClr>
              <a:buFont typeface="Arial" panose="020B0604020202020204" pitchFamily="34" charset="0"/>
              <a:buNone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Charge meals under “Adult” on the POS</a:t>
            </a:r>
          </a:p>
        </p:txBody>
      </p:sp>
    </p:spTree>
    <p:extLst>
      <p:ext uri="{BB962C8B-B14F-4D97-AF65-F5344CB8AC3E}">
        <p14:creationId xmlns:p14="http://schemas.microsoft.com/office/powerpoint/2010/main" val="1055962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82750" y="2083127"/>
            <a:ext cx="9982200" cy="1695119"/>
          </a:xfrm>
        </p:spPr>
        <p:txBody>
          <a:bodyPr>
            <a:noAutofit/>
          </a:bodyPr>
          <a:lstStyle/>
          <a:p>
            <a:pPr marL="0" indent="0" algn="ctr" defTabSz="1005693">
              <a:buNone/>
              <a:defRPr/>
            </a:pPr>
            <a:r>
              <a:rPr lang="en-US" sz="27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Worksheets </a:t>
            </a: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and </a:t>
            </a:r>
            <a:r>
              <a:rPr lang="en-US" sz="2700" i="1">
                <a:latin typeface="Book Antiqua" panose="02040602050305030304" pitchFamily="18" charset="0"/>
                <a:cs typeface="Arial" panose="020B0604020202020204" pitchFamily="34" charset="0"/>
              </a:rPr>
              <a:t>Production Records</a:t>
            </a:r>
            <a:r>
              <a:rPr lang="en-US" sz="2700">
                <a:latin typeface="Book Antiqua" panose="02040602050305030304" pitchFamily="18" charset="0"/>
                <a:cs typeface="Arial" panose="020B0604020202020204" pitchFamily="34" charset="0"/>
              </a:rPr>
              <a:t> track the meal patterns for each meal service.</a:t>
            </a:r>
          </a:p>
          <a:p>
            <a:pPr marL="0" indent="0" algn="ctr" defTabSz="1005693">
              <a:buNone/>
              <a:defRPr/>
            </a:pPr>
            <a:endParaRPr lang="en-US" sz="27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 algn="ctr" defTabSz="1005693">
              <a:buNone/>
              <a:defRPr/>
            </a:pPr>
            <a:endParaRPr lang="en-US" sz="27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 algn="ctr" defTabSz="1005693">
              <a:buNone/>
              <a:defRPr/>
            </a:pPr>
            <a:endParaRPr lang="en-US" sz="27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958850" lvl="1" indent="0">
              <a:buClr>
                <a:srgbClr val="DF5327"/>
              </a:buClr>
              <a:buNone/>
            </a:pPr>
            <a:endParaRPr lang="en-US" sz="27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700">
              <a:latin typeface="Book Antiqua" panose="0204060205030503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E0C731-87E8-66C8-5DEC-4BC9F694C7C3}"/>
              </a:ext>
            </a:extLst>
          </p:cNvPr>
          <p:cNvSpPr txBox="1">
            <a:spLocks/>
          </p:cNvSpPr>
          <p:nvPr/>
        </p:nvSpPr>
        <p:spPr>
          <a:xfrm>
            <a:off x="1646697" y="836409"/>
            <a:ext cx="10524207" cy="878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7543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Production </a:t>
            </a:r>
          </a:p>
          <a:p>
            <a:pPr algn="ctr"/>
            <a:r>
              <a:rPr lang="en-US" sz="50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Worksheet/Records Details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FF539-6793-4D11-99A8-4AC7143E1F89}"/>
              </a:ext>
            </a:extLst>
          </p:cNvPr>
          <p:cNvSpPr txBox="1"/>
          <p:nvPr/>
        </p:nvSpPr>
        <p:spPr>
          <a:xfrm>
            <a:off x="2438386" y="3110700"/>
            <a:ext cx="6018063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05693">
              <a:defRPr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These records contain the following:</a:t>
            </a:r>
          </a:p>
          <a:p>
            <a:pPr marL="514350" lvl="1" indent="-2286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Recipe number</a:t>
            </a:r>
          </a:p>
          <a:p>
            <a:pPr marL="514350" lvl="1" indent="-2286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Food item descriptions</a:t>
            </a:r>
          </a:p>
          <a:p>
            <a:pPr marL="514350" lvl="1" indent="-2286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Menu item serving size</a:t>
            </a:r>
          </a:p>
          <a:p>
            <a:pPr marL="514350" lvl="1" indent="-2286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Age/grade nutrient standard over the school week</a:t>
            </a:r>
          </a:p>
          <a:p>
            <a:pPr marL="514350" lvl="1" indent="-2286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Amount of reimbursable and</a:t>
            </a:r>
          </a:p>
          <a:p>
            <a:pPr marL="514350" lvl="1" indent="-2286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   non-reimbursable meals</a:t>
            </a:r>
          </a:p>
          <a:p>
            <a:pPr marL="514350" lvl="1" indent="-2286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Food quantity prepared</a:t>
            </a:r>
          </a:p>
          <a:p>
            <a:pPr marL="514350" lvl="1" indent="-228600">
              <a:buClr>
                <a:srgbClr val="0F6FC6"/>
              </a:buClr>
              <a:buFont typeface="Arial" panose="020B0604020202020204" pitchFamily="34" charset="0"/>
              <a:buChar char="•"/>
            </a:pPr>
            <a:r>
              <a:rPr lang="en-US" sz="2600">
                <a:latin typeface="Book Antiqua" panose="02040602050305030304" pitchFamily="18" charset="0"/>
                <a:cs typeface="Arial" panose="020B0604020202020204" pitchFamily="34" charset="0"/>
              </a:rPr>
              <a:t>Leftovers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2729EB-D8B4-4070-4582-E449D5B36FC0}"/>
              </a:ext>
            </a:extLst>
          </p:cNvPr>
          <p:cNvGrpSpPr/>
          <p:nvPr/>
        </p:nvGrpSpPr>
        <p:grpSpPr>
          <a:xfrm>
            <a:off x="9445674" y="2402326"/>
            <a:ext cx="2454226" cy="5061731"/>
            <a:chOff x="6124737" y="2465821"/>
            <a:chExt cx="2352626" cy="4852186"/>
          </a:xfrm>
        </p:grpSpPr>
        <p:sp>
          <p:nvSpPr>
            <p:cNvPr id="82" name="Arrow: Striped Right 81">
              <a:extLst>
                <a:ext uri="{FF2B5EF4-FFF2-40B4-BE49-F238E27FC236}">
                  <a16:creationId xmlns:a16="http://schemas.microsoft.com/office/drawing/2014/main" id="{8FDE8FEF-21C0-E312-30B7-FC9ADCE833D4}"/>
                </a:ext>
              </a:extLst>
            </p:cNvPr>
            <p:cNvSpPr/>
            <p:nvPr/>
          </p:nvSpPr>
          <p:spPr>
            <a:xfrm rot="5400000">
              <a:off x="6998716" y="4957210"/>
              <a:ext cx="528467" cy="520087"/>
            </a:xfrm>
            <a:prstGeom prst="stripedRightArrow">
              <a:avLst/>
            </a:prstGeom>
            <a:solidFill>
              <a:srgbClr val="DF532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7E4A7E9-49F7-F1E1-B9A9-63EBB48C4AEA}"/>
                </a:ext>
              </a:extLst>
            </p:cNvPr>
            <p:cNvGrpSpPr/>
            <p:nvPr/>
          </p:nvGrpSpPr>
          <p:grpSpPr>
            <a:xfrm>
              <a:off x="6124737" y="2465821"/>
              <a:ext cx="2276426" cy="2482385"/>
              <a:chOff x="6409584" y="2465821"/>
              <a:chExt cx="2276426" cy="248238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01B47A1-1E8B-4BE2-DB2B-E362CA238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65184" y="2465821"/>
                <a:ext cx="1765227" cy="1564172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0BEC00EE-3DEE-1552-1DA9-877E1CA0E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59946" y="3516079"/>
                <a:ext cx="1575703" cy="1099689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971251-DFCA-6753-AD95-C416DC5094AB}"/>
                  </a:ext>
                </a:extLst>
              </p:cNvPr>
              <p:cNvSpPr txBox="1"/>
              <p:nvPr/>
            </p:nvSpPr>
            <p:spPr>
              <a:xfrm>
                <a:off x="6409584" y="4548096"/>
                <a:ext cx="227642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/>
                  <a:t>Amount Prepared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55A7EC-9AA7-6399-8E65-4104989103C3}"/>
                </a:ext>
              </a:extLst>
            </p:cNvPr>
            <p:cNvGrpSpPr/>
            <p:nvPr/>
          </p:nvGrpSpPr>
          <p:grpSpPr>
            <a:xfrm>
              <a:off x="6199793" y="5446608"/>
              <a:ext cx="2277570" cy="1871399"/>
              <a:chOff x="6199793" y="5446608"/>
              <a:chExt cx="2277570" cy="1871399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CCE73B40-A381-2052-2738-B741ABCF7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199793" y="5636284"/>
                <a:ext cx="2165404" cy="127668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0" name="Picture 19" descr="A hand holding a pen&#10;&#10;Description automatically generated">
                <a:extLst>
                  <a:ext uri="{FF2B5EF4-FFF2-40B4-BE49-F238E27FC236}">
                    <a16:creationId xmlns:a16="http://schemas.microsoft.com/office/drawing/2014/main" id="{8DF550C1-82F1-5CCE-40F7-5A867AD91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7500" l="10000" r="90000">
                            <a14:foregroundMark x1="26413" y1="27065" x2="26413" y2="27065"/>
                            <a14:foregroundMark x1="25978" y1="26630" x2="28261" y2="30109"/>
                            <a14:foregroundMark x1="25000" y1="27065" x2="25000" y2="27065"/>
                            <a14:foregroundMark x1="25217" y1="27065" x2="26196" y2="28478"/>
                            <a14:foregroundMark x1="25652" y1="28043" x2="24457" y2="26087"/>
                            <a14:foregroundMark x1="55109" y1="83261" x2="58370" y2="97500"/>
                            <a14:foregroundMark x1="55543" y1="61630" x2="59348" y2="752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 rot="17069657">
                <a:off x="7333811" y="5446608"/>
                <a:ext cx="1030944" cy="1030944"/>
              </a:xfrm>
              <a:prstGeom prst="rect">
                <a:avLst/>
              </a:prstGeom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CE2A5A-419F-20A4-6927-E0759D3E2261}"/>
                  </a:ext>
                </a:extLst>
              </p:cNvPr>
              <p:cNvSpPr txBox="1"/>
              <p:nvPr/>
            </p:nvSpPr>
            <p:spPr>
              <a:xfrm>
                <a:off x="6219942" y="6917897"/>
                <a:ext cx="22574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/>
                  <a:t>Amounts Tracked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895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98">
            <a:extLst>
              <a:ext uri="{FF2B5EF4-FFF2-40B4-BE49-F238E27FC236}">
                <a16:creationId xmlns:a16="http://schemas.microsoft.com/office/drawing/2014/main" id="{D29C0460-7E39-2C71-3B5C-E17E35FE2F27}"/>
              </a:ext>
            </a:extLst>
          </p:cNvPr>
          <p:cNvSpPr/>
          <p:nvPr/>
        </p:nvSpPr>
        <p:spPr>
          <a:xfrm>
            <a:off x="0" y="0"/>
            <a:ext cx="13817600" cy="76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A newspaper with a building and text&#10;&#10;Description automatically generated">
            <a:extLst>
              <a:ext uri="{FF2B5EF4-FFF2-40B4-BE49-F238E27FC236}">
                <a16:creationId xmlns:a16="http://schemas.microsoft.com/office/drawing/2014/main" id="{0FB0E204-8885-E719-9122-72A687DAC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962138" y="159227"/>
            <a:ext cx="1255662" cy="1940568"/>
          </a:xfrm>
          <a:prstGeom prst="rect">
            <a:avLst/>
          </a:prstGeom>
        </p:spPr>
      </p:pic>
      <p:pic>
        <p:nvPicPr>
          <p:cNvPr id="43" name="Picture 42" descr="A cartoon of a person&#10;&#10;Description automatically generated">
            <a:extLst>
              <a:ext uri="{FF2B5EF4-FFF2-40B4-BE49-F238E27FC236}">
                <a16:creationId xmlns:a16="http://schemas.microsoft.com/office/drawing/2014/main" id="{40648E8B-AF79-4FDB-1815-A7C4B184E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88" b="94748" l="10000" r="90000">
                        <a14:foregroundMark x1="45000" y1="22830" x2="50429" y2="30332"/>
                        <a14:foregroundMark x1="50429" y1="30332" x2="59857" y2="24973"/>
                        <a14:foregroundMark x1="59857" y1="24973" x2="59714" y2="23151"/>
                        <a14:foregroundMark x1="47429" y1="5788" x2="49857" y2="12111"/>
                        <a14:foregroundMark x1="41286" y1="23794" x2="49143" y2="33012"/>
                        <a14:foregroundMark x1="56429" y1="94748" x2="56429" y2="94748"/>
                        <a14:foregroundMark x1="45714" y1="94534" x2="45714" y2="94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052035" y="805294"/>
            <a:ext cx="4292561" cy="545128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1727200" y="5858094"/>
            <a:ext cx="2667000" cy="40468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3479800" y="5849814"/>
            <a:ext cx="2667000" cy="40468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5842000" y="5849814"/>
            <a:ext cx="2667000" cy="40468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8204200" y="5858094"/>
            <a:ext cx="2667000" cy="40468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10490200" y="5849814"/>
            <a:ext cx="2667000" cy="40468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C875F4-F4B2-8BFE-B8B1-A715E970CB6A}"/>
              </a:ext>
            </a:extLst>
          </p:cNvPr>
          <p:cNvGrpSpPr/>
          <p:nvPr/>
        </p:nvGrpSpPr>
        <p:grpSpPr>
          <a:xfrm>
            <a:off x="2278501" y="3124200"/>
            <a:ext cx="10094789" cy="4505110"/>
            <a:chOff x="398900" y="914400"/>
            <a:chExt cx="10094789" cy="6714910"/>
          </a:xfrm>
        </p:grpSpPr>
        <p:pic>
          <p:nvPicPr>
            <p:cNvPr id="40" name="Picture 39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675E97A-BDAB-426B-2A33-957682706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5" name="Picture 4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D99FB3A5-36E8-A876-8894-52B4172D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1AFF02-4801-D53F-9813-58795A764C18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0EEF39B-8E44-73B6-0D65-AD56451E3C54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4E0989-D258-C928-A237-EC1D1FBE575F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BC2D012-E9E3-8D94-78D7-2CF9D85CB8C0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A241395-D9A1-1410-BECB-FD5D1AD67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3A9F59C-F830-2D07-446C-AAEA315DB98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5002" b="35746"/>
          <a:stretch/>
        </p:blipFill>
        <p:spPr>
          <a:xfrm>
            <a:off x="5765801" y="4398281"/>
            <a:ext cx="1579517" cy="91832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7E36E0A-1584-1121-A938-37FA6AD02ED3}"/>
              </a:ext>
            </a:extLst>
          </p:cNvPr>
          <p:cNvSpPr/>
          <p:nvPr/>
        </p:nvSpPr>
        <p:spPr>
          <a:xfrm>
            <a:off x="7397557" y="3446179"/>
            <a:ext cx="3713600" cy="151895"/>
          </a:xfrm>
          <a:prstGeom prst="roundRect">
            <a:avLst/>
          </a:prstGeom>
          <a:blipFill dpi="0"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317C4E-7563-D6DB-ED01-58C2CFA276F2}"/>
              </a:ext>
            </a:extLst>
          </p:cNvPr>
          <p:cNvSpPr/>
          <p:nvPr/>
        </p:nvSpPr>
        <p:spPr>
          <a:xfrm>
            <a:off x="7563562" y="3510079"/>
            <a:ext cx="3349643" cy="1289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DBF32CB-DF1B-7290-2884-391C422A251E}"/>
              </a:ext>
            </a:extLst>
          </p:cNvPr>
          <p:cNvSpPr/>
          <p:nvPr/>
        </p:nvSpPr>
        <p:spPr>
          <a:xfrm>
            <a:off x="7474865" y="4513175"/>
            <a:ext cx="3566160" cy="251345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5E3CACA-B892-0B71-E747-46A11BBA3E8A}"/>
              </a:ext>
            </a:extLst>
          </p:cNvPr>
          <p:cNvSpPr/>
          <p:nvPr/>
        </p:nvSpPr>
        <p:spPr>
          <a:xfrm>
            <a:off x="7490105" y="3886201"/>
            <a:ext cx="3566160" cy="65599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2CC5008-1A01-433A-71B0-3F62B98AB697}"/>
              </a:ext>
            </a:extLst>
          </p:cNvPr>
          <p:cNvSpPr/>
          <p:nvPr/>
        </p:nvSpPr>
        <p:spPr>
          <a:xfrm>
            <a:off x="7490105" y="4354002"/>
            <a:ext cx="3566160" cy="65599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Off-page Connector 30">
            <a:extLst>
              <a:ext uri="{FF2B5EF4-FFF2-40B4-BE49-F238E27FC236}">
                <a16:creationId xmlns:a16="http://schemas.microsoft.com/office/drawing/2014/main" id="{837724E9-E9B6-372E-3D9B-618847245EF2}"/>
              </a:ext>
            </a:extLst>
          </p:cNvPr>
          <p:cNvSpPr/>
          <p:nvPr/>
        </p:nvSpPr>
        <p:spPr>
          <a:xfrm flipV="1">
            <a:off x="7366000" y="3088119"/>
            <a:ext cx="3773870" cy="345475"/>
          </a:xfrm>
          <a:prstGeom prst="flowChartOffpageConnector">
            <a:avLst/>
          </a:prstGeom>
          <a:blipFill dpi="0"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867A463-F85C-4C9A-9558-EA65B1B6A14D}"/>
              </a:ext>
            </a:extLst>
          </p:cNvPr>
          <p:cNvSpPr/>
          <p:nvPr/>
        </p:nvSpPr>
        <p:spPr>
          <a:xfrm rot="5400000">
            <a:off x="6836594" y="4072149"/>
            <a:ext cx="1289038" cy="164896"/>
          </a:xfrm>
          <a:prstGeom prst="roundRect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FA6B638-6E49-53BB-F184-F67F61923833}"/>
              </a:ext>
            </a:extLst>
          </p:cNvPr>
          <p:cNvSpPr/>
          <p:nvPr/>
        </p:nvSpPr>
        <p:spPr>
          <a:xfrm rot="5400000">
            <a:off x="10318844" y="4040538"/>
            <a:ext cx="1371600" cy="182880"/>
          </a:xfrm>
          <a:prstGeom prst="roundRec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ABD0C34-335E-F193-43E3-AABAACBB6F07}"/>
              </a:ext>
            </a:extLst>
          </p:cNvPr>
          <p:cNvSpPr/>
          <p:nvPr/>
        </p:nvSpPr>
        <p:spPr>
          <a:xfrm>
            <a:off x="7374562" y="4648200"/>
            <a:ext cx="3721523" cy="293868"/>
          </a:xfrm>
          <a:prstGeom prst="roundRect">
            <a:avLst/>
          </a:prstGeom>
          <a:blipFill dpi="0"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  <a:effectLst>
            <a:innerShdw blurRad="114300">
              <a:prstClr val="black"/>
            </a:innerShdw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light on a wall&#10;&#10;Description automatically generated">
            <a:extLst>
              <a:ext uri="{FF2B5EF4-FFF2-40B4-BE49-F238E27FC236}">
                <a16:creationId xmlns:a16="http://schemas.microsoft.com/office/drawing/2014/main" id="{21B29C26-CC81-7AA0-9235-322E7BE21E3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l="10055" t="38591" r="8847" b="54793"/>
          <a:stretch/>
        </p:blipFill>
        <p:spPr>
          <a:xfrm>
            <a:off x="7563561" y="3526138"/>
            <a:ext cx="3334570" cy="14307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1E8BEA-0069-009E-7066-B5D531DB152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7666" y="4040630"/>
            <a:ext cx="574227" cy="4767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E93CA6-0CD1-70E9-A59A-41FF31E882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8912" y="4031329"/>
            <a:ext cx="574227" cy="47677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50C3743-4521-D3D6-1153-E57369E6DF1A}"/>
              </a:ext>
            </a:extLst>
          </p:cNvPr>
          <p:cNvGrpSpPr/>
          <p:nvPr/>
        </p:nvGrpSpPr>
        <p:grpSpPr>
          <a:xfrm>
            <a:off x="8708413" y="3962932"/>
            <a:ext cx="909856" cy="546343"/>
            <a:chOff x="6408266" y="6194892"/>
            <a:chExt cx="909856" cy="546343"/>
          </a:xfrm>
        </p:grpSpPr>
        <p:pic>
          <p:nvPicPr>
            <p:cNvPr id="32" name="Picture 31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0941043F-C0D2-B62D-2FF7-EEE982EE4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tretch>
              <a:fillRect/>
            </a:stretch>
          </p:blipFill>
          <p:spPr>
            <a:xfrm>
              <a:off x="6572724" y="6234919"/>
              <a:ext cx="583768" cy="506316"/>
            </a:xfrm>
            <a:prstGeom prst="rect">
              <a:avLst/>
            </a:prstGeom>
          </p:spPr>
        </p:pic>
        <p:pic>
          <p:nvPicPr>
            <p:cNvPr id="33" name="Picture 32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00DC540F-41E1-242F-7E3E-2FDFA6FCA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tretch>
              <a:fillRect/>
            </a:stretch>
          </p:blipFill>
          <p:spPr>
            <a:xfrm rot="16629787">
              <a:off x="6652607" y="5950551"/>
              <a:ext cx="421174" cy="90985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E7E9A6-49AF-0D69-8B8A-DA6ACF667F5A}"/>
              </a:ext>
            </a:extLst>
          </p:cNvPr>
          <p:cNvGrpSpPr/>
          <p:nvPr/>
        </p:nvGrpSpPr>
        <p:grpSpPr>
          <a:xfrm>
            <a:off x="9360115" y="3964882"/>
            <a:ext cx="909856" cy="546343"/>
            <a:chOff x="6408266" y="6194892"/>
            <a:chExt cx="909856" cy="546343"/>
          </a:xfrm>
        </p:grpSpPr>
        <p:pic>
          <p:nvPicPr>
            <p:cNvPr id="39" name="Picture 3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C2E78968-BBD5-4541-2683-38978F50F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9"/>
                </a:ext>
              </a:extLst>
            </a:blip>
            <a:stretch>
              <a:fillRect/>
            </a:stretch>
          </p:blipFill>
          <p:spPr>
            <a:xfrm>
              <a:off x="6572724" y="6234919"/>
              <a:ext cx="583768" cy="506316"/>
            </a:xfrm>
            <a:prstGeom prst="rect">
              <a:avLst/>
            </a:prstGeom>
          </p:spPr>
        </p:pic>
        <p:pic>
          <p:nvPicPr>
            <p:cNvPr id="41" name="Picture 40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5578C98E-D164-BBC4-2138-4D3738F7A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2"/>
                </a:ext>
              </a:extLst>
            </a:blip>
            <a:stretch>
              <a:fillRect/>
            </a:stretch>
          </p:blipFill>
          <p:spPr>
            <a:xfrm rot="16629787">
              <a:off x="6652607" y="5950551"/>
              <a:ext cx="421174" cy="909856"/>
            </a:xfrm>
            <a:prstGeom prst="rect">
              <a:avLst/>
            </a:prstGeom>
          </p:spPr>
        </p:pic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AB54BCB9-8B1E-CC5C-3CF7-23821E55719C}"/>
              </a:ext>
            </a:extLst>
          </p:cNvPr>
          <p:cNvGrpSpPr/>
          <p:nvPr/>
        </p:nvGrpSpPr>
        <p:grpSpPr>
          <a:xfrm rot="3843472">
            <a:off x="7273820" y="4156683"/>
            <a:ext cx="1279885" cy="1306498"/>
            <a:chOff x="312458" y="5779495"/>
            <a:chExt cx="1049715" cy="1049715"/>
          </a:xfrm>
        </p:grpSpPr>
        <p:pic>
          <p:nvPicPr>
            <p:cNvPr id="457" name="Picture 456" descr="A clipboard with a white paper&#10;&#10;Description automatically generated">
              <a:extLst>
                <a:ext uri="{FF2B5EF4-FFF2-40B4-BE49-F238E27FC236}">
                  <a16:creationId xmlns:a16="http://schemas.microsoft.com/office/drawing/2014/main" id="{46CA60C0-B7BA-9F1E-75B4-B99831E41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29540" y1="28208" x2="53753" y2="59403"/>
                          <a14:foregroundMark x1="53753" y1="59403" x2="62631" y2="66223"/>
                          <a14:foregroundMark x1="62631" y1="66223" x2="57910" y2="50807"/>
                          <a14:foregroundMark x1="57910" y1="50807" x2="43261" y2="27885"/>
                          <a14:foregroundMark x1="51090" y1="23931" x2="58676" y2="35230"/>
                          <a14:foregroundMark x1="58676" y1="35230" x2="64609" y2="53874"/>
                          <a14:foregroundMark x1="64609" y1="53874" x2="62107" y2="69370"/>
                          <a14:foregroundMark x1="62107" y1="69370" x2="47780" y2="71227"/>
                          <a14:foregroundMark x1="47780" y1="71227" x2="32809" y2="45763"/>
                          <a14:foregroundMark x1="32809" y1="45763" x2="40032" y2="34867"/>
                          <a14:foregroundMark x1="40032" y1="34867" x2="47337" y2="3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5"/>
                </a:ext>
              </a:extLst>
            </a:blip>
            <a:stretch>
              <a:fillRect/>
            </a:stretch>
          </p:blipFill>
          <p:spPr>
            <a:xfrm flipH="1">
              <a:off x="312458" y="5779495"/>
              <a:ext cx="1049715" cy="1049715"/>
            </a:xfrm>
            <a:prstGeom prst="rect">
              <a:avLst/>
            </a:prstGeom>
          </p:spPr>
        </p:pic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BE60F667-97AF-CF5B-CEFA-E9F7D50E7FEE}"/>
                </a:ext>
              </a:extLst>
            </p:cNvPr>
            <p:cNvGrpSpPr/>
            <p:nvPr/>
          </p:nvGrpSpPr>
          <p:grpSpPr>
            <a:xfrm>
              <a:off x="634005" y="6076775"/>
              <a:ext cx="401222" cy="539496"/>
              <a:chOff x="-4981776" y="-799586"/>
              <a:chExt cx="7489919" cy="4432616"/>
            </a:xfrm>
            <a:scene3d>
              <a:camera prst="orthographicFront">
                <a:rot lat="20712631" lon="1423656" rev="19997482"/>
              </a:camera>
              <a:lightRig rig="threePt" dir="t"/>
            </a:scene3d>
          </p:grpSpPr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16122485-B279-1FA1-F929-F22E0B20F5AB}"/>
                  </a:ext>
                </a:extLst>
              </p:cNvPr>
              <p:cNvSpPr/>
              <p:nvPr/>
            </p:nvSpPr>
            <p:spPr>
              <a:xfrm>
                <a:off x="-4981776" y="-799586"/>
                <a:ext cx="7489919" cy="4432616"/>
              </a:xfrm>
              <a:prstGeom prst="rect">
                <a:avLst/>
              </a:prstGeom>
              <a:solidFill>
                <a:schemeClr val="bg1"/>
              </a:solidFill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2" name="Picture 461">
                <a:extLst>
                  <a:ext uri="{FF2B5EF4-FFF2-40B4-BE49-F238E27FC236}">
                    <a16:creationId xmlns:a16="http://schemas.microsoft.com/office/drawing/2014/main" id="{008667F6-8F19-A947-769B-F9405756B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6"/>
              <a:srcRect/>
              <a:stretch/>
            </p:blipFill>
            <p:spPr>
              <a:xfrm>
                <a:off x="-4981776" y="-797182"/>
                <a:ext cx="7489919" cy="44302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sp3d/>
            </p:spPr>
          </p:pic>
        </p:grpSp>
      </p:grpSp>
      <p:grpSp>
        <p:nvGrpSpPr>
          <p:cNvPr id="470" name="Group 469">
            <a:extLst>
              <a:ext uri="{FF2B5EF4-FFF2-40B4-BE49-F238E27FC236}">
                <a16:creationId xmlns:a16="http://schemas.microsoft.com/office/drawing/2014/main" id="{BFA3957A-59DF-F41D-DD77-AF37C0AC8F6D}"/>
              </a:ext>
            </a:extLst>
          </p:cNvPr>
          <p:cNvGrpSpPr/>
          <p:nvPr/>
        </p:nvGrpSpPr>
        <p:grpSpPr>
          <a:xfrm>
            <a:off x="5815237" y="4177183"/>
            <a:ext cx="1457709" cy="1141866"/>
            <a:chOff x="3935636" y="4177183"/>
            <a:chExt cx="1457709" cy="1141866"/>
          </a:xfrm>
        </p:grpSpPr>
        <p:pic>
          <p:nvPicPr>
            <p:cNvPr id="458" name="Picture 457" descr="A brown paper basket with white lines&#10;&#10;Description automatically generated">
              <a:extLst>
                <a:ext uri="{FF2B5EF4-FFF2-40B4-BE49-F238E27FC236}">
                  <a16:creationId xmlns:a16="http://schemas.microsoft.com/office/drawing/2014/main" id="{08651979-AAD1-E5CD-0F89-EF827C2A0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10000" b="90000" l="4400" r="97400">
                          <a14:foregroundMark x1="4400" y1="38200" x2="23600" y2="48600"/>
                          <a14:foregroundMark x1="94000" y1="43400" x2="88400" y2="49600"/>
                          <a14:foregroundMark x1="93800" y1="43200" x2="97400" y2="41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9"/>
                </a:ext>
              </a:extLst>
            </a:blip>
            <a:stretch>
              <a:fillRect/>
            </a:stretch>
          </p:blipFill>
          <p:spPr>
            <a:xfrm>
              <a:off x="3935636" y="4177183"/>
              <a:ext cx="1141866" cy="114186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11C90D9-48A4-7CC5-139E-3C849C56D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56269" b="97517" l="26443" r="59746">
                          <a14:foregroundMark x1="30940" y1="64022" x2="27715" y2="80981"/>
                          <a14:foregroundMark x1="27624" y1="80436" x2="29078" y2="83222"/>
                          <a14:foregroundMark x1="29078" y1="83041" x2="29668" y2="87341"/>
                          <a14:foregroundMark x1="29668" y1="87341" x2="31667" y2="90248"/>
                          <a14:foregroundMark x1="31667" y1="90248" x2="32303" y2="93761"/>
                          <a14:foregroundMark x1="32303" y1="93761" x2="53112" y2="93216"/>
                          <a14:foregroundMark x1="53112" y1="93216" x2="55111" y2="91278"/>
                          <a14:foregroundMark x1="55202" y1="91278" x2="56792" y2="89703"/>
                          <a14:foregroundMark x1="57292" y1="89703" x2="56247" y2="68443"/>
                          <a14:foregroundMark x1="56247" y1="68322" x2="53339" y2="59721"/>
                          <a14:foregroundMark x1="53339" y1="59721" x2="47070" y2="58328"/>
                          <a14:foregroundMark x1="47070" y1="58328" x2="38755" y2="59419"/>
                          <a14:foregroundMark x1="38664" y1="59055" x2="33667" y2="62084"/>
                          <a14:foregroundMark x1="33530" y1="62084" x2="31895" y2="64749"/>
                          <a14:foregroundMark x1="32303" y1="63780" x2="31440" y2="644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56251" r="40104" b="5277"/>
            <a:stretch/>
          </p:blipFill>
          <p:spPr>
            <a:xfrm rot="10800000" flipH="1" flipV="1">
              <a:off x="4690098" y="4499328"/>
              <a:ext cx="703247" cy="4970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4" name="Picture 463">
              <a:extLst>
                <a:ext uri="{FF2B5EF4-FFF2-40B4-BE49-F238E27FC236}">
                  <a16:creationId xmlns:a16="http://schemas.microsoft.com/office/drawing/2014/main" id="{2C706345-7D55-3ECA-FB7C-AA3DE1957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6993" y="4395840"/>
              <a:ext cx="574227" cy="476777"/>
            </a:xfrm>
            <a:prstGeom prst="rect">
              <a:avLst/>
            </a:prstGeom>
          </p:spPr>
        </p:pic>
        <p:pic>
          <p:nvPicPr>
            <p:cNvPr id="466" name="Picture 465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8274E1F7-C747-6956-5155-467143ED6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4"/>
                </a:ext>
              </a:extLst>
            </a:blip>
            <a:stretch>
              <a:fillRect/>
            </a:stretch>
          </p:blipFill>
          <p:spPr>
            <a:xfrm>
              <a:off x="4509920" y="4439189"/>
              <a:ext cx="215610" cy="274320"/>
            </a:xfrm>
            <a:prstGeom prst="rect">
              <a:avLst/>
            </a:prstGeom>
          </p:spPr>
        </p:pic>
        <p:pic>
          <p:nvPicPr>
            <p:cNvPr id="467" name="Picture 466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A83DA725-71C4-C0AB-52B0-02262DC4B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print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7"/>
                </a:ext>
              </a:extLst>
            </a:blip>
            <a:stretch>
              <a:fillRect/>
            </a:stretch>
          </p:blipFill>
          <p:spPr>
            <a:xfrm>
              <a:off x="4416380" y="4480244"/>
              <a:ext cx="354749" cy="311969"/>
            </a:xfrm>
            <a:prstGeom prst="rect">
              <a:avLst/>
            </a:prstGeom>
          </p:spPr>
        </p:pic>
        <p:pic>
          <p:nvPicPr>
            <p:cNvPr id="469" name="Picture 468" descr="A bag of baby carrots&#10;&#10;Description automatically generated">
              <a:extLst>
                <a:ext uri="{FF2B5EF4-FFF2-40B4-BE49-F238E27FC236}">
                  <a16:creationId xmlns:a16="http://schemas.microsoft.com/office/drawing/2014/main" id="{86C840E8-53EF-7CCC-2B68-9CA13BB41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0"/>
                </a:ext>
              </a:extLst>
            </a:blip>
            <a:stretch>
              <a:fillRect/>
            </a:stretch>
          </p:blipFill>
          <p:spPr>
            <a:xfrm>
              <a:off x="4208645" y="4613606"/>
              <a:ext cx="281015" cy="24864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CCA4CB5-4875-33E3-3D11-16F1C5BE0EDA}"/>
              </a:ext>
            </a:extLst>
          </p:cNvPr>
          <p:cNvSpPr txBox="1"/>
          <p:nvPr/>
        </p:nvSpPr>
        <p:spPr>
          <a:xfrm>
            <a:off x="3434493" y="121461"/>
            <a:ext cx="3017108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600" b="1"/>
              <a:t>Faculty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A0ED06-18E5-584E-26CE-35F6716DA4D4}"/>
              </a:ext>
            </a:extLst>
          </p:cNvPr>
          <p:cNvSpPr txBox="1"/>
          <p:nvPr/>
        </p:nvSpPr>
        <p:spPr>
          <a:xfrm>
            <a:off x="6830862" y="5314223"/>
            <a:ext cx="3961534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/>
              <a:t>1 Adult Tray Sold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FD30D574-1708-72B2-D5FF-B04FE1FA577E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5944" y="4473107"/>
            <a:ext cx="1949358" cy="260047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CF83E4-59B9-5962-6870-4D478C2DFCBE}"/>
              </a:ext>
            </a:extLst>
          </p:cNvPr>
          <p:cNvSpPr/>
          <p:nvPr/>
        </p:nvSpPr>
        <p:spPr>
          <a:xfrm>
            <a:off x="-488601" y="5866374"/>
            <a:ext cx="2667000" cy="40468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BE33A7-C369-31A1-F608-CBF50D289870}"/>
              </a:ext>
            </a:extLst>
          </p:cNvPr>
          <p:cNvSpPr/>
          <p:nvPr/>
        </p:nvSpPr>
        <p:spPr>
          <a:xfrm>
            <a:off x="12746929" y="5866374"/>
            <a:ext cx="2667000" cy="404688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B30FE8B-E238-5CC6-51E6-129D221981FA}"/>
              </a:ext>
            </a:extLst>
          </p:cNvPr>
          <p:cNvGrpSpPr/>
          <p:nvPr/>
        </p:nvGrpSpPr>
        <p:grpSpPr>
          <a:xfrm>
            <a:off x="7854087" y="76191"/>
            <a:ext cx="2838195" cy="2029246"/>
            <a:chOff x="7854087" y="76191"/>
            <a:chExt cx="2838195" cy="2029246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108483D4-6627-5014-E3F1-2A90B3A2EDC2}"/>
                </a:ext>
              </a:extLst>
            </p:cNvPr>
            <p:cNvSpPr/>
            <p:nvPr/>
          </p:nvSpPr>
          <p:spPr>
            <a:xfrm>
              <a:off x="7987871" y="76191"/>
              <a:ext cx="2570628" cy="2029246"/>
            </a:xfrm>
            <a:prstGeom prst="wedgeEllipseCallout">
              <a:avLst>
                <a:gd name="adj1" fmla="val -46017"/>
                <a:gd name="adj2" fmla="val 4904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9C7CB9FE-FE78-179E-0FF9-7D33A11B42AB}"/>
                </a:ext>
              </a:extLst>
            </p:cNvPr>
            <p:cNvSpPr txBox="1"/>
            <p:nvPr/>
          </p:nvSpPr>
          <p:spPr>
            <a:xfrm flipH="1">
              <a:off x="7854087" y="317979"/>
              <a:ext cx="283819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Hey, may I please purchase a Caesar Salad, apple, potato wedges, and a chocolate milk.</a:t>
              </a:r>
              <a:endParaRPr lang="en-US" sz="2000" b="1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C1FA51-089A-64CE-EBFE-7B3DB0055FA5}"/>
              </a:ext>
            </a:extLst>
          </p:cNvPr>
          <p:cNvGrpSpPr/>
          <p:nvPr/>
        </p:nvGrpSpPr>
        <p:grpSpPr>
          <a:xfrm>
            <a:off x="554238" y="169739"/>
            <a:ext cx="2442925" cy="1785979"/>
            <a:chOff x="554238" y="169739"/>
            <a:chExt cx="2442925" cy="1785979"/>
          </a:xfrm>
        </p:grpSpPr>
        <p:sp>
          <p:nvSpPr>
            <p:cNvPr id="16" name="Speech Bubble: Oval 15">
              <a:extLst>
                <a:ext uri="{FF2B5EF4-FFF2-40B4-BE49-F238E27FC236}">
                  <a16:creationId xmlns:a16="http://schemas.microsoft.com/office/drawing/2014/main" id="{0F3099AA-E972-453D-8A4C-3357C47E1AED}"/>
                </a:ext>
              </a:extLst>
            </p:cNvPr>
            <p:cNvSpPr/>
            <p:nvPr/>
          </p:nvSpPr>
          <p:spPr>
            <a:xfrm>
              <a:off x="648924" y="169739"/>
              <a:ext cx="2262460" cy="1785979"/>
            </a:xfrm>
            <a:prstGeom prst="wedgeEllipseCallout">
              <a:avLst>
                <a:gd name="adj1" fmla="val 29206"/>
                <a:gd name="adj2" fmla="val 6189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9BD1F2-BE5B-E469-D787-3D5C431BE74E}"/>
                </a:ext>
              </a:extLst>
            </p:cNvPr>
            <p:cNvSpPr txBox="1"/>
            <p:nvPr/>
          </p:nvSpPr>
          <p:spPr>
            <a:xfrm flipH="1">
              <a:off x="554238" y="350662"/>
              <a:ext cx="24429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Enjoy your meal</a:t>
              </a:r>
            </a:p>
            <a:p>
              <a:pPr algn="ctr"/>
              <a:r>
                <a:rPr lang="en-US" sz="2800"/>
                <a:t>Ms. Parker!  </a:t>
              </a:r>
              <a:endParaRPr lang="en-US" sz="2800" b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502DC0-E7EE-C88A-E935-C1044374C5FB}"/>
              </a:ext>
            </a:extLst>
          </p:cNvPr>
          <p:cNvGrpSpPr/>
          <p:nvPr/>
        </p:nvGrpSpPr>
        <p:grpSpPr>
          <a:xfrm>
            <a:off x="10651732" y="3123170"/>
            <a:ext cx="10094789" cy="4505110"/>
            <a:chOff x="398900" y="914400"/>
            <a:chExt cx="10094789" cy="6714910"/>
          </a:xfrm>
        </p:grpSpPr>
        <p:pic>
          <p:nvPicPr>
            <p:cNvPr id="24" name="Picture 23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55DD9EA9-D6AF-49A0-C22F-83870A7BD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44" name="Picture 43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47555AD5-C1F3-C8BD-49D8-F18EB40FD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3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F8142DA-72AA-507F-E873-B20C50D1D110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6DE2DB4F-89C0-DCEA-E04E-C4E3FE85F338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45217A9-0DB7-2D6B-854A-C057F169E215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32D1C02-FB83-7027-FF1D-C810E8122ADE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E1E00417-2B34-E971-F355-E52071844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pic>
        <p:nvPicPr>
          <p:cNvPr id="57" name="Picture 56" descr="A computer with a screen on the top of it&#10;&#10;Description automatically generated">
            <a:extLst>
              <a:ext uri="{FF2B5EF4-FFF2-40B4-BE49-F238E27FC236}">
                <a16:creationId xmlns:a16="http://schemas.microsoft.com/office/drawing/2014/main" id="{377865A6-7F22-672B-C1A3-C053B533C776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3"/>
              </a:ext>
            </a:extLst>
          </a:blip>
          <a:stretch>
            <a:fillRect/>
          </a:stretch>
        </p:blipFill>
        <p:spPr>
          <a:xfrm>
            <a:off x="3041650" y="3379710"/>
            <a:ext cx="2441034" cy="1830775"/>
          </a:xfrm>
          <a:prstGeom prst="rect">
            <a:avLst/>
          </a:prstGeom>
        </p:spPr>
      </p:pic>
      <p:grpSp>
        <p:nvGrpSpPr>
          <p:cNvPr id="450" name="Group 449">
            <a:extLst>
              <a:ext uri="{FF2B5EF4-FFF2-40B4-BE49-F238E27FC236}">
                <a16:creationId xmlns:a16="http://schemas.microsoft.com/office/drawing/2014/main" id="{D6155D51-6761-0603-CC4E-8D1C35BC228D}"/>
              </a:ext>
            </a:extLst>
          </p:cNvPr>
          <p:cNvGrpSpPr/>
          <p:nvPr/>
        </p:nvGrpSpPr>
        <p:grpSpPr>
          <a:xfrm>
            <a:off x="1879600" y="1709217"/>
            <a:ext cx="3624838" cy="6224360"/>
            <a:chOff x="1611591" y="1650467"/>
            <a:chExt cx="3624838" cy="6224360"/>
          </a:xfrm>
        </p:grpSpPr>
        <p:pic>
          <p:nvPicPr>
            <p:cNvPr id="60" name="Picture 59" descr="A collection of different colored shoes&#10;&#10;Description automatically generated">
              <a:extLst>
                <a:ext uri="{FF2B5EF4-FFF2-40B4-BE49-F238E27FC236}">
                  <a16:creationId xmlns:a16="http://schemas.microsoft.com/office/drawing/2014/main" id="{E9AFBBA3-2175-B4CC-0500-4F2935BF05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4" cstate="print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backgroundRemoval t="10000" b="90000" l="10000" r="96143">
                          <a14:foregroundMark x1="68857" y1="55102" x2="76429" y2="50918"/>
                          <a14:foregroundMark x1="76429" y1="50918" x2="89000" y2="53469"/>
                          <a14:foregroundMark x1="89000" y1="53469" x2="84143" y2="48061"/>
                          <a14:foregroundMark x1="84143" y1="48061" x2="83857" y2="47449"/>
                          <a14:foregroundMark x1="94071" y1="52041" x2="96143" y2="51020"/>
                          <a14:foregroundMark x1="88768" y1="48452" x2="90857" y2="49286"/>
                          <a14:backgroundMark x1="23714" y1="26633" x2="16929" y2="32959"/>
                          <a14:backgroundMark x1="16929" y1="32959" x2="20500" y2="42041"/>
                          <a14:backgroundMark x1="20500" y1="42041" x2="37500" y2="47347"/>
                          <a14:backgroundMark x1="37500" y1="47347" x2="35143" y2="66020"/>
                          <a14:backgroundMark x1="59214" y1="47653" x2="64571" y2="36633"/>
                          <a14:backgroundMark x1="78286" y1="44796" x2="73071" y2="33776"/>
                          <a14:backgroundMark x1="87643" y1="43776" x2="81500" y2="38265"/>
                          <a14:backgroundMark x1="80929" y1="44286" x2="80929" y2="44286"/>
                          <a14:backgroundMark x1="80929" y1="45918" x2="68929" y2="36122"/>
                          <a14:backgroundMark x1="63929" y1="35204" x2="54429" y2="45000"/>
                          <a14:backgroundMark x1="54429" y1="45000" x2="62714" y2="45306"/>
                          <a14:backgroundMark x1="62714" y1="45306" x2="62214" y2="50714"/>
                          <a14:backgroundMark x1="62571" y1="38061" x2="58571" y2="51735"/>
                          <a14:backgroundMark x1="58571" y1="51735" x2="58571" y2="51735"/>
                          <a14:backgroundMark x1="62571" y1="51735" x2="64714" y2="38980"/>
                          <a14:backgroundMark x1="64714" y1="38980" x2="69286" y2="38265"/>
                          <a14:backgroundMark x1="74643" y1="41633" x2="76786" y2="32857"/>
                          <a14:backgroundMark x1="88500" y1="42857" x2="80286" y2="40714"/>
                          <a14:backgroundMark x1="80286" y1="40714" x2="77643" y2="36633"/>
                          <a14:backgroundMark x1="89357" y1="46429" x2="76929" y2="35000"/>
                          <a14:backgroundMark x1="89357" y1="45510" x2="81214" y2="37857"/>
                          <a14:backgroundMark x1="81214" y1="37857" x2="79429" y2="33980"/>
                          <a14:backgroundMark x1="88500" y1="46224" x2="83143" y2="37551"/>
                          <a14:backgroundMark x1="83143" y1="37551" x2="82643" y2="35918"/>
                          <a14:backgroundMark x1="88357" y1="46633" x2="83000" y2="39490"/>
                          <a14:backgroundMark x1="87385" y1="46229" x2="79786" y2="37347"/>
                          <a14:backgroundMark x1="87500" y1="44286" x2="65929" y2="33265"/>
                          <a14:backgroundMark x1="72071" y1="41633" x2="82143" y2="47347"/>
                          <a14:backgroundMark x1="84500" y1="44796" x2="89500" y2="4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6"/>
                </a:ext>
              </a:extLst>
            </a:blip>
            <a:srcRect l="50276" t="25728" r="-2473" b="32577"/>
            <a:stretch/>
          </p:blipFill>
          <p:spPr>
            <a:xfrm>
              <a:off x="2907950" y="7111547"/>
              <a:ext cx="1185654" cy="715258"/>
            </a:xfrm>
            <a:prstGeom prst="rect">
              <a:avLst/>
            </a:prstGeom>
          </p:spPr>
        </p:pic>
        <p:pic>
          <p:nvPicPr>
            <p:cNvPr id="61" name="Picture 60" descr="A collection of different colored shoes&#10;&#10;Description automatically generated">
              <a:extLst>
                <a:ext uri="{FF2B5EF4-FFF2-40B4-BE49-F238E27FC236}">
                  <a16:creationId xmlns:a16="http://schemas.microsoft.com/office/drawing/2014/main" id="{AC6C9A37-D5DB-C2A3-D4D2-DB760CB9E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7" cstate="print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backgroundRemoval t="10000" b="90000" l="10000" r="96143">
                          <a14:foregroundMark x1="68857" y1="55102" x2="76429" y2="50918"/>
                          <a14:foregroundMark x1="76429" y1="50918" x2="89000" y2="53469"/>
                          <a14:foregroundMark x1="89000" y1="53469" x2="84143" y2="48061"/>
                          <a14:foregroundMark x1="84143" y1="48061" x2="83857" y2="47449"/>
                          <a14:foregroundMark x1="94071" y1="52041" x2="96143" y2="51020"/>
                          <a14:foregroundMark x1="88768" y1="48452" x2="90857" y2="49286"/>
                          <a14:backgroundMark x1="23714" y1="26633" x2="16929" y2="32959"/>
                          <a14:backgroundMark x1="16929" y1="32959" x2="20500" y2="42041"/>
                          <a14:backgroundMark x1="20500" y1="42041" x2="37500" y2="47347"/>
                          <a14:backgroundMark x1="37500" y1="47347" x2="35143" y2="66020"/>
                          <a14:backgroundMark x1="59214" y1="47653" x2="64571" y2="36633"/>
                          <a14:backgroundMark x1="78286" y1="44796" x2="73071" y2="33776"/>
                          <a14:backgroundMark x1="87643" y1="43776" x2="81500" y2="38265"/>
                          <a14:backgroundMark x1="80929" y1="44286" x2="80929" y2="44286"/>
                          <a14:backgroundMark x1="80929" y1="45918" x2="68929" y2="36122"/>
                          <a14:backgroundMark x1="63929" y1="35204" x2="54429" y2="45000"/>
                          <a14:backgroundMark x1="54429" y1="45000" x2="62714" y2="45306"/>
                          <a14:backgroundMark x1="62714" y1="45306" x2="62214" y2="50714"/>
                          <a14:backgroundMark x1="62571" y1="38061" x2="58571" y2="51735"/>
                          <a14:backgroundMark x1="58571" y1="51735" x2="58571" y2="51735"/>
                          <a14:backgroundMark x1="62571" y1="51735" x2="64714" y2="38980"/>
                          <a14:backgroundMark x1="64714" y1="38980" x2="69286" y2="38265"/>
                          <a14:backgroundMark x1="74643" y1="41633" x2="76786" y2="32857"/>
                          <a14:backgroundMark x1="88500" y1="42857" x2="80286" y2="40714"/>
                          <a14:backgroundMark x1="80286" y1="40714" x2="77643" y2="36633"/>
                          <a14:backgroundMark x1="89357" y1="46429" x2="76929" y2="35000"/>
                          <a14:backgroundMark x1="89357" y1="45510" x2="81214" y2="37857"/>
                          <a14:backgroundMark x1="81214" y1="37857" x2="79429" y2="33980"/>
                          <a14:backgroundMark x1="88500" y1="46224" x2="83143" y2="37551"/>
                          <a14:backgroundMark x1="83143" y1="37551" x2="82643" y2="35918"/>
                          <a14:backgroundMark x1="88357" y1="46633" x2="83000" y2="39490"/>
                          <a14:backgroundMark x1="87385" y1="46229" x2="79786" y2="37347"/>
                          <a14:backgroundMark x1="87500" y1="44286" x2="65929" y2="33265"/>
                          <a14:backgroundMark x1="72071" y1="41633" x2="82143" y2="47347"/>
                          <a14:backgroundMark x1="84500" y1="44796" x2="89500" y2="4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6"/>
                </a:ext>
              </a:extLst>
            </a:blip>
            <a:srcRect l="50276" t="25728" r="-2473" b="32577"/>
            <a:stretch/>
          </p:blipFill>
          <p:spPr>
            <a:xfrm rot="21250535">
              <a:off x="2111191" y="7159569"/>
              <a:ext cx="1082334" cy="715258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106F5CE-90B1-D406-6819-D5456F5484DE}"/>
                </a:ext>
              </a:extLst>
            </p:cNvPr>
            <p:cNvGrpSpPr/>
            <p:nvPr/>
          </p:nvGrpSpPr>
          <p:grpSpPr>
            <a:xfrm>
              <a:off x="1611591" y="1650467"/>
              <a:ext cx="3624838" cy="5941722"/>
              <a:chOff x="-222963" y="1482045"/>
              <a:chExt cx="3624838" cy="6513957"/>
            </a:xfrm>
          </p:grpSpPr>
          <p:pic>
            <p:nvPicPr>
              <p:cNvPr id="4" name="Picture 3" descr="A cartoon of a person's arm&#10;&#10;Description automatically generated">
                <a:extLst>
                  <a:ext uri="{FF2B5EF4-FFF2-40B4-BE49-F238E27FC236}">
                    <a16:creationId xmlns:a16="http://schemas.microsoft.com/office/drawing/2014/main" id="{DA0358AD-2214-DF65-FE1D-7F746FFDE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BEBA8EAE-BF5A-486C-A8C5-ECC9F3942E4B}">
                    <a14:imgProps xmlns:a14="http://schemas.microsoft.com/office/drawing/2010/main">
                      <a14:imgLayer r:embed="rId60">
                        <a14:imgEffect>
                          <a14:backgroundRemoval t="267" b="90000" l="9609" r="95730">
                            <a14:foregroundMark x1="76690" y1="7600" x2="76690" y2="7600"/>
                            <a14:foregroundMark x1="83630" y1="5200" x2="83630" y2="5200"/>
                            <a14:foregroundMark x1="93416" y1="7200" x2="93416" y2="7200"/>
                            <a14:foregroundMark x1="92349" y1="16267" x2="96263" y2="15067"/>
                            <a14:foregroundMark x1="76690" y1="4000" x2="76690" y2="4000"/>
                            <a14:foregroundMark x1="85409" y1="2400" x2="85409" y2="2400"/>
                            <a14:foregroundMark x1="75979" y1="4000" x2="75979" y2="4000"/>
                            <a14:foregroundMark x1="75445" y1="2000" x2="75445" y2="2000"/>
                            <a14:foregroundMark x1="84164" y1="8533" x2="85409" y2="3200"/>
                            <a14:foregroundMark x1="83630" y1="1600" x2="83630" y2="1600"/>
                            <a14:foregroundMark x1="76690" y1="1600" x2="76690" y2="267"/>
                            <a14:backgroundMark x1="17260" y1="57467" x2="53737" y2="92533"/>
                            <a14:backgroundMark x1="30249" y1="56267" x2="37544" y2="89200"/>
                            <a14:backgroundMark x1="37544" y1="89200" x2="36833" y2="91733"/>
                            <a14:backgroundMark x1="33630" y1="59867" x2="35231" y2="82533"/>
                            <a14:backgroundMark x1="35231" y1="82533" x2="33630" y2="84800"/>
                            <a14:backgroundMark x1="34164" y1="63600" x2="52669" y2="89733"/>
                            <a14:backgroundMark x1="52669" y1="89733" x2="52669" y2="897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1"/>
                  </a:ext>
                </a:extLst>
              </a:blip>
              <a:stretch>
                <a:fillRect/>
              </a:stretch>
            </p:blipFill>
            <p:spPr>
              <a:xfrm rot="5400000">
                <a:off x="-7658" y="3492071"/>
                <a:ext cx="1287244" cy="1717853"/>
              </a:xfrm>
              <a:prstGeom prst="rect">
                <a:avLst/>
              </a:prstGeom>
            </p:spPr>
          </p:pic>
          <p:pic>
            <p:nvPicPr>
              <p:cNvPr id="6" name="Picture 5" descr="A cartoon of a person's arm&#10;&#10;Description automatically generated">
                <a:extLst>
                  <a:ext uri="{FF2B5EF4-FFF2-40B4-BE49-F238E27FC236}">
                    <a16:creationId xmlns:a16="http://schemas.microsoft.com/office/drawing/2014/main" id="{35799852-C3C1-ADB6-6D4B-861B24FAF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267" b="90000" l="9609" r="95730">
                            <a14:foregroundMark x1="76690" y1="7600" x2="76690" y2="7600"/>
                            <a14:foregroundMark x1="83630" y1="5200" x2="83630" y2="5200"/>
                            <a14:foregroundMark x1="93416" y1="7200" x2="93416" y2="7200"/>
                            <a14:foregroundMark x1="92349" y1="16267" x2="96263" y2="15067"/>
                            <a14:foregroundMark x1="76690" y1="4000" x2="76690" y2="4000"/>
                            <a14:foregroundMark x1="85409" y1="2400" x2="85409" y2="2400"/>
                            <a14:foregroundMark x1="75979" y1="4000" x2="75979" y2="4000"/>
                            <a14:foregroundMark x1="75445" y1="2000" x2="75445" y2="2000"/>
                            <a14:foregroundMark x1="84164" y1="8533" x2="85409" y2="3200"/>
                            <a14:foregroundMark x1="83630" y1="1600" x2="83630" y2="1600"/>
                            <a14:foregroundMark x1="76690" y1="1600" x2="76690" y2="267"/>
                            <a14:backgroundMark x1="17260" y1="57467" x2="53737" y2="92533"/>
                            <a14:backgroundMark x1="30249" y1="56267" x2="37544" y2="89200"/>
                            <a14:backgroundMark x1="37544" y1="89200" x2="36833" y2="91733"/>
                            <a14:backgroundMark x1="33630" y1="59867" x2="35231" y2="82533"/>
                            <a14:backgroundMark x1="35231" y1="82533" x2="33630" y2="84800"/>
                            <a14:backgroundMark x1="34164" y1="63600" x2="52669" y2="89733"/>
                            <a14:backgroundMark x1="52669" y1="89733" x2="52669" y2="897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1"/>
                  </a:ext>
                </a:extLst>
              </a:blip>
              <a:stretch>
                <a:fillRect/>
              </a:stretch>
            </p:blipFill>
            <p:spPr>
              <a:xfrm rot="5400000">
                <a:off x="1816439" y="3488717"/>
                <a:ext cx="1287243" cy="1883629"/>
              </a:xfrm>
              <a:prstGeom prst="rect">
                <a:avLst/>
              </a:prstGeom>
            </p:spPr>
          </p:pic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33040AD4-18C9-D762-48B9-26388C653D2A}"/>
                  </a:ext>
                </a:extLst>
              </p:cNvPr>
              <p:cNvGrpSpPr/>
              <p:nvPr/>
            </p:nvGrpSpPr>
            <p:grpSpPr>
              <a:xfrm>
                <a:off x="18544" y="1482045"/>
                <a:ext cx="2243834" cy="6513957"/>
                <a:chOff x="889559" y="1466366"/>
                <a:chExt cx="2430176" cy="6513957"/>
              </a:xfrm>
            </p:grpSpPr>
            <p:pic>
              <p:nvPicPr>
                <p:cNvPr id="459" name="Picture 458" descr="A front and back view of pants&#10;&#10;Description automatically generated">
                  <a:extLst>
                    <a:ext uri="{FF2B5EF4-FFF2-40B4-BE49-F238E27FC236}">
                      <a16:creationId xmlns:a16="http://schemas.microsoft.com/office/drawing/2014/main" id="{F1145B9F-2C23-4798-EFB3-DC25E16E2B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4">
                  <a:extLst>
                    <a:ext uri="{BEBA8EAE-BF5A-486C-A8C5-ECC9F3942E4B}">
                      <a14:imgProps xmlns:a14="http://schemas.microsoft.com/office/drawing/2010/main">
                        <a14:imgLayer r:embed="rId65">
                          <a14:imgEffect>
                            <a14:backgroundRemoval t="2153" b="97065" l="67484" r="97386">
                              <a14:foregroundMark x1="80556" y1="8611" x2="71569" y2="84540"/>
                              <a14:foregroundMark x1="84477" y1="7828" x2="92647" y2="28767"/>
                              <a14:foregroundMark x1="92647" y1="28767" x2="95425" y2="88845"/>
                              <a14:foregroundMark x1="89052" y1="2544" x2="74183" y2="4305"/>
                              <a14:foregroundMark x1="94935" y1="92759" x2="94935" y2="92759"/>
                              <a14:foregroundMark x1="75327" y1="93346" x2="75327" y2="93346"/>
                              <a14:foregroundMark x1="72059" y1="97065" x2="72059" y2="97065"/>
                              <a14:foregroundMark x1="97386" y1="95499" x2="97386" y2="9549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6"/>
                    </a:ext>
                  </a:extLst>
                </a:blip>
                <a:srcRect l="64348"/>
                <a:stretch/>
              </p:blipFill>
              <p:spPr>
                <a:xfrm>
                  <a:off x="1356946" y="4989011"/>
                  <a:ext cx="1510049" cy="2991312"/>
                </a:xfrm>
                <a:prstGeom prst="rect">
                  <a:avLst/>
                </a:prstGeom>
              </p:spPr>
            </p:pic>
            <p:pic>
              <p:nvPicPr>
                <p:cNvPr id="455" name="Picture 454" descr="A front and back view of a blue polo shirt&#10;&#10;Description automatically generated">
                  <a:extLst>
                    <a:ext uri="{FF2B5EF4-FFF2-40B4-BE49-F238E27FC236}">
                      <a16:creationId xmlns:a16="http://schemas.microsoft.com/office/drawing/2014/main" id="{2602C9C5-CE2F-0802-932A-82B0891DC5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8"/>
                    </a:ext>
                  </a:extLst>
                </a:blip>
                <a:srcRect l="50216"/>
                <a:stretch/>
              </p:blipFill>
              <p:spPr>
                <a:xfrm>
                  <a:off x="889559" y="3181034"/>
                  <a:ext cx="2430176" cy="2440699"/>
                </a:xfrm>
                <a:prstGeom prst="rect">
                  <a:avLst/>
                </a:prstGeom>
              </p:spPr>
            </p:pic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9B0CFE23-F05C-E1C4-3A3C-274AF9C349D5}"/>
                    </a:ext>
                  </a:extLst>
                </p:cNvPr>
                <p:cNvGrpSpPr/>
                <p:nvPr/>
              </p:nvGrpSpPr>
              <p:grpSpPr>
                <a:xfrm>
                  <a:off x="1387193" y="1466366"/>
                  <a:ext cx="1598782" cy="2171260"/>
                  <a:chOff x="1458609" y="1349410"/>
                  <a:chExt cx="1598782" cy="217126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6A429E41-3792-2ACE-46E3-5DE712B24AE8}"/>
                      </a:ext>
                    </a:extLst>
                  </p:cNvPr>
                  <p:cNvGrpSpPr/>
                  <p:nvPr/>
                </p:nvGrpSpPr>
                <p:grpSpPr>
                  <a:xfrm>
                    <a:off x="1557394" y="1582976"/>
                    <a:ext cx="1275590" cy="1493113"/>
                    <a:chOff x="1557394" y="1582976"/>
                    <a:chExt cx="1569562" cy="1493113"/>
                  </a:xfrm>
                </p:grpSpPr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B3AEBB40-DE52-ABAC-2930-152EB429CB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8070" y="1582976"/>
                      <a:ext cx="1404988" cy="1493113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solidFill>
                        <a:srgbClr val="F9C5AD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5307DFDB-F04B-A569-F6EA-DC2FFA0BC48D}"/>
                        </a:ext>
                      </a:extLst>
                    </p:cNvPr>
                    <p:cNvSpPr/>
                    <p:nvPr/>
                  </p:nvSpPr>
                  <p:spPr>
                    <a:xfrm rot="21163794">
                      <a:off x="1557394" y="1959951"/>
                      <a:ext cx="266930" cy="354115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63B27234-7808-82EC-01B7-3424F730020C}"/>
                        </a:ext>
                      </a:extLst>
                    </p:cNvPr>
                    <p:cNvSpPr/>
                    <p:nvPr/>
                  </p:nvSpPr>
                  <p:spPr>
                    <a:xfrm rot="436206" flipH="1">
                      <a:off x="2860026" y="1946367"/>
                      <a:ext cx="266930" cy="354115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448" name="Picture 447" descr="A collection of different hair styles&#10;&#10;Description automatically generated">
                    <a:extLst>
                      <a:ext uri="{FF2B5EF4-FFF2-40B4-BE49-F238E27FC236}">
                        <a16:creationId xmlns:a16="http://schemas.microsoft.com/office/drawing/2014/main" id="{B0F65B3A-F43D-843B-203E-C1F97800CB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9">
                    <a:extLst>
                      <a:ext uri="{BEBA8EAE-BF5A-486C-A8C5-ECC9F3942E4B}">
                        <a14:imgProps xmlns:a14="http://schemas.microsoft.com/office/drawing/2010/main">
                          <a14:imgLayer r:embed="rId70">
                            <a14:imgEffect>
                              <a14:backgroundRemoval t="10000" b="90000" l="10000" r="90000">
                                <a14:foregroundMark x1="60383" y1="38658" x2="60543" y2="39297"/>
                                <a14:foregroundMark x1="63738" y1="37540" x2="64537" y2="47604"/>
                                <a14:foregroundMark x1="64537" y1="47604" x2="64537" y2="47125"/>
                                <a14:backgroundMark x1="30831" y1="52236" x2="41054" y2="65974"/>
                                <a14:backgroundMark x1="41054" y1="65974" x2="46965" y2="81470"/>
                                <a14:backgroundMark x1="46965" y1="81470" x2="38978" y2="85304"/>
                                <a14:backgroundMark x1="38978" y1="85304" x2="42652" y2="72045"/>
                                <a14:backgroundMark x1="42652" y1="72045" x2="33706" y2="75719"/>
                                <a14:backgroundMark x1="33706" y1="75719" x2="32748" y2="67891"/>
                                <a14:backgroundMark x1="32748" y1="67891" x2="27476" y2="70607"/>
                                <a14:backgroundMark x1="41374" y1="63898" x2="32268" y2="86102"/>
                                <a14:backgroundMark x1="32268" y1="86102" x2="40096" y2="87220"/>
                                <a14:backgroundMark x1="40096" y1="87220" x2="40735" y2="78914"/>
                                <a14:backgroundMark x1="40735" y1="78914" x2="39776" y2="75719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1"/>
                      </a:ext>
                    </a:extLst>
                  </a:blip>
                  <a:srcRect l="52888" t="32182" r="28954" b="48663"/>
                  <a:stretch/>
                </p:blipFill>
                <p:spPr>
                  <a:xfrm>
                    <a:off x="1458609" y="1371600"/>
                    <a:ext cx="1598782" cy="2061993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E34DC425-7809-F151-B8A9-C90886C6EF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3"/>
                      </a:ext>
                    </a:extLst>
                  </a:blip>
                  <a:srcRect b="31184"/>
                  <a:stretch/>
                </p:blipFill>
                <p:spPr>
                  <a:xfrm rot="10800000">
                    <a:off x="1493778" y="2141148"/>
                    <a:ext cx="1410692" cy="1379522"/>
                  </a:xfrm>
                  <a:prstGeom prst="rect">
                    <a:avLst/>
                  </a:prstGeom>
                </p:spPr>
              </p:pic>
              <p:pic>
                <p:nvPicPr>
                  <p:cNvPr id="449" name="Picture 448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A157540E-05E5-E2BE-2085-CBD746268B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60724" y="1349410"/>
                    <a:ext cx="1451720" cy="1081987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022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8 0.01143 L 0.02683 -0.03636 " pathEditMode="relative" ptsTypes="AA">
                                      <p:cBhvr>
                                        <p:cTn id="10" dur="2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4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35294E-8 1.63399E-6 L 0.56296 0.00041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48" y="2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BB8FE9-012C-74E0-24A6-7BC4B273D880}"/>
              </a:ext>
            </a:extLst>
          </p:cNvPr>
          <p:cNvSpPr/>
          <p:nvPr/>
        </p:nvSpPr>
        <p:spPr>
          <a:xfrm>
            <a:off x="0" y="-152400"/>
            <a:ext cx="13817600" cy="777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0A0C58-C788-9FA9-A3A0-0CD277BA99F5}"/>
              </a:ext>
            </a:extLst>
          </p:cNvPr>
          <p:cNvSpPr/>
          <p:nvPr/>
        </p:nvSpPr>
        <p:spPr>
          <a:xfrm>
            <a:off x="-488601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60BCF8-2A11-93C2-0D0F-15235E2ECBF2}"/>
              </a:ext>
            </a:extLst>
          </p:cNvPr>
          <p:cNvSpPr/>
          <p:nvPr/>
        </p:nvSpPr>
        <p:spPr>
          <a:xfrm>
            <a:off x="12746929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1727200" y="585809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34798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58420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8204200" y="585809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104902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C875F4-F4B2-8BFE-B8B1-A715E970CB6A}"/>
              </a:ext>
            </a:extLst>
          </p:cNvPr>
          <p:cNvGrpSpPr/>
          <p:nvPr/>
        </p:nvGrpSpPr>
        <p:grpSpPr>
          <a:xfrm>
            <a:off x="2278501" y="3124200"/>
            <a:ext cx="10094789" cy="4505110"/>
            <a:chOff x="398900" y="914400"/>
            <a:chExt cx="10094789" cy="6714910"/>
          </a:xfrm>
        </p:grpSpPr>
        <p:pic>
          <p:nvPicPr>
            <p:cNvPr id="40" name="Picture 39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675E97A-BDAB-426B-2A33-957682706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5" name="Picture 4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D99FB3A5-36E8-A876-8894-52B4172D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1AFF02-4801-D53F-9813-58795A764C18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0EEF39B-8E44-73B6-0D65-AD56451E3C54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4E0989-D258-C928-A237-EC1D1FBE575F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BC2D012-E9E3-8D94-78D7-2CF9D85CB8C0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A241395-D9A1-1410-BECB-FD5D1AD67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pic>
        <p:nvPicPr>
          <p:cNvPr id="10" name="Picture 9" descr="A brown clipboard with a silver handle&#10;&#10;Description automatically generated">
            <a:extLst>
              <a:ext uri="{FF2B5EF4-FFF2-40B4-BE49-F238E27FC236}">
                <a16:creationId xmlns:a16="http://schemas.microsoft.com/office/drawing/2014/main" id="{3349B1A0-14D8-D3D7-88B6-A94BFB0E64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55" b="99082" l="10000" r="90000">
                        <a14:foregroundMark x1="46286" y1="5612" x2="30286" y2="18673"/>
                        <a14:foregroundMark x1="83429" y1="15408" x2="56643" y2="74796"/>
                        <a14:foregroundMark x1="56643" y1="74796" x2="44071" y2="91939"/>
                        <a14:foregroundMark x1="22500" y1="19286" x2="64429" y2="75612"/>
                        <a14:foregroundMark x1="57214" y1="28061" x2="43643" y2="61939"/>
                        <a14:foregroundMark x1="77571" y1="49286" x2="77214" y2="65102"/>
                        <a14:foregroundMark x1="77214" y1="65102" x2="63071" y2="83469"/>
                        <a14:foregroundMark x1="63071" y1="83469" x2="30500" y2="88673"/>
                        <a14:foregroundMark x1="30500" y1="88673" x2="22714" y2="71735"/>
                        <a14:foregroundMark x1="22714" y1="71735" x2="72000" y2="92347"/>
                        <a14:foregroundMark x1="72000" y1="92347" x2="78929" y2="73571"/>
                        <a14:foregroundMark x1="78929" y1="73571" x2="80857" y2="45102"/>
                        <a14:foregroundMark x1="80857" y1="45102" x2="80571" y2="43061"/>
                        <a14:foregroundMark x1="78500" y1="94490" x2="25286" y2="93878"/>
                        <a14:foregroundMark x1="20000" y1="95714" x2="33571" y2="95408"/>
                        <a14:foregroundMark x1="33571" y1="95408" x2="67786" y2="96939"/>
                        <a14:foregroundMark x1="18571" y1="99082" x2="16214" y2="80204"/>
                        <a14:foregroundMark x1="16214" y1="80204" x2="19929" y2="40918"/>
                        <a14:foregroundMark x1="19929" y1="40918" x2="31000" y2="24796"/>
                        <a14:foregroundMark x1="31000" y1="24796" x2="58500" y2="18469"/>
                        <a14:foregroundMark x1="50857" y1="2755" x2="50857" y2="2755"/>
                        <a14:foregroundMark x1="85214" y1="12551" x2="85214" y2="12551"/>
                        <a14:foregroundMark x1="85429" y1="12755" x2="85357" y2="17245"/>
                        <a14:foregroundMark x1="85786" y1="15000" x2="85500" y2="17245"/>
                        <a14:foregroundMark x1="85786" y1="13878" x2="85786" y2="16837"/>
                        <a14:foregroundMark x1="86000" y1="14184" x2="85929" y2="16224"/>
                        <a14:foregroundMark x1="84214" y1="11939" x2="83563" y2="11795"/>
                        <a14:foregroundMark x1="20643" y1="12347" x2="22786" y2="12143"/>
                        <a14:foregroundMark x1="79929" y1="11939" x2="71857" y2="11633"/>
                        <a14:foregroundMark x1="80286" y1="11735" x2="80286" y2="11735"/>
                        <a14:backgroundMark x1="79359" y1="10638" x2="83429" y2="10918"/>
                        <a14:backgroundMark x1="82357" y1="11122" x2="83786" y2="11327"/>
                        <a14:backgroundMark x1="49786" y1="6122" x2="49786" y2="6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545758" y="164862"/>
            <a:ext cx="6909404" cy="6916765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265988B1-3763-F0FA-AA95-A3EAF03BD58E}"/>
              </a:ext>
            </a:extLst>
          </p:cNvPr>
          <p:cNvGrpSpPr/>
          <p:nvPr/>
        </p:nvGrpSpPr>
        <p:grpSpPr>
          <a:xfrm>
            <a:off x="2609776" y="995095"/>
            <a:ext cx="3816377" cy="1847514"/>
            <a:chOff x="6586022" y="1304290"/>
            <a:chExt cx="3816377" cy="2624393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C3FDB09-158E-5DA0-A319-51891FCEEA9D}"/>
                </a:ext>
              </a:extLst>
            </p:cNvPr>
            <p:cNvSpPr/>
            <p:nvPr/>
          </p:nvSpPr>
          <p:spPr>
            <a:xfrm>
              <a:off x="6662223" y="1326126"/>
              <a:ext cx="3669264" cy="2602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ED4EA12-2C86-4394-9F7B-EBCF6594D0C7}"/>
                </a:ext>
              </a:extLst>
            </p:cNvPr>
            <p:cNvSpPr txBox="1"/>
            <p:nvPr/>
          </p:nvSpPr>
          <p:spPr>
            <a:xfrm>
              <a:off x="6586022" y="1304290"/>
              <a:ext cx="3816377" cy="257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Use the Faculty A La Carte Form to keep track of faculty sales during each service.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E4E7328-67C4-5553-B217-92DD585AD59E}"/>
              </a:ext>
            </a:extLst>
          </p:cNvPr>
          <p:cNvGrpSpPr/>
          <p:nvPr/>
        </p:nvGrpSpPr>
        <p:grpSpPr>
          <a:xfrm>
            <a:off x="6807707" y="1117644"/>
            <a:ext cx="4362058" cy="5809420"/>
            <a:chOff x="6807707" y="1117644"/>
            <a:chExt cx="4362058" cy="580942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D317C4E-7563-D6DB-ED01-58C2CFA276F2}"/>
                </a:ext>
              </a:extLst>
            </p:cNvPr>
            <p:cNvSpPr/>
            <p:nvPr/>
          </p:nvSpPr>
          <p:spPr>
            <a:xfrm>
              <a:off x="7563562" y="3510079"/>
              <a:ext cx="3349643" cy="12890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DBF32CB-DF1B-7290-2884-391C422A251E}"/>
                </a:ext>
              </a:extLst>
            </p:cNvPr>
            <p:cNvSpPr/>
            <p:nvPr/>
          </p:nvSpPr>
          <p:spPr>
            <a:xfrm>
              <a:off x="7474865" y="4513175"/>
              <a:ext cx="3566160" cy="25134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867A463-F85C-4C9A-9558-EA65B1B6A14D}"/>
                </a:ext>
              </a:extLst>
            </p:cNvPr>
            <p:cNvSpPr/>
            <p:nvPr/>
          </p:nvSpPr>
          <p:spPr>
            <a:xfrm rot="5400000">
              <a:off x="6836594" y="4072149"/>
              <a:ext cx="1289038" cy="164896"/>
            </a:xfrm>
            <a:prstGeom prst="roundRect">
              <a:avLst/>
            </a:pr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2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FA6B638-6E49-53BB-F184-F67F61923833}"/>
                </a:ext>
              </a:extLst>
            </p:cNvPr>
            <p:cNvSpPr/>
            <p:nvPr/>
          </p:nvSpPr>
          <p:spPr>
            <a:xfrm rot="5400000">
              <a:off x="10318844" y="4040538"/>
              <a:ext cx="1371600" cy="182880"/>
            </a:xfrm>
            <a:prstGeom prst="roundRect">
              <a:avLst/>
            </a:prstGeom>
            <a:blipFill dpi="0"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2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ABD0C34-335E-F193-43E3-AABAACBB6F07}"/>
                </a:ext>
              </a:extLst>
            </p:cNvPr>
            <p:cNvSpPr/>
            <p:nvPr/>
          </p:nvSpPr>
          <p:spPr>
            <a:xfrm>
              <a:off x="7374562" y="4648200"/>
              <a:ext cx="3721523" cy="293868"/>
            </a:xfrm>
            <a:prstGeom prst="roundRect">
              <a:avLst/>
            </a:prstGeom>
            <a:blipFill dpi="0"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2"/>
                  </a:ext>
                </a:extLst>
              </a:blip>
              <a:srcRect/>
              <a:stretch>
                <a:fillRect/>
              </a:stretch>
            </a:blipFill>
            <a:ln w="12700">
              <a:noFill/>
            </a:ln>
            <a:effectLst>
              <a:innerShdw blurRad="114300">
                <a:prstClr val="black"/>
              </a:innerShdw>
            </a:effectLst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 close-up of a form&#10;&#10;Description automatically generated">
              <a:extLst>
                <a:ext uri="{FF2B5EF4-FFF2-40B4-BE49-F238E27FC236}">
                  <a16:creationId xmlns:a16="http://schemas.microsoft.com/office/drawing/2014/main" id="{EFBBBF31-9092-CEFE-4D3B-36854935B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707" y="1429785"/>
              <a:ext cx="4342893" cy="5296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8C9DA8-5BFA-EEDB-813F-8D3334EE0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4922" y="1117644"/>
              <a:ext cx="4354843" cy="58094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90DE2C8-4D68-F7C0-1AFC-85B37CA6DC2F}"/>
                </a:ext>
              </a:extLst>
            </p:cNvPr>
            <p:cNvSpPr/>
            <p:nvPr/>
          </p:nvSpPr>
          <p:spPr>
            <a:xfrm>
              <a:off x="10395227" y="1970104"/>
              <a:ext cx="645798" cy="115556"/>
            </a:xfrm>
            <a:prstGeom prst="rect">
              <a:avLst/>
            </a:prstGeom>
            <a:solidFill>
              <a:srgbClr val="F2F4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A624DA-188D-1CEE-043F-78D966D76EFF}"/>
                </a:ext>
              </a:extLst>
            </p:cNvPr>
            <p:cNvSpPr txBox="1"/>
            <p:nvPr/>
          </p:nvSpPr>
          <p:spPr>
            <a:xfrm>
              <a:off x="10323940" y="1928156"/>
              <a:ext cx="729687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/>
                <a:t>8/14/25-8/18/25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942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7B85-7A0C-6244-F309-2E7077754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56298C3-B924-7553-3F08-BB0306938330}"/>
              </a:ext>
            </a:extLst>
          </p:cNvPr>
          <p:cNvSpPr/>
          <p:nvPr/>
        </p:nvSpPr>
        <p:spPr>
          <a:xfrm>
            <a:off x="0" y="-74595"/>
            <a:ext cx="13817600" cy="777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F0F863-BBA8-C655-F5EE-E922C723A527}"/>
              </a:ext>
            </a:extLst>
          </p:cNvPr>
          <p:cNvSpPr/>
          <p:nvPr/>
        </p:nvSpPr>
        <p:spPr>
          <a:xfrm>
            <a:off x="-488601" y="5866374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00A656-6833-B865-81FB-76B91965DBBA}"/>
              </a:ext>
            </a:extLst>
          </p:cNvPr>
          <p:cNvSpPr/>
          <p:nvPr/>
        </p:nvSpPr>
        <p:spPr>
          <a:xfrm>
            <a:off x="12746929" y="5866374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ABC775B-89EA-0B21-E0E0-09D90D69E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3" b="97015" l="9419" r="89953">
                        <a14:foregroundMark x1="50235" y1="9453" x2="50235" y2="9453"/>
                        <a14:foregroundMark x1="53689" y1="30017" x2="54160" y2="53566"/>
                        <a14:foregroundMark x1="50392" y1="39303" x2="45997" y2="43118"/>
                        <a14:foregroundMark x1="54160" y1="91874" x2="54160" y2="91874"/>
                        <a14:foregroundMark x1="45212" y1="95688" x2="45212" y2="95688"/>
                        <a14:foregroundMark x1="56201" y1="97015" x2="56201" y2="9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069" y="685705"/>
            <a:ext cx="5341629" cy="505651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C6386CB-8307-6464-5AEA-5682687CFA6D}"/>
              </a:ext>
            </a:extLst>
          </p:cNvPr>
          <p:cNvSpPr/>
          <p:nvPr/>
        </p:nvSpPr>
        <p:spPr>
          <a:xfrm>
            <a:off x="1727200" y="5858094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5F70752-2064-B281-AAF1-266501E10644}"/>
              </a:ext>
            </a:extLst>
          </p:cNvPr>
          <p:cNvSpPr/>
          <p:nvPr/>
        </p:nvSpPr>
        <p:spPr>
          <a:xfrm>
            <a:off x="3479800" y="5849814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5DB6B9F-829F-D5CB-D3E3-FF4CFEFFABE3}"/>
              </a:ext>
            </a:extLst>
          </p:cNvPr>
          <p:cNvSpPr/>
          <p:nvPr/>
        </p:nvSpPr>
        <p:spPr>
          <a:xfrm>
            <a:off x="5842000" y="5849814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F7A8D05-39F7-186F-E8ED-4407F896C40B}"/>
              </a:ext>
            </a:extLst>
          </p:cNvPr>
          <p:cNvSpPr/>
          <p:nvPr/>
        </p:nvSpPr>
        <p:spPr>
          <a:xfrm>
            <a:off x="8204200" y="5858094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DE0E446-EF73-B830-0F8C-94B16F668CFE}"/>
              </a:ext>
            </a:extLst>
          </p:cNvPr>
          <p:cNvSpPr/>
          <p:nvPr/>
        </p:nvSpPr>
        <p:spPr>
          <a:xfrm>
            <a:off x="10490200" y="5849814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D84F11F-329A-527A-26AA-7CD447BD2902}"/>
              </a:ext>
            </a:extLst>
          </p:cNvPr>
          <p:cNvGrpSpPr/>
          <p:nvPr/>
        </p:nvGrpSpPr>
        <p:grpSpPr>
          <a:xfrm>
            <a:off x="2278501" y="3124200"/>
            <a:ext cx="10094789" cy="4505110"/>
            <a:chOff x="398900" y="914400"/>
            <a:chExt cx="10094789" cy="6714910"/>
          </a:xfrm>
        </p:grpSpPr>
        <p:pic>
          <p:nvPicPr>
            <p:cNvPr id="40" name="Picture 39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76D66B5C-2C45-3FAA-E86F-1EA73C1A1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5" name="Picture 4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45011F66-976D-8BE7-64BC-045C7F063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E2D44E2-0E9D-63E6-9664-2281FBA93A3F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AFB56BA-0ED6-11E3-DB9F-67A708D9288F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83F7184-0193-B49D-999D-13B05D42D9C7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8FB2690-8A07-C4C1-E276-80DBCFDFC3BB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B85F8E7F-1B29-3865-B9FD-D6FF2B8E8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pic>
        <p:nvPicPr>
          <p:cNvPr id="44" name="Picture 43" descr="A computer with a screen on the top of it&#10;&#10;Description automatically generated">
            <a:extLst>
              <a:ext uri="{FF2B5EF4-FFF2-40B4-BE49-F238E27FC236}">
                <a16:creationId xmlns:a16="http://schemas.microsoft.com/office/drawing/2014/main" id="{969C0DF8-7853-B24A-D7AF-A48668ECAA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041650" y="3379710"/>
            <a:ext cx="2441034" cy="1830775"/>
          </a:xfrm>
          <a:prstGeom prst="rect">
            <a:avLst/>
          </a:prstGeom>
        </p:spPr>
      </p:pic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CD534F1B-FF09-20A1-CD89-3279E2DCE42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t="35002" b="35746"/>
          <a:stretch/>
        </p:blipFill>
        <p:spPr>
          <a:xfrm>
            <a:off x="5765801" y="4398281"/>
            <a:ext cx="1579517" cy="91832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0ED1CF4-72EA-F7BA-C8B9-A746B18697F6}"/>
              </a:ext>
            </a:extLst>
          </p:cNvPr>
          <p:cNvSpPr/>
          <p:nvPr/>
        </p:nvSpPr>
        <p:spPr>
          <a:xfrm>
            <a:off x="7397557" y="3446179"/>
            <a:ext cx="3713600" cy="151895"/>
          </a:xfrm>
          <a:prstGeom prst="round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631D7C-1ACC-F86A-40D2-D00617B950A9}"/>
              </a:ext>
            </a:extLst>
          </p:cNvPr>
          <p:cNvSpPr/>
          <p:nvPr/>
        </p:nvSpPr>
        <p:spPr>
          <a:xfrm>
            <a:off x="7563562" y="3510079"/>
            <a:ext cx="3349643" cy="1289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65C20CF-8B2C-7FF0-DF26-4E69148D3D90}"/>
              </a:ext>
            </a:extLst>
          </p:cNvPr>
          <p:cNvSpPr/>
          <p:nvPr/>
        </p:nvSpPr>
        <p:spPr>
          <a:xfrm>
            <a:off x="7474865" y="4513175"/>
            <a:ext cx="3566160" cy="251345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62A4A2F-2864-D377-0952-C697BD06C2F7}"/>
              </a:ext>
            </a:extLst>
          </p:cNvPr>
          <p:cNvSpPr/>
          <p:nvPr/>
        </p:nvSpPr>
        <p:spPr>
          <a:xfrm>
            <a:off x="7490105" y="3886201"/>
            <a:ext cx="3566160" cy="65599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8ACB1D-7232-6DD3-7C61-DAA91E68122C}"/>
              </a:ext>
            </a:extLst>
          </p:cNvPr>
          <p:cNvSpPr/>
          <p:nvPr/>
        </p:nvSpPr>
        <p:spPr>
          <a:xfrm>
            <a:off x="7490105" y="4354002"/>
            <a:ext cx="3566160" cy="65599"/>
          </a:xfrm>
          <a:prstGeom prst="roundRect">
            <a:avLst/>
          </a:prstGeom>
          <a:solidFill>
            <a:schemeClr val="bg1">
              <a:lumMod val="50000"/>
            </a:schemeClr>
          </a:solidFill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Off-page Connector 30">
            <a:extLst>
              <a:ext uri="{FF2B5EF4-FFF2-40B4-BE49-F238E27FC236}">
                <a16:creationId xmlns:a16="http://schemas.microsoft.com/office/drawing/2014/main" id="{FEA23E5C-C7D1-7942-A130-B728C33A618E}"/>
              </a:ext>
            </a:extLst>
          </p:cNvPr>
          <p:cNvSpPr/>
          <p:nvPr/>
        </p:nvSpPr>
        <p:spPr>
          <a:xfrm flipV="1">
            <a:off x="7366000" y="3088119"/>
            <a:ext cx="3773870" cy="345475"/>
          </a:xfrm>
          <a:prstGeom prst="flowChartOffpageConnector">
            <a:avLst/>
          </a:prstGeom>
          <a:blipFill dpi="0"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D71B60E-5ACF-538C-70E9-ED2B50D04F66}"/>
              </a:ext>
            </a:extLst>
          </p:cNvPr>
          <p:cNvSpPr/>
          <p:nvPr/>
        </p:nvSpPr>
        <p:spPr>
          <a:xfrm rot="5400000">
            <a:off x="6836594" y="4072149"/>
            <a:ext cx="1289038" cy="164896"/>
          </a:xfrm>
          <a:prstGeom prst="roundRect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F9D8A97-7A26-1269-4695-93F2F769BB55}"/>
              </a:ext>
            </a:extLst>
          </p:cNvPr>
          <p:cNvSpPr/>
          <p:nvPr/>
        </p:nvSpPr>
        <p:spPr>
          <a:xfrm rot="5400000">
            <a:off x="10318844" y="4040538"/>
            <a:ext cx="1371600" cy="182880"/>
          </a:xfrm>
          <a:prstGeom prst="roundRect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7DA74C4-A768-4813-6AB6-D0B22DC47F0B}"/>
              </a:ext>
            </a:extLst>
          </p:cNvPr>
          <p:cNvSpPr/>
          <p:nvPr/>
        </p:nvSpPr>
        <p:spPr>
          <a:xfrm>
            <a:off x="7374562" y="4648200"/>
            <a:ext cx="3721523" cy="293868"/>
          </a:xfrm>
          <a:prstGeom prst="roundRect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  <a:effectLst>
            <a:innerShdw blurRad="114300">
              <a:prstClr val="black"/>
            </a:innerShdw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light on a wall&#10;&#10;Description automatically generated">
            <a:extLst>
              <a:ext uri="{FF2B5EF4-FFF2-40B4-BE49-F238E27FC236}">
                <a16:creationId xmlns:a16="http://schemas.microsoft.com/office/drawing/2014/main" id="{7415B3D1-56B3-0C06-F5DD-271CB583AACE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rcRect l="10055" t="38591" r="8847" b="54793"/>
          <a:stretch/>
        </p:blipFill>
        <p:spPr>
          <a:xfrm>
            <a:off x="7563561" y="3526138"/>
            <a:ext cx="3334570" cy="14307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C07BE6-4325-4D81-B97E-332311D713B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7666" y="4040630"/>
            <a:ext cx="574227" cy="4767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A13476-6D96-7220-C722-4261656E77E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8912" y="4031329"/>
            <a:ext cx="574227" cy="476777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A534A56-F830-7061-117B-CD678736DE99}"/>
              </a:ext>
            </a:extLst>
          </p:cNvPr>
          <p:cNvGrpSpPr/>
          <p:nvPr/>
        </p:nvGrpSpPr>
        <p:grpSpPr>
          <a:xfrm>
            <a:off x="8708413" y="3962932"/>
            <a:ext cx="909856" cy="546343"/>
            <a:chOff x="6408266" y="6194892"/>
            <a:chExt cx="909856" cy="546343"/>
          </a:xfrm>
        </p:grpSpPr>
        <p:pic>
          <p:nvPicPr>
            <p:cNvPr id="32" name="Picture 31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C6F1F197-E2CE-1E96-9208-48086B09B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tretch>
              <a:fillRect/>
            </a:stretch>
          </p:blipFill>
          <p:spPr>
            <a:xfrm>
              <a:off x="6572724" y="6234919"/>
              <a:ext cx="583768" cy="506316"/>
            </a:xfrm>
            <a:prstGeom prst="rect">
              <a:avLst/>
            </a:prstGeom>
          </p:spPr>
        </p:pic>
        <p:pic>
          <p:nvPicPr>
            <p:cNvPr id="33" name="Picture 32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8DEF00B4-CB9D-59BE-0678-6C766704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tretch>
              <a:fillRect/>
            </a:stretch>
          </p:blipFill>
          <p:spPr>
            <a:xfrm rot="16629787">
              <a:off x="6652607" y="5950551"/>
              <a:ext cx="421174" cy="90985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A792B7E-251F-48BB-1CE5-65DE695D6BE7}"/>
              </a:ext>
            </a:extLst>
          </p:cNvPr>
          <p:cNvGrpSpPr/>
          <p:nvPr/>
        </p:nvGrpSpPr>
        <p:grpSpPr>
          <a:xfrm>
            <a:off x="9360115" y="3964882"/>
            <a:ext cx="909856" cy="546343"/>
            <a:chOff x="6408266" y="6194892"/>
            <a:chExt cx="909856" cy="546343"/>
          </a:xfrm>
        </p:grpSpPr>
        <p:pic>
          <p:nvPicPr>
            <p:cNvPr id="39" name="Picture 38" descr="A white and red paper tray&#10;&#10;Description automatically generated">
              <a:extLst>
                <a:ext uri="{FF2B5EF4-FFF2-40B4-BE49-F238E27FC236}">
                  <a16:creationId xmlns:a16="http://schemas.microsoft.com/office/drawing/2014/main" id="{B97D3814-75E5-1DBF-C0E9-EB4B2C1C5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2714" r="95286">
                          <a14:foregroundMark x1="7286" y1="43857" x2="7286" y2="43857"/>
                          <a14:foregroundMark x1="2857" y1="46000" x2="2857" y2="46000"/>
                          <a14:foregroundMark x1="93143" y1="42714" x2="95286" y2="46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8"/>
                </a:ext>
              </a:extLst>
            </a:blip>
            <a:stretch>
              <a:fillRect/>
            </a:stretch>
          </p:blipFill>
          <p:spPr>
            <a:xfrm>
              <a:off x="6572724" y="6234919"/>
              <a:ext cx="583768" cy="506316"/>
            </a:xfrm>
            <a:prstGeom prst="rect">
              <a:avLst/>
            </a:prstGeom>
          </p:spPr>
        </p:pic>
        <p:pic>
          <p:nvPicPr>
            <p:cNvPr id="41" name="Picture 40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4BF0CBB3-3E0B-885F-BF39-3AD5315D3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1"/>
                </a:ext>
              </a:extLst>
            </a:blip>
            <a:stretch>
              <a:fillRect/>
            </a:stretch>
          </p:blipFill>
          <p:spPr>
            <a:xfrm rot="16629787">
              <a:off x="6652607" y="5950551"/>
              <a:ext cx="421174" cy="909856"/>
            </a:xfrm>
            <a:prstGeom prst="rect">
              <a:avLst/>
            </a:prstGeom>
          </p:spPr>
        </p:pic>
      </p:grpSp>
      <p:grpSp>
        <p:nvGrpSpPr>
          <p:cNvPr id="450" name="Group 449">
            <a:extLst>
              <a:ext uri="{FF2B5EF4-FFF2-40B4-BE49-F238E27FC236}">
                <a16:creationId xmlns:a16="http://schemas.microsoft.com/office/drawing/2014/main" id="{01F03D94-80A4-4818-7538-B69C0A313456}"/>
              </a:ext>
            </a:extLst>
          </p:cNvPr>
          <p:cNvGrpSpPr/>
          <p:nvPr/>
        </p:nvGrpSpPr>
        <p:grpSpPr>
          <a:xfrm>
            <a:off x="1879600" y="1709217"/>
            <a:ext cx="3624838" cy="6224360"/>
            <a:chOff x="1611591" y="1650467"/>
            <a:chExt cx="3624838" cy="6224360"/>
          </a:xfrm>
        </p:grpSpPr>
        <p:pic>
          <p:nvPicPr>
            <p:cNvPr id="60" name="Picture 59" descr="A collection of different colored shoes&#10;&#10;Description automatically generated">
              <a:extLst>
                <a:ext uri="{FF2B5EF4-FFF2-40B4-BE49-F238E27FC236}">
                  <a16:creationId xmlns:a16="http://schemas.microsoft.com/office/drawing/2014/main" id="{328FD4F3-529B-FA7F-D473-B98208107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10000" b="90000" l="10000" r="96143">
                          <a14:foregroundMark x1="68857" y1="55102" x2="76429" y2="50918"/>
                          <a14:foregroundMark x1="76429" y1="50918" x2="89000" y2="53469"/>
                          <a14:foregroundMark x1="89000" y1="53469" x2="84143" y2="48061"/>
                          <a14:foregroundMark x1="84143" y1="48061" x2="83857" y2="47449"/>
                          <a14:foregroundMark x1="94071" y1="52041" x2="96143" y2="51020"/>
                          <a14:foregroundMark x1="88768" y1="48452" x2="90857" y2="49286"/>
                          <a14:backgroundMark x1="23714" y1="26633" x2="16929" y2="32959"/>
                          <a14:backgroundMark x1="16929" y1="32959" x2="20500" y2="42041"/>
                          <a14:backgroundMark x1="20500" y1="42041" x2="37500" y2="47347"/>
                          <a14:backgroundMark x1="37500" y1="47347" x2="35143" y2="66020"/>
                          <a14:backgroundMark x1="59214" y1="47653" x2="64571" y2="36633"/>
                          <a14:backgroundMark x1="78286" y1="44796" x2="73071" y2="33776"/>
                          <a14:backgroundMark x1="87643" y1="43776" x2="81500" y2="38265"/>
                          <a14:backgroundMark x1="80929" y1="44286" x2="80929" y2="44286"/>
                          <a14:backgroundMark x1="80929" y1="45918" x2="68929" y2="36122"/>
                          <a14:backgroundMark x1="63929" y1="35204" x2="54429" y2="45000"/>
                          <a14:backgroundMark x1="54429" y1="45000" x2="62714" y2="45306"/>
                          <a14:backgroundMark x1="62714" y1="45306" x2="62214" y2="50714"/>
                          <a14:backgroundMark x1="62571" y1="38061" x2="58571" y2="51735"/>
                          <a14:backgroundMark x1="58571" y1="51735" x2="58571" y2="51735"/>
                          <a14:backgroundMark x1="62571" y1="51735" x2="64714" y2="38980"/>
                          <a14:backgroundMark x1="64714" y1="38980" x2="69286" y2="38265"/>
                          <a14:backgroundMark x1="74643" y1="41633" x2="76786" y2="32857"/>
                          <a14:backgroundMark x1="88500" y1="42857" x2="80286" y2="40714"/>
                          <a14:backgroundMark x1="80286" y1="40714" x2="77643" y2="36633"/>
                          <a14:backgroundMark x1="89357" y1="46429" x2="76929" y2="35000"/>
                          <a14:backgroundMark x1="89357" y1="45510" x2="81214" y2="37857"/>
                          <a14:backgroundMark x1="81214" y1="37857" x2="79429" y2="33980"/>
                          <a14:backgroundMark x1="88500" y1="46224" x2="83143" y2="37551"/>
                          <a14:backgroundMark x1="83143" y1="37551" x2="82643" y2="35918"/>
                          <a14:backgroundMark x1="88357" y1="46633" x2="83000" y2="39490"/>
                          <a14:backgroundMark x1="87385" y1="46229" x2="79786" y2="37347"/>
                          <a14:backgroundMark x1="87500" y1="44286" x2="65929" y2="33265"/>
                          <a14:backgroundMark x1="72071" y1="41633" x2="82143" y2="47347"/>
                          <a14:backgroundMark x1="84500" y1="44796" x2="89500" y2="4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rcRect l="50276" t="25728" r="-2473" b="32577"/>
            <a:stretch/>
          </p:blipFill>
          <p:spPr>
            <a:xfrm>
              <a:off x="2907950" y="7111547"/>
              <a:ext cx="1185654" cy="715258"/>
            </a:xfrm>
            <a:prstGeom prst="rect">
              <a:avLst/>
            </a:prstGeom>
          </p:spPr>
        </p:pic>
        <p:pic>
          <p:nvPicPr>
            <p:cNvPr id="61" name="Picture 60" descr="A collection of different colored shoes&#10;&#10;Description automatically generated">
              <a:extLst>
                <a:ext uri="{FF2B5EF4-FFF2-40B4-BE49-F238E27FC236}">
                  <a16:creationId xmlns:a16="http://schemas.microsoft.com/office/drawing/2014/main" id="{4D25C9DF-2DB3-0765-1AE8-2712CDA35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10000" b="90000" l="10000" r="96143">
                          <a14:foregroundMark x1="68857" y1="55102" x2="76429" y2="50918"/>
                          <a14:foregroundMark x1="76429" y1="50918" x2="89000" y2="53469"/>
                          <a14:foregroundMark x1="89000" y1="53469" x2="84143" y2="48061"/>
                          <a14:foregroundMark x1="84143" y1="48061" x2="83857" y2="47449"/>
                          <a14:foregroundMark x1="94071" y1="52041" x2="96143" y2="51020"/>
                          <a14:foregroundMark x1="88768" y1="48452" x2="90857" y2="49286"/>
                          <a14:backgroundMark x1="23714" y1="26633" x2="16929" y2="32959"/>
                          <a14:backgroundMark x1="16929" y1="32959" x2="20500" y2="42041"/>
                          <a14:backgroundMark x1="20500" y1="42041" x2="37500" y2="47347"/>
                          <a14:backgroundMark x1="37500" y1="47347" x2="35143" y2="66020"/>
                          <a14:backgroundMark x1="59214" y1="47653" x2="64571" y2="36633"/>
                          <a14:backgroundMark x1="78286" y1="44796" x2="73071" y2="33776"/>
                          <a14:backgroundMark x1="87643" y1="43776" x2="81500" y2="38265"/>
                          <a14:backgroundMark x1="80929" y1="44286" x2="80929" y2="44286"/>
                          <a14:backgroundMark x1="80929" y1="45918" x2="68929" y2="36122"/>
                          <a14:backgroundMark x1="63929" y1="35204" x2="54429" y2="45000"/>
                          <a14:backgroundMark x1="54429" y1="45000" x2="62714" y2="45306"/>
                          <a14:backgroundMark x1="62714" y1="45306" x2="62214" y2="50714"/>
                          <a14:backgroundMark x1="62571" y1="38061" x2="58571" y2="51735"/>
                          <a14:backgroundMark x1="58571" y1="51735" x2="58571" y2="51735"/>
                          <a14:backgroundMark x1="62571" y1="51735" x2="64714" y2="38980"/>
                          <a14:backgroundMark x1="64714" y1="38980" x2="69286" y2="38265"/>
                          <a14:backgroundMark x1="74643" y1="41633" x2="76786" y2="32857"/>
                          <a14:backgroundMark x1="88500" y1="42857" x2="80286" y2="40714"/>
                          <a14:backgroundMark x1="80286" y1="40714" x2="77643" y2="36633"/>
                          <a14:backgroundMark x1="89357" y1="46429" x2="76929" y2="35000"/>
                          <a14:backgroundMark x1="89357" y1="45510" x2="81214" y2="37857"/>
                          <a14:backgroundMark x1="81214" y1="37857" x2="79429" y2="33980"/>
                          <a14:backgroundMark x1="88500" y1="46224" x2="83143" y2="37551"/>
                          <a14:backgroundMark x1="83143" y1="37551" x2="82643" y2="35918"/>
                          <a14:backgroundMark x1="88357" y1="46633" x2="83000" y2="39490"/>
                          <a14:backgroundMark x1="87385" y1="46229" x2="79786" y2="37347"/>
                          <a14:backgroundMark x1="87500" y1="44286" x2="65929" y2="33265"/>
                          <a14:backgroundMark x1="72071" y1="41633" x2="82143" y2="47347"/>
                          <a14:backgroundMark x1="84500" y1="44796" x2="89500" y2="4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4"/>
                </a:ext>
              </a:extLst>
            </a:blip>
            <a:srcRect l="50276" t="25728" r="-2473" b="32577"/>
            <a:stretch/>
          </p:blipFill>
          <p:spPr>
            <a:xfrm rot="21250535">
              <a:off x="2111191" y="7159569"/>
              <a:ext cx="1082334" cy="715258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C69C3BE-0F22-7D3F-1C45-72F75E7BD7F9}"/>
                </a:ext>
              </a:extLst>
            </p:cNvPr>
            <p:cNvGrpSpPr/>
            <p:nvPr/>
          </p:nvGrpSpPr>
          <p:grpSpPr>
            <a:xfrm>
              <a:off x="1611591" y="1650467"/>
              <a:ext cx="3624838" cy="5941722"/>
              <a:chOff x="-222963" y="1482045"/>
              <a:chExt cx="3624838" cy="6513957"/>
            </a:xfrm>
          </p:grpSpPr>
          <p:pic>
            <p:nvPicPr>
              <p:cNvPr id="4" name="Picture 3" descr="A cartoon of a person's arm&#10;&#10;Description automatically generated">
                <a:extLst>
                  <a:ext uri="{FF2B5EF4-FFF2-40B4-BE49-F238E27FC236}">
                    <a16:creationId xmlns:a16="http://schemas.microsoft.com/office/drawing/2014/main" id="{CC57EEE1-D368-E68D-2173-1BC8DE8A7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267" b="90000" l="9609" r="95730">
                            <a14:foregroundMark x1="76690" y1="7600" x2="76690" y2="7600"/>
                            <a14:foregroundMark x1="83630" y1="5200" x2="83630" y2="5200"/>
                            <a14:foregroundMark x1="93416" y1="7200" x2="93416" y2="7200"/>
                            <a14:foregroundMark x1="92349" y1="16267" x2="96263" y2="15067"/>
                            <a14:foregroundMark x1="76690" y1="4000" x2="76690" y2="4000"/>
                            <a14:foregroundMark x1="85409" y1="2400" x2="85409" y2="2400"/>
                            <a14:foregroundMark x1="75979" y1="4000" x2="75979" y2="4000"/>
                            <a14:foregroundMark x1="75445" y1="2000" x2="75445" y2="2000"/>
                            <a14:foregroundMark x1="84164" y1="8533" x2="85409" y2="3200"/>
                            <a14:foregroundMark x1="83630" y1="1600" x2="83630" y2="1600"/>
                            <a14:foregroundMark x1="76690" y1="1600" x2="76690" y2="267"/>
                            <a14:backgroundMark x1="17260" y1="57467" x2="53737" y2="92533"/>
                            <a14:backgroundMark x1="30249" y1="56267" x2="37544" y2="89200"/>
                            <a14:backgroundMark x1="37544" y1="89200" x2="36833" y2="91733"/>
                            <a14:backgroundMark x1="33630" y1="59867" x2="35231" y2="82533"/>
                            <a14:backgroundMark x1="35231" y1="82533" x2="33630" y2="84800"/>
                            <a14:backgroundMark x1="34164" y1="63600" x2="52669" y2="89733"/>
                            <a14:backgroundMark x1="52669" y1="89733" x2="52669" y2="897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9"/>
                  </a:ext>
                </a:extLst>
              </a:blip>
              <a:stretch>
                <a:fillRect/>
              </a:stretch>
            </p:blipFill>
            <p:spPr>
              <a:xfrm rot="5400000">
                <a:off x="-7658" y="3492071"/>
                <a:ext cx="1287244" cy="1717853"/>
              </a:xfrm>
              <a:prstGeom prst="rect">
                <a:avLst/>
              </a:prstGeom>
            </p:spPr>
          </p:pic>
          <p:pic>
            <p:nvPicPr>
              <p:cNvPr id="6" name="Picture 5" descr="A cartoon of a person's arm&#10;&#10;Description automatically generated">
                <a:extLst>
                  <a:ext uri="{FF2B5EF4-FFF2-40B4-BE49-F238E27FC236}">
                    <a16:creationId xmlns:a16="http://schemas.microsoft.com/office/drawing/2014/main" id="{365A504C-8C0F-E8A5-3ECF-60FA4445E9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ackgroundRemoval t="267" b="90000" l="9609" r="95730">
                            <a14:foregroundMark x1="76690" y1="7600" x2="76690" y2="7600"/>
                            <a14:foregroundMark x1="83630" y1="5200" x2="83630" y2="5200"/>
                            <a14:foregroundMark x1="93416" y1="7200" x2="93416" y2="7200"/>
                            <a14:foregroundMark x1="92349" y1="16267" x2="96263" y2="15067"/>
                            <a14:foregroundMark x1="76690" y1="4000" x2="76690" y2="4000"/>
                            <a14:foregroundMark x1="85409" y1="2400" x2="85409" y2="2400"/>
                            <a14:foregroundMark x1="75979" y1="4000" x2="75979" y2="4000"/>
                            <a14:foregroundMark x1="75445" y1="2000" x2="75445" y2="2000"/>
                            <a14:foregroundMark x1="84164" y1="8533" x2="85409" y2="3200"/>
                            <a14:foregroundMark x1="83630" y1="1600" x2="83630" y2="1600"/>
                            <a14:foregroundMark x1="76690" y1="1600" x2="76690" y2="267"/>
                            <a14:backgroundMark x1="17260" y1="57467" x2="53737" y2="92533"/>
                            <a14:backgroundMark x1="30249" y1="56267" x2="37544" y2="89200"/>
                            <a14:backgroundMark x1="37544" y1="89200" x2="36833" y2="91733"/>
                            <a14:backgroundMark x1="33630" y1="59867" x2="35231" y2="82533"/>
                            <a14:backgroundMark x1="35231" y1="82533" x2="33630" y2="84800"/>
                            <a14:backgroundMark x1="34164" y1="63600" x2="52669" y2="89733"/>
                            <a14:backgroundMark x1="52669" y1="89733" x2="52669" y2="897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9"/>
                  </a:ext>
                </a:extLst>
              </a:blip>
              <a:stretch>
                <a:fillRect/>
              </a:stretch>
            </p:blipFill>
            <p:spPr>
              <a:xfrm rot="5400000">
                <a:off x="1816439" y="3488717"/>
                <a:ext cx="1287243" cy="1883629"/>
              </a:xfrm>
              <a:prstGeom prst="rect">
                <a:avLst/>
              </a:prstGeom>
            </p:spPr>
          </p:pic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0A28967D-22C7-ABF1-A8FE-1E9252C0F721}"/>
                  </a:ext>
                </a:extLst>
              </p:cNvPr>
              <p:cNvGrpSpPr/>
              <p:nvPr/>
            </p:nvGrpSpPr>
            <p:grpSpPr>
              <a:xfrm>
                <a:off x="18544" y="1482045"/>
                <a:ext cx="2243834" cy="6513957"/>
                <a:chOff x="889559" y="1466366"/>
                <a:chExt cx="2430176" cy="6513957"/>
              </a:xfrm>
            </p:grpSpPr>
            <p:pic>
              <p:nvPicPr>
                <p:cNvPr id="459" name="Picture 458" descr="A front and back view of pants&#10;&#10;Description automatically generated">
                  <a:extLst>
                    <a:ext uri="{FF2B5EF4-FFF2-40B4-BE49-F238E27FC236}">
                      <a16:creationId xmlns:a16="http://schemas.microsoft.com/office/drawing/2014/main" id="{7B4FAF2C-DA5E-0402-1023-CAF857D783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2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ackgroundRemoval t="2153" b="97065" l="67484" r="97386">
                              <a14:foregroundMark x1="80556" y1="8611" x2="71569" y2="84540"/>
                              <a14:foregroundMark x1="84477" y1="7828" x2="92647" y2="28767"/>
                              <a14:foregroundMark x1="92647" y1="28767" x2="95425" y2="88845"/>
                              <a14:foregroundMark x1="89052" y1="2544" x2="74183" y2="4305"/>
                              <a14:foregroundMark x1="94935" y1="92759" x2="94935" y2="92759"/>
                              <a14:foregroundMark x1="75327" y1="93346" x2="75327" y2="93346"/>
                              <a14:foregroundMark x1="72059" y1="97065" x2="72059" y2="97065"/>
                              <a14:foregroundMark x1="97386" y1="95499" x2="97386" y2="9549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4"/>
                    </a:ext>
                  </a:extLst>
                </a:blip>
                <a:srcRect l="64348"/>
                <a:stretch/>
              </p:blipFill>
              <p:spPr>
                <a:xfrm>
                  <a:off x="1356946" y="4989011"/>
                  <a:ext cx="1510049" cy="2991312"/>
                </a:xfrm>
                <a:prstGeom prst="rect">
                  <a:avLst/>
                </a:prstGeom>
              </p:spPr>
            </p:pic>
            <p:pic>
              <p:nvPicPr>
                <p:cNvPr id="455" name="Picture 454" descr="A front and back view of a blue polo shirt&#10;&#10;Description automatically generated">
                  <a:extLst>
                    <a:ext uri="{FF2B5EF4-FFF2-40B4-BE49-F238E27FC236}">
                      <a16:creationId xmlns:a16="http://schemas.microsoft.com/office/drawing/2014/main" id="{E911B802-BEFA-14AF-FBBA-5B5D00AD3A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6"/>
                    </a:ext>
                  </a:extLst>
                </a:blip>
                <a:srcRect l="50216"/>
                <a:stretch/>
              </p:blipFill>
              <p:spPr>
                <a:xfrm>
                  <a:off x="889559" y="3181034"/>
                  <a:ext cx="2430176" cy="2440699"/>
                </a:xfrm>
                <a:prstGeom prst="rect">
                  <a:avLst/>
                </a:prstGeom>
              </p:spPr>
            </p:pic>
            <p:grpSp>
              <p:nvGrpSpPr>
                <p:cNvPr id="456" name="Group 455">
                  <a:extLst>
                    <a:ext uri="{FF2B5EF4-FFF2-40B4-BE49-F238E27FC236}">
                      <a16:creationId xmlns:a16="http://schemas.microsoft.com/office/drawing/2014/main" id="{44FF5142-4157-6F30-AB15-ADBABB675189}"/>
                    </a:ext>
                  </a:extLst>
                </p:cNvPr>
                <p:cNvGrpSpPr/>
                <p:nvPr/>
              </p:nvGrpSpPr>
              <p:grpSpPr>
                <a:xfrm>
                  <a:off x="1387193" y="1466366"/>
                  <a:ext cx="1598782" cy="2171260"/>
                  <a:chOff x="1458609" y="1349410"/>
                  <a:chExt cx="1598782" cy="2171260"/>
                </a:xfrm>
              </p:grpSpPr>
              <p:grpSp>
                <p:nvGrpSpPr>
                  <p:cNvPr id="51" name="Group 50">
                    <a:extLst>
                      <a:ext uri="{FF2B5EF4-FFF2-40B4-BE49-F238E27FC236}">
                        <a16:creationId xmlns:a16="http://schemas.microsoft.com/office/drawing/2014/main" id="{58B3B430-8832-9D2F-6046-097566EBB0AE}"/>
                      </a:ext>
                    </a:extLst>
                  </p:cNvPr>
                  <p:cNvGrpSpPr/>
                  <p:nvPr/>
                </p:nvGrpSpPr>
                <p:grpSpPr>
                  <a:xfrm>
                    <a:off x="1557394" y="1582976"/>
                    <a:ext cx="1275590" cy="1493113"/>
                    <a:chOff x="1557394" y="1582976"/>
                    <a:chExt cx="1569562" cy="1493113"/>
                  </a:xfrm>
                </p:grpSpPr>
                <p:sp>
                  <p:nvSpPr>
                    <p:cNvPr id="45" name="Oval 44">
                      <a:extLst>
                        <a:ext uri="{FF2B5EF4-FFF2-40B4-BE49-F238E27FC236}">
                          <a16:creationId xmlns:a16="http://schemas.microsoft.com/office/drawing/2014/main" id="{E9390AA9-DEEA-07DB-F12D-8A14A13D7F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8070" y="1582976"/>
                      <a:ext cx="1404988" cy="1493113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solidFill>
                        <a:srgbClr val="F9C5AD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3B2E9F52-8F14-EB61-F0D0-8B78DAB5381D}"/>
                        </a:ext>
                      </a:extLst>
                    </p:cNvPr>
                    <p:cNvSpPr/>
                    <p:nvPr/>
                  </p:nvSpPr>
                  <p:spPr>
                    <a:xfrm rot="21163794">
                      <a:off x="1557394" y="1959951"/>
                      <a:ext cx="266930" cy="354115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DB7EFF10-8D49-1509-A6B9-E6EB8AA33774}"/>
                        </a:ext>
                      </a:extLst>
                    </p:cNvPr>
                    <p:cNvSpPr/>
                    <p:nvPr/>
                  </p:nvSpPr>
                  <p:spPr>
                    <a:xfrm rot="436206" flipH="1">
                      <a:off x="2860026" y="1946367"/>
                      <a:ext cx="266930" cy="354115"/>
                    </a:xfrm>
                    <a:prstGeom prst="ellipse">
                      <a:avLst/>
                    </a:prstGeom>
                    <a:solidFill>
                      <a:srgbClr val="F9C5A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448" name="Picture 447" descr="A collection of different hair styles&#10;&#10;Description automatically generated">
                    <a:extLst>
                      <a:ext uri="{FF2B5EF4-FFF2-40B4-BE49-F238E27FC236}">
                        <a16:creationId xmlns:a16="http://schemas.microsoft.com/office/drawing/2014/main" id="{E1C466E5-C60A-3925-1171-B7D3BA7AD4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7">
                    <a:extLst>
                      <a:ext uri="{BEBA8EAE-BF5A-486C-A8C5-ECC9F3942E4B}">
                        <a14:imgProps xmlns:a14="http://schemas.microsoft.com/office/drawing/2010/main">
                          <a14:imgLayer r:embed="rId48">
                            <a14:imgEffect>
                              <a14:backgroundRemoval t="10000" b="90000" l="10000" r="90000">
                                <a14:foregroundMark x1="60383" y1="38658" x2="60543" y2="39297"/>
                                <a14:foregroundMark x1="63738" y1="37540" x2="64537" y2="47604"/>
                                <a14:foregroundMark x1="64537" y1="47604" x2="64537" y2="47125"/>
                                <a14:backgroundMark x1="30831" y1="52236" x2="41054" y2="65974"/>
                                <a14:backgroundMark x1="41054" y1="65974" x2="46965" y2="81470"/>
                                <a14:backgroundMark x1="46965" y1="81470" x2="38978" y2="85304"/>
                                <a14:backgroundMark x1="38978" y1="85304" x2="42652" y2="72045"/>
                                <a14:backgroundMark x1="42652" y1="72045" x2="33706" y2="75719"/>
                                <a14:backgroundMark x1="33706" y1="75719" x2="32748" y2="67891"/>
                                <a14:backgroundMark x1="32748" y1="67891" x2="27476" y2="70607"/>
                                <a14:backgroundMark x1="41374" y1="63898" x2="32268" y2="86102"/>
                                <a14:backgroundMark x1="32268" y1="86102" x2="40096" y2="87220"/>
                                <a14:backgroundMark x1="40096" y1="87220" x2="40735" y2="78914"/>
                                <a14:backgroundMark x1="40735" y1="78914" x2="39776" y2="75719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49"/>
                      </a:ext>
                    </a:extLst>
                  </a:blip>
                  <a:srcRect l="52888" t="32182" r="28954" b="48663"/>
                  <a:stretch/>
                </p:blipFill>
                <p:spPr>
                  <a:xfrm>
                    <a:off x="1458609" y="1371600"/>
                    <a:ext cx="1598782" cy="2061993"/>
                  </a:xfrm>
                  <a:prstGeom prst="rect">
                    <a:avLst/>
                  </a:prstGeom>
                </p:spPr>
              </p:pic>
              <p:pic>
                <p:nvPicPr>
                  <p:cNvPr id="52" name="Picture 51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EC4A62FF-772C-812D-95A9-2EB02FDE11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1"/>
                      </a:ext>
                    </a:extLst>
                  </a:blip>
                  <a:srcRect b="31184"/>
                  <a:stretch/>
                </p:blipFill>
                <p:spPr>
                  <a:xfrm rot="10800000">
                    <a:off x="1493778" y="2141148"/>
                    <a:ext cx="1410692" cy="1379522"/>
                  </a:xfrm>
                  <a:prstGeom prst="rect">
                    <a:avLst/>
                  </a:prstGeom>
                </p:spPr>
              </p:pic>
              <p:pic>
                <p:nvPicPr>
                  <p:cNvPr id="449" name="Picture 448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EDFE5901-5B46-AB7C-A612-CA29ECDCF4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60724" y="1349410"/>
                    <a:ext cx="1451720" cy="1081987"/>
                  </a:xfrm>
                  <a:prstGeom prst="rect">
                    <a:avLst/>
                  </a:prstGeom>
                </p:spPr>
              </p:pic>
            </p:grpSp>
          </p:grpSp>
        </p:grp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5CDE3F76-6A52-A945-1655-3D50554FE71A}"/>
              </a:ext>
            </a:extLst>
          </p:cNvPr>
          <p:cNvGrpSpPr/>
          <p:nvPr/>
        </p:nvGrpSpPr>
        <p:grpSpPr>
          <a:xfrm rot="3843472">
            <a:off x="7273820" y="4156683"/>
            <a:ext cx="1279885" cy="1306498"/>
            <a:chOff x="312458" y="5779495"/>
            <a:chExt cx="1049715" cy="1049715"/>
          </a:xfrm>
        </p:grpSpPr>
        <p:pic>
          <p:nvPicPr>
            <p:cNvPr id="457" name="Picture 456" descr="A clipboard with a white paper&#10;&#10;Description automatically generated">
              <a:extLst>
                <a:ext uri="{FF2B5EF4-FFF2-40B4-BE49-F238E27FC236}">
                  <a16:creationId xmlns:a16="http://schemas.microsoft.com/office/drawing/2014/main" id="{4612B59F-8B2C-67C9-18AA-E17B41E05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10000" b="90000" l="10000" r="90000">
                          <a14:foregroundMark x1="29540" y1="28208" x2="53753" y2="59403"/>
                          <a14:foregroundMark x1="53753" y1="59403" x2="62631" y2="66223"/>
                          <a14:foregroundMark x1="62631" y1="66223" x2="57910" y2="50807"/>
                          <a14:foregroundMark x1="57910" y1="50807" x2="43261" y2="27885"/>
                          <a14:foregroundMark x1="51090" y1="23931" x2="58676" y2="35230"/>
                          <a14:foregroundMark x1="58676" y1="35230" x2="64609" y2="53874"/>
                          <a14:foregroundMark x1="64609" y1="53874" x2="62107" y2="69370"/>
                          <a14:foregroundMark x1="62107" y1="69370" x2="47780" y2="71227"/>
                          <a14:foregroundMark x1="47780" y1="71227" x2="32809" y2="45763"/>
                          <a14:foregroundMark x1="32809" y1="45763" x2="40032" y2="34867"/>
                          <a14:foregroundMark x1="40032" y1="34867" x2="47337" y2="3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5"/>
                </a:ext>
              </a:extLst>
            </a:blip>
            <a:stretch>
              <a:fillRect/>
            </a:stretch>
          </p:blipFill>
          <p:spPr>
            <a:xfrm flipH="1">
              <a:off x="312458" y="5779495"/>
              <a:ext cx="1049715" cy="1049715"/>
            </a:xfrm>
            <a:prstGeom prst="rect">
              <a:avLst/>
            </a:prstGeom>
          </p:spPr>
        </p:pic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638A29FC-32E6-083F-BD35-F5F127C4C9B8}"/>
                </a:ext>
              </a:extLst>
            </p:cNvPr>
            <p:cNvGrpSpPr/>
            <p:nvPr/>
          </p:nvGrpSpPr>
          <p:grpSpPr>
            <a:xfrm>
              <a:off x="634005" y="6076775"/>
              <a:ext cx="401222" cy="539496"/>
              <a:chOff x="-4981776" y="-799586"/>
              <a:chExt cx="7489919" cy="4432616"/>
            </a:xfrm>
            <a:scene3d>
              <a:camera prst="orthographicFront">
                <a:rot lat="20712631" lon="1423656" rev="19997482"/>
              </a:camera>
              <a:lightRig rig="threePt" dir="t"/>
            </a:scene3d>
          </p:grpSpPr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C21B9170-076A-728E-B745-141CC67BC171}"/>
                  </a:ext>
                </a:extLst>
              </p:cNvPr>
              <p:cNvSpPr/>
              <p:nvPr/>
            </p:nvSpPr>
            <p:spPr>
              <a:xfrm>
                <a:off x="-4981776" y="-799586"/>
                <a:ext cx="7489919" cy="4432616"/>
              </a:xfrm>
              <a:prstGeom prst="rect">
                <a:avLst/>
              </a:prstGeom>
              <a:solidFill>
                <a:schemeClr val="bg1"/>
              </a:solidFill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2" name="Picture 461">
                <a:extLst>
                  <a:ext uri="{FF2B5EF4-FFF2-40B4-BE49-F238E27FC236}">
                    <a16:creationId xmlns:a16="http://schemas.microsoft.com/office/drawing/2014/main" id="{E9962487-3549-B690-A864-28E3FB7555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6"/>
              <a:srcRect/>
              <a:stretch/>
            </p:blipFill>
            <p:spPr>
              <a:xfrm>
                <a:off x="-4981776" y="-797182"/>
                <a:ext cx="7489919" cy="44302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sp3d/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3BA19E4-44F0-F459-4E7E-C5FBAC96F541}"/>
              </a:ext>
            </a:extLst>
          </p:cNvPr>
          <p:cNvSpPr txBox="1"/>
          <p:nvPr/>
        </p:nvSpPr>
        <p:spPr>
          <a:xfrm>
            <a:off x="6381908" y="5470930"/>
            <a:ext cx="4431972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900" b="1"/>
              <a:t>1 Orange Sold A La Carte</a:t>
            </a:r>
          </a:p>
        </p:txBody>
      </p:sp>
      <p:pic>
        <p:nvPicPr>
          <p:cNvPr id="471" name="Picture 470" descr="A close up of an orange&#10;&#10;Description automatically generated">
            <a:extLst>
              <a:ext uri="{FF2B5EF4-FFF2-40B4-BE49-F238E27FC236}">
                <a16:creationId xmlns:a16="http://schemas.microsoft.com/office/drawing/2014/main" id="{21A8B2A6-1572-F159-8876-05DE4A9188ED}"/>
              </a:ext>
            </a:extLst>
          </p:cNvPr>
          <p:cNvPicPr>
            <a:picLocks noChangeAspect="1"/>
          </p:cNvPicPr>
          <p:nvPr/>
        </p:nvPicPr>
        <p:blipFill rotWithShape="1">
          <a:blip r:embed="rId57" cstate="print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rcRect t="16038"/>
          <a:stretch/>
        </p:blipFill>
        <p:spPr>
          <a:xfrm>
            <a:off x="6265687" y="4588053"/>
            <a:ext cx="456112" cy="356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BAC78E-7439-F886-41EB-0F9A9905AD02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6917" y="4479669"/>
            <a:ext cx="2179049" cy="2475828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26191C58-FCFE-0A4C-15A8-7D2FD9BFA58D}"/>
              </a:ext>
            </a:extLst>
          </p:cNvPr>
          <p:cNvGrpSpPr/>
          <p:nvPr/>
        </p:nvGrpSpPr>
        <p:grpSpPr>
          <a:xfrm>
            <a:off x="614484" y="131497"/>
            <a:ext cx="2368187" cy="1871108"/>
            <a:chOff x="614484" y="131497"/>
            <a:chExt cx="2368187" cy="1871108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E1F718CE-1645-DC08-CFB2-0EC941E319B7}"/>
                </a:ext>
              </a:extLst>
            </p:cNvPr>
            <p:cNvSpPr/>
            <p:nvPr/>
          </p:nvSpPr>
          <p:spPr>
            <a:xfrm>
              <a:off x="614484" y="131497"/>
              <a:ext cx="2368187" cy="1871108"/>
            </a:xfrm>
            <a:prstGeom prst="wedgeEllipseCallout">
              <a:avLst>
                <a:gd name="adj1" fmla="val 29206"/>
                <a:gd name="adj2" fmla="val 6189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FF5B66-8C4F-FB48-BEB4-A7BF6E1F400D}"/>
                </a:ext>
              </a:extLst>
            </p:cNvPr>
            <p:cNvSpPr txBox="1"/>
            <p:nvPr/>
          </p:nvSpPr>
          <p:spPr>
            <a:xfrm flipH="1">
              <a:off x="679520" y="244245"/>
              <a:ext cx="2262461" cy="171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/>
                <a:t>Sure thing </a:t>
              </a:r>
            </a:p>
            <a:p>
              <a:pPr algn="ctr"/>
              <a:r>
                <a:rPr lang="en-US" sz="2600"/>
                <a:t>Mr. Clean, enjoy your orange.</a:t>
              </a:r>
              <a:endParaRPr lang="en-US" sz="2600" b="1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5ADAD7D-9DFD-C099-9411-75BA35245C37}"/>
              </a:ext>
            </a:extLst>
          </p:cNvPr>
          <p:cNvGrpSpPr/>
          <p:nvPr/>
        </p:nvGrpSpPr>
        <p:grpSpPr>
          <a:xfrm>
            <a:off x="8123520" y="143090"/>
            <a:ext cx="2186478" cy="1698651"/>
            <a:chOff x="8123520" y="143090"/>
            <a:chExt cx="2186478" cy="1698651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id="{291D138A-34E4-A419-6341-01A6687FB1B9}"/>
                </a:ext>
              </a:extLst>
            </p:cNvPr>
            <p:cNvSpPr/>
            <p:nvPr/>
          </p:nvSpPr>
          <p:spPr>
            <a:xfrm>
              <a:off x="8123520" y="143090"/>
              <a:ext cx="2169160" cy="1698651"/>
            </a:xfrm>
            <a:prstGeom prst="wedgeEllipseCallout">
              <a:avLst>
                <a:gd name="adj1" fmla="val -46017"/>
                <a:gd name="adj2" fmla="val 49041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E05ABBB9-447A-4BBA-7E9C-48B5FCF43035}"/>
                </a:ext>
              </a:extLst>
            </p:cNvPr>
            <p:cNvSpPr txBox="1"/>
            <p:nvPr/>
          </p:nvSpPr>
          <p:spPr>
            <a:xfrm flipH="1">
              <a:off x="8166767" y="553887"/>
              <a:ext cx="214323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/>
                <a:t>Hi, can I buy an</a:t>
              </a:r>
              <a:r>
                <a:rPr lang="en-US" sz="2600" b="1"/>
                <a:t> </a:t>
              </a:r>
              <a:r>
                <a:rPr lang="en-US" sz="2600"/>
                <a:t>orange?</a:t>
              </a:r>
              <a:endParaRPr lang="en-US" sz="2600" b="1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0EB8BAF-BBAE-50D6-868E-0287CC23CFE5}"/>
              </a:ext>
            </a:extLst>
          </p:cNvPr>
          <p:cNvSpPr txBox="1"/>
          <p:nvPr/>
        </p:nvSpPr>
        <p:spPr>
          <a:xfrm>
            <a:off x="3434493" y="121461"/>
            <a:ext cx="3017108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6600" b="1"/>
              <a:t>Faculty</a:t>
            </a:r>
          </a:p>
        </p:txBody>
      </p:sp>
      <p:pic>
        <p:nvPicPr>
          <p:cNvPr id="47" name="Picture 46" descr="A newspaper with a building and text&#10;&#10;Description automatically generated">
            <a:extLst>
              <a:ext uri="{FF2B5EF4-FFF2-40B4-BE49-F238E27FC236}">
                <a16:creationId xmlns:a16="http://schemas.microsoft.com/office/drawing/2014/main" id="{E3B548BE-7DA4-1030-9D0A-C754FA2B76A5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10962138" y="159227"/>
            <a:ext cx="1255662" cy="19405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51A7B3-F2D6-78B5-C8FE-02A109519CB1}"/>
              </a:ext>
            </a:extLst>
          </p:cNvPr>
          <p:cNvGrpSpPr/>
          <p:nvPr/>
        </p:nvGrpSpPr>
        <p:grpSpPr>
          <a:xfrm>
            <a:off x="10651732" y="3123170"/>
            <a:ext cx="10094789" cy="4505110"/>
            <a:chOff x="398900" y="914400"/>
            <a:chExt cx="10094789" cy="6714910"/>
          </a:xfrm>
        </p:grpSpPr>
        <p:pic>
          <p:nvPicPr>
            <p:cNvPr id="3" name="Picture 2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ACB4CC50-139E-5DEA-1695-094D401B4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13" name="Picture 12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0E7CB598-35B9-5159-C4DA-805AC9FBC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87C1F41B-5682-A18A-473C-B3603A4E7F77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522796B-DFED-76D8-69E3-FED51BDC02CF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420F6EC-461D-569C-532A-99F9F8490807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045153E-B789-0B90-ADF4-3F14AABAB8E5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3769A700-203C-579D-CA42-165C91C51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0153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2 0.01553 L 0.04466 -0.04942 L 0.04466 -0.04942 L 0.04466 -0.04942 " pathEditMode="relative" ptsTypes="AAAA">
                                      <p:cBhvr>
                                        <p:cTn id="9" dur="37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3232E-6 1.30719E-6 L 0.56297 0.00041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41" y="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7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348EA2-16AA-DD37-1E84-F7FCBA6E432A}"/>
              </a:ext>
            </a:extLst>
          </p:cNvPr>
          <p:cNvSpPr/>
          <p:nvPr/>
        </p:nvSpPr>
        <p:spPr>
          <a:xfrm>
            <a:off x="0" y="-154567"/>
            <a:ext cx="13817600" cy="7772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DFB446-8982-C76C-A2AC-A686201F1C14}"/>
              </a:ext>
            </a:extLst>
          </p:cNvPr>
          <p:cNvSpPr/>
          <p:nvPr/>
        </p:nvSpPr>
        <p:spPr>
          <a:xfrm>
            <a:off x="-488601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208BF1-01EB-103F-C867-291B998393FF}"/>
              </a:ext>
            </a:extLst>
          </p:cNvPr>
          <p:cNvSpPr/>
          <p:nvPr/>
        </p:nvSpPr>
        <p:spPr>
          <a:xfrm>
            <a:off x="12746929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1727200" y="585809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34798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58420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8204200" y="585809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104902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C875F4-F4B2-8BFE-B8B1-A715E970CB6A}"/>
              </a:ext>
            </a:extLst>
          </p:cNvPr>
          <p:cNvGrpSpPr/>
          <p:nvPr/>
        </p:nvGrpSpPr>
        <p:grpSpPr>
          <a:xfrm>
            <a:off x="2278501" y="3124200"/>
            <a:ext cx="10094789" cy="4505110"/>
            <a:chOff x="398900" y="914400"/>
            <a:chExt cx="10094789" cy="6714910"/>
          </a:xfrm>
        </p:grpSpPr>
        <p:pic>
          <p:nvPicPr>
            <p:cNvPr id="40" name="Picture 39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675E97A-BDAB-426B-2A33-957682706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t="18408" b="57701"/>
            <a:stretch/>
          </p:blipFill>
          <p:spPr>
            <a:xfrm flipV="1">
              <a:off x="4572000" y="914400"/>
              <a:ext cx="5921689" cy="2514600"/>
            </a:xfrm>
            <a:prstGeom prst="rect">
              <a:avLst/>
            </a:prstGeom>
          </p:spPr>
        </p:pic>
        <p:pic>
          <p:nvPicPr>
            <p:cNvPr id="5" name="Picture 4" descr="A silver rectangular object with a black background&#10;&#10;Description automatically generated">
              <a:extLst>
                <a:ext uri="{FF2B5EF4-FFF2-40B4-BE49-F238E27FC236}">
                  <a16:creationId xmlns:a16="http://schemas.microsoft.com/office/drawing/2014/main" id="{D99FB3A5-36E8-A876-8894-52B4172D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33906" y="2828710"/>
              <a:ext cx="9601200" cy="4800600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F1AFF02-4801-D53F-9813-58795A764C18}"/>
                </a:ext>
              </a:extLst>
            </p:cNvPr>
            <p:cNvSpPr/>
            <p:nvPr/>
          </p:nvSpPr>
          <p:spPr>
            <a:xfrm>
              <a:off x="857467" y="4476575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0EEF39B-8E44-73B6-0D65-AD56451E3C54}"/>
                </a:ext>
              </a:extLst>
            </p:cNvPr>
            <p:cNvSpPr/>
            <p:nvPr/>
          </p:nvSpPr>
          <p:spPr>
            <a:xfrm>
              <a:off x="5029200" y="5530422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4E0989-D258-C928-A237-EC1D1FBE575F}"/>
                </a:ext>
              </a:extLst>
            </p:cNvPr>
            <p:cNvSpPr/>
            <p:nvPr/>
          </p:nvSpPr>
          <p:spPr>
            <a:xfrm>
              <a:off x="857467" y="5547831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BC2D012-E9E3-8D94-78D7-2CF9D85CB8C0}"/>
                </a:ext>
              </a:extLst>
            </p:cNvPr>
            <p:cNvSpPr/>
            <p:nvPr/>
          </p:nvSpPr>
          <p:spPr>
            <a:xfrm>
              <a:off x="5029200" y="4486960"/>
              <a:ext cx="3886200" cy="752435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glass table with a black background&#10;&#10;Description automatically generated">
              <a:extLst>
                <a:ext uri="{FF2B5EF4-FFF2-40B4-BE49-F238E27FC236}">
                  <a16:creationId xmlns:a16="http://schemas.microsoft.com/office/drawing/2014/main" id="{4A241395-D9A1-1410-BECB-FD5D1AD67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t="18409" b="57701"/>
            <a:stretch/>
          </p:blipFill>
          <p:spPr>
            <a:xfrm flipV="1">
              <a:off x="398900" y="914400"/>
              <a:ext cx="6916300" cy="25146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5AC349D-E323-9686-CB2F-5DC7D8C04A43}"/>
              </a:ext>
            </a:extLst>
          </p:cNvPr>
          <p:cNvGrpSpPr/>
          <p:nvPr/>
        </p:nvGrpSpPr>
        <p:grpSpPr>
          <a:xfrm>
            <a:off x="6716185" y="273250"/>
            <a:ext cx="6909404" cy="6916765"/>
            <a:chOff x="7891286" y="154567"/>
            <a:chExt cx="6909404" cy="6916765"/>
          </a:xfrm>
        </p:grpSpPr>
        <p:pic>
          <p:nvPicPr>
            <p:cNvPr id="10" name="Picture 9" descr="A brown clipboard with a silver handle&#10;&#10;Description automatically generated">
              <a:extLst>
                <a:ext uri="{FF2B5EF4-FFF2-40B4-BE49-F238E27FC236}">
                  <a16:creationId xmlns:a16="http://schemas.microsoft.com/office/drawing/2014/main" id="{3349B1A0-14D8-D3D7-88B6-A94BFB0E6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55" b="99082" l="10000" r="90000">
                          <a14:foregroundMark x1="46286" y1="5612" x2="30286" y2="18673"/>
                          <a14:foregroundMark x1="83429" y1="15408" x2="56643" y2="74796"/>
                          <a14:foregroundMark x1="56643" y1="74796" x2="44071" y2="91939"/>
                          <a14:foregroundMark x1="22500" y1="19286" x2="64429" y2="75612"/>
                          <a14:foregroundMark x1="57214" y1="28061" x2="43643" y2="61939"/>
                          <a14:foregroundMark x1="77571" y1="49286" x2="77214" y2="65102"/>
                          <a14:foregroundMark x1="77214" y1="65102" x2="63071" y2="83469"/>
                          <a14:foregroundMark x1="63071" y1="83469" x2="30500" y2="88673"/>
                          <a14:foregroundMark x1="30500" y1="88673" x2="22714" y2="71735"/>
                          <a14:foregroundMark x1="22714" y1="71735" x2="72000" y2="92347"/>
                          <a14:foregroundMark x1="72000" y1="92347" x2="78929" y2="73571"/>
                          <a14:foregroundMark x1="78929" y1="73571" x2="80857" y2="45102"/>
                          <a14:foregroundMark x1="80857" y1="45102" x2="80571" y2="43061"/>
                          <a14:foregroundMark x1="78500" y1="94490" x2="25286" y2="93878"/>
                          <a14:foregroundMark x1="20000" y1="95714" x2="33571" y2="95408"/>
                          <a14:foregroundMark x1="33571" y1="95408" x2="67786" y2="96939"/>
                          <a14:foregroundMark x1="18571" y1="99082" x2="16214" y2="80204"/>
                          <a14:foregroundMark x1="16214" y1="80204" x2="19929" y2="40918"/>
                          <a14:foregroundMark x1="19929" y1="40918" x2="31000" y2="24796"/>
                          <a14:foregroundMark x1="31000" y1="24796" x2="58500" y2="18469"/>
                          <a14:foregroundMark x1="50857" y1="2755" x2="50857" y2="2755"/>
                          <a14:foregroundMark x1="85214" y1="12551" x2="85214" y2="12551"/>
                          <a14:foregroundMark x1="85429" y1="12755" x2="85357" y2="17245"/>
                          <a14:foregroundMark x1="85786" y1="15000" x2="85500" y2="17245"/>
                          <a14:foregroundMark x1="85786" y1="13878" x2="85786" y2="16837"/>
                          <a14:foregroundMark x1="86000" y1="14184" x2="85929" y2="16224"/>
                          <a14:foregroundMark x1="84214" y1="11939" x2="83563" y2="11795"/>
                          <a14:foregroundMark x1="20643" y1="12347" x2="22786" y2="12143"/>
                          <a14:foregroundMark x1="79929" y1="11939" x2="71857" y2="11633"/>
                          <a14:foregroundMark x1="80286" y1="11735" x2="80286" y2="11735"/>
                          <a14:backgroundMark x1="79359" y1="10638" x2="83429" y2="10918"/>
                          <a14:backgroundMark x1="82357" y1="11122" x2="83786" y2="11327"/>
                          <a14:backgroundMark x1="49786" y1="6122" x2="49786" y2="6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7891286" y="154567"/>
              <a:ext cx="6909404" cy="6916765"/>
            </a:xfrm>
            <a:prstGeom prst="rect">
              <a:avLst/>
            </a:prstGeom>
          </p:spPr>
        </p:pic>
        <p:pic>
          <p:nvPicPr>
            <p:cNvPr id="15" name="Picture 14" descr="A close-up of a form&#10;&#10;Description automatically generated">
              <a:extLst>
                <a:ext uri="{FF2B5EF4-FFF2-40B4-BE49-F238E27FC236}">
                  <a16:creationId xmlns:a16="http://schemas.microsoft.com/office/drawing/2014/main" id="{EFBBBF31-9092-CEFE-4D3B-36854935B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3851" y="1297391"/>
              <a:ext cx="4319518" cy="5296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38C9DA8-5BFA-EEDB-813F-8D3334EE0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93851" y="1232387"/>
              <a:ext cx="4332013" cy="57789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65988B1-3763-F0FA-AA95-A3EAF03BD58E}"/>
              </a:ext>
            </a:extLst>
          </p:cNvPr>
          <p:cNvGrpSpPr/>
          <p:nvPr/>
        </p:nvGrpSpPr>
        <p:grpSpPr>
          <a:xfrm>
            <a:off x="574307" y="743531"/>
            <a:ext cx="6854371" cy="1767069"/>
            <a:chOff x="6586022" y="1304290"/>
            <a:chExt cx="3816377" cy="262837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C3FDB09-158E-5DA0-A319-51891FCEEA9D}"/>
                </a:ext>
              </a:extLst>
            </p:cNvPr>
            <p:cNvSpPr/>
            <p:nvPr/>
          </p:nvSpPr>
          <p:spPr>
            <a:xfrm>
              <a:off x="6662223" y="1326126"/>
              <a:ext cx="3669264" cy="26025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ED4EA12-2C86-4394-9F7B-EBCF6594D0C7}"/>
                </a:ext>
              </a:extLst>
            </p:cNvPr>
            <p:cNvSpPr txBox="1"/>
            <p:nvPr/>
          </p:nvSpPr>
          <p:spPr>
            <a:xfrm>
              <a:off x="6586022" y="1304290"/>
              <a:ext cx="3816377" cy="262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/>
                <a:t>Use the Faculty A La Carte Form to keep track of faculty sales during each service.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919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Rectangle 732">
            <a:extLst>
              <a:ext uri="{FF2B5EF4-FFF2-40B4-BE49-F238E27FC236}">
                <a16:creationId xmlns:a16="http://schemas.microsoft.com/office/drawing/2014/main" id="{51F9F699-7A0F-0B6B-DEC4-43423C16759E}"/>
              </a:ext>
            </a:extLst>
          </p:cNvPr>
          <p:cNvSpPr/>
          <p:nvPr/>
        </p:nvSpPr>
        <p:spPr>
          <a:xfrm>
            <a:off x="2311" y="-152400"/>
            <a:ext cx="13817600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10417700" y="5887636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8077033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1" name="Picture 110" descr="A stainless steel refrigerator with a lid&#10;&#10;Description automatically generated">
            <a:extLst>
              <a:ext uri="{FF2B5EF4-FFF2-40B4-BE49-F238E27FC236}">
                <a16:creationId xmlns:a16="http://schemas.microsoft.com/office/drawing/2014/main" id="{037C9BF4-9496-CABE-E838-B4A6FF373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9" b="92059" l="10000" r="90000">
                        <a14:foregroundMark x1="33111" y1="9559" x2="74667" y2="17794"/>
                        <a14:foregroundMark x1="74667" y1="17794" x2="80000" y2="16912"/>
                        <a14:foregroundMark x1="74444" y1="92059" x2="74444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456720" y="4771933"/>
            <a:ext cx="2960415" cy="2236757"/>
          </a:xfrm>
          <a:prstGeom prst="rect">
            <a:avLst/>
          </a:prstGeom>
        </p:spPr>
      </p:pic>
      <p:grpSp>
        <p:nvGrpSpPr>
          <p:cNvPr id="748" name="Group 747">
            <a:extLst>
              <a:ext uri="{FF2B5EF4-FFF2-40B4-BE49-F238E27FC236}">
                <a16:creationId xmlns:a16="http://schemas.microsoft.com/office/drawing/2014/main" id="{0077CD8E-DB5A-E91D-D97B-AFBE250F7F85}"/>
              </a:ext>
            </a:extLst>
          </p:cNvPr>
          <p:cNvGrpSpPr/>
          <p:nvPr/>
        </p:nvGrpSpPr>
        <p:grpSpPr>
          <a:xfrm>
            <a:off x="10138123" y="5794860"/>
            <a:ext cx="623146" cy="510134"/>
            <a:chOff x="10138123" y="5794860"/>
            <a:chExt cx="623146" cy="510134"/>
          </a:xfrm>
        </p:grpSpPr>
        <p:grpSp>
          <p:nvGrpSpPr>
            <p:cNvPr id="747" name="Group 746">
              <a:extLst>
                <a:ext uri="{FF2B5EF4-FFF2-40B4-BE49-F238E27FC236}">
                  <a16:creationId xmlns:a16="http://schemas.microsoft.com/office/drawing/2014/main" id="{6A1F4EDE-9B86-CD11-1E29-DFE391E4933B}"/>
                </a:ext>
              </a:extLst>
            </p:cNvPr>
            <p:cNvGrpSpPr/>
            <p:nvPr/>
          </p:nvGrpSpPr>
          <p:grpSpPr>
            <a:xfrm>
              <a:off x="10138123" y="5796983"/>
              <a:ext cx="606543" cy="508011"/>
              <a:chOff x="10155158" y="5808485"/>
              <a:chExt cx="606543" cy="508011"/>
            </a:xfrm>
          </p:grpSpPr>
          <p:pic>
            <p:nvPicPr>
              <p:cNvPr id="458" name="Picture 457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94E47589-6B6E-ACAA-4D39-584D8F27CB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10302594" y="5808485"/>
                <a:ext cx="397892" cy="360121"/>
              </a:xfrm>
              <a:prstGeom prst="rect">
                <a:avLst/>
              </a:prstGeom>
            </p:spPr>
          </p:pic>
          <p:pic>
            <p:nvPicPr>
              <p:cNvPr id="743" name="Picture 742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B2FB7891-60A8-0FBB-ED3A-D37777A4E7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10155158" y="5955431"/>
                <a:ext cx="397892" cy="360121"/>
              </a:xfrm>
              <a:prstGeom prst="rect">
                <a:avLst/>
              </a:prstGeom>
            </p:spPr>
          </p:pic>
          <p:pic>
            <p:nvPicPr>
              <p:cNvPr id="745" name="Picture 744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0ABC72D8-36B2-C979-9D45-B4E1F5F70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10363809" y="5956375"/>
                <a:ext cx="397892" cy="360121"/>
              </a:xfrm>
              <a:prstGeom prst="rect">
                <a:avLst/>
              </a:prstGeom>
            </p:spPr>
          </p:pic>
        </p:grpSp>
        <p:grpSp>
          <p:nvGrpSpPr>
            <p:cNvPr id="746" name="Group 745">
              <a:extLst>
                <a:ext uri="{FF2B5EF4-FFF2-40B4-BE49-F238E27FC236}">
                  <a16:creationId xmlns:a16="http://schemas.microsoft.com/office/drawing/2014/main" id="{DB0E6C59-5CA5-CDB3-7524-AC6CD2F55BA0}"/>
                </a:ext>
              </a:extLst>
            </p:cNvPr>
            <p:cNvGrpSpPr/>
            <p:nvPr/>
          </p:nvGrpSpPr>
          <p:grpSpPr>
            <a:xfrm>
              <a:off x="10144568" y="5794860"/>
              <a:ext cx="616701" cy="506607"/>
              <a:chOff x="9447506" y="5917274"/>
              <a:chExt cx="616701" cy="506607"/>
            </a:xfrm>
          </p:grpSpPr>
          <p:pic>
            <p:nvPicPr>
              <p:cNvPr id="736" name="Picture 735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3B2CB692-8A90-D7A5-5D72-01F9E810B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9447506" y="5921692"/>
                <a:ext cx="397892" cy="360121"/>
              </a:xfrm>
              <a:prstGeom prst="rect">
                <a:avLst/>
              </a:prstGeom>
            </p:spPr>
          </p:pic>
          <p:pic>
            <p:nvPicPr>
              <p:cNvPr id="737" name="Picture 736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9BC5D05C-480F-80DB-8DA8-7F19C66F21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9660717" y="5917274"/>
                <a:ext cx="397892" cy="360121"/>
              </a:xfrm>
              <a:prstGeom prst="rect">
                <a:avLst/>
              </a:prstGeom>
            </p:spPr>
          </p:pic>
          <p:pic>
            <p:nvPicPr>
              <p:cNvPr id="742" name="Picture 741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26BC27BE-6E86-BA8B-EE0E-9379A0E509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9666315" y="6005201"/>
                <a:ext cx="397892" cy="360121"/>
              </a:xfrm>
              <a:prstGeom prst="rect">
                <a:avLst/>
              </a:prstGeom>
            </p:spPr>
          </p:pic>
          <p:pic>
            <p:nvPicPr>
              <p:cNvPr id="744" name="Picture 743" descr="A blue carton of milk&#10;&#10;Description automatically generated">
                <a:extLst>
                  <a:ext uri="{FF2B5EF4-FFF2-40B4-BE49-F238E27FC236}">
                    <a16:creationId xmlns:a16="http://schemas.microsoft.com/office/drawing/2014/main" id="{9CF5E4FF-5EF7-DD05-CEF8-3CBC6A750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0000" b="90000" l="10000" r="90000">
                            <a14:foregroundMark x1="36606" y1="18141" x2="57818" y2="16162"/>
                            <a14:foregroundMark x1="57818" y1="16162" x2="62667" y2="16162"/>
                            <a14:foregroundMark x1="57859" y1="41818" x2="49091" y2="8206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tretch>
                <a:fillRect/>
              </a:stretch>
            </p:blipFill>
            <p:spPr>
              <a:xfrm>
                <a:off x="9525464" y="6063760"/>
                <a:ext cx="397892" cy="360121"/>
              </a:xfrm>
              <a:prstGeom prst="rect">
                <a:avLst/>
              </a:prstGeom>
            </p:spPr>
          </p:pic>
        </p:grpSp>
      </p:grpSp>
      <p:sp>
        <p:nvSpPr>
          <p:cNvPr id="734" name="Rectangle 733">
            <a:extLst>
              <a:ext uri="{FF2B5EF4-FFF2-40B4-BE49-F238E27FC236}">
                <a16:creationId xmlns:a16="http://schemas.microsoft.com/office/drawing/2014/main" id="{C7249DD1-1BF6-5ADE-3DF7-CD559565BB1F}"/>
              </a:ext>
            </a:extLst>
          </p:cNvPr>
          <p:cNvSpPr/>
          <p:nvPr/>
        </p:nvSpPr>
        <p:spPr>
          <a:xfrm>
            <a:off x="-488601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35" name="Rectangle 734">
            <a:extLst>
              <a:ext uri="{FF2B5EF4-FFF2-40B4-BE49-F238E27FC236}">
                <a16:creationId xmlns:a16="http://schemas.microsoft.com/office/drawing/2014/main" id="{0FCEAF39-6AA1-481A-4194-F651F05C3AF0}"/>
              </a:ext>
            </a:extLst>
          </p:cNvPr>
          <p:cNvSpPr/>
          <p:nvPr/>
        </p:nvSpPr>
        <p:spPr>
          <a:xfrm>
            <a:off x="12746929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05" name="Group 704">
            <a:extLst>
              <a:ext uri="{FF2B5EF4-FFF2-40B4-BE49-F238E27FC236}">
                <a16:creationId xmlns:a16="http://schemas.microsoft.com/office/drawing/2014/main" id="{601C5CF9-6239-1024-7ECA-8EB8D8A69496}"/>
              </a:ext>
            </a:extLst>
          </p:cNvPr>
          <p:cNvGrpSpPr/>
          <p:nvPr/>
        </p:nvGrpSpPr>
        <p:grpSpPr>
          <a:xfrm>
            <a:off x="5308601" y="4267200"/>
            <a:ext cx="1280765" cy="1780984"/>
            <a:chOff x="39999" y="1600200"/>
            <a:chExt cx="3511594" cy="4315391"/>
          </a:xfrm>
        </p:grpSpPr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0EE0B899-4F8E-19B8-549B-463E4B075A3A}"/>
                </a:ext>
              </a:extLst>
            </p:cNvPr>
            <p:cNvGrpSpPr/>
            <p:nvPr/>
          </p:nvGrpSpPr>
          <p:grpSpPr>
            <a:xfrm>
              <a:off x="39999" y="1600200"/>
              <a:ext cx="3511594" cy="4315391"/>
              <a:chOff x="39999" y="1600200"/>
              <a:chExt cx="3511594" cy="4315391"/>
            </a:xfrm>
          </p:grpSpPr>
          <p:pic>
            <p:nvPicPr>
              <p:cNvPr id="710" name="Picture 709" descr="A cartoon of a hand&#10;&#10;Description automatically generated">
                <a:extLst>
                  <a:ext uri="{FF2B5EF4-FFF2-40B4-BE49-F238E27FC236}">
                    <a16:creationId xmlns:a16="http://schemas.microsoft.com/office/drawing/2014/main" id="{949C5FD3-4C69-B882-8EC0-26B7216C0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762" b="95578" l="9753" r="89973">
                            <a14:foregroundMark x1="41621" y1="5102" x2="41621" y2="5102"/>
                            <a14:foregroundMark x1="57555" y1="85034" x2="59341" y2="955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2"/>
                  </a:ext>
                </a:extLst>
              </a:blip>
              <a:stretch>
                <a:fillRect/>
              </a:stretch>
            </p:blipFill>
            <p:spPr>
              <a:xfrm rot="19624030">
                <a:off x="1233839" y="4377665"/>
                <a:ext cx="2317754" cy="790408"/>
              </a:xfrm>
              <a:prstGeom prst="rect">
                <a:avLst/>
              </a:prstGeom>
            </p:spPr>
          </p:pic>
          <p:grpSp>
            <p:nvGrpSpPr>
              <p:cNvPr id="711" name="Group 710">
                <a:extLst>
                  <a:ext uri="{FF2B5EF4-FFF2-40B4-BE49-F238E27FC236}">
                    <a16:creationId xmlns:a16="http://schemas.microsoft.com/office/drawing/2014/main" id="{6A0E028D-3443-E46B-DF9A-5B87FE7AA4C0}"/>
                  </a:ext>
                </a:extLst>
              </p:cNvPr>
              <p:cNvGrpSpPr/>
              <p:nvPr/>
            </p:nvGrpSpPr>
            <p:grpSpPr>
              <a:xfrm>
                <a:off x="39999" y="1600200"/>
                <a:ext cx="3014625" cy="4315391"/>
                <a:chOff x="-22789" y="1600200"/>
                <a:chExt cx="3014625" cy="4315391"/>
              </a:xfrm>
            </p:grpSpPr>
            <p:grpSp>
              <p:nvGrpSpPr>
                <p:cNvPr id="714" name="Group 713">
                  <a:extLst>
                    <a:ext uri="{FF2B5EF4-FFF2-40B4-BE49-F238E27FC236}">
                      <a16:creationId xmlns:a16="http://schemas.microsoft.com/office/drawing/2014/main" id="{CD68377E-8252-A9E1-BDEF-AB2BB883263F}"/>
                    </a:ext>
                  </a:extLst>
                </p:cNvPr>
                <p:cNvGrpSpPr/>
                <p:nvPr/>
              </p:nvGrpSpPr>
              <p:grpSpPr>
                <a:xfrm>
                  <a:off x="331843" y="1642874"/>
                  <a:ext cx="2411357" cy="4087258"/>
                  <a:chOff x="5181600" y="1600200"/>
                  <a:chExt cx="2411357" cy="4087258"/>
                </a:xfrm>
              </p:grpSpPr>
              <p:pic>
                <p:nvPicPr>
                  <p:cNvPr id="727" name="Picture 726" descr="A yellow shirt with a pocket&#10;&#10;Description automatically generated">
                    <a:extLst>
                      <a:ext uri="{FF2B5EF4-FFF2-40B4-BE49-F238E27FC236}">
                        <a16:creationId xmlns:a16="http://schemas.microsoft.com/office/drawing/2014/main" id="{57B5C53A-DF29-295E-DAE5-6D8CA3A41C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852" b="92315" l="1198" r="99641">
                                <a14:foregroundMark x1="5749" y1="22685" x2="4910" y2="38889"/>
                                <a14:foregroundMark x1="4910" y1="38889" x2="5629" y2="41389"/>
                                <a14:foregroundMark x1="30778" y1="12963" x2="47305" y2="2130"/>
                                <a14:foregroundMark x1="52814" y1="4167" x2="67904" y2="22130"/>
                                <a14:foregroundMark x1="64311" y1="6667" x2="70299" y2="10000"/>
                                <a14:foregroundMark x1="91138" y1="19722" x2="94012" y2="35556"/>
                                <a14:foregroundMark x1="94012" y1="45093" x2="79760" y2="37963"/>
                                <a14:foregroundMark x1="73892" y1="33056" x2="57844" y2="34722"/>
                                <a14:foregroundMark x1="75569" y1="24907" x2="63473" y2="39722"/>
                                <a14:foregroundMark x1="56287" y1="18426" x2="45030" y2="32222"/>
                                <a14:foregroundMark x1="53293" y1="14537" x2="48743" y2="28056"/>
                                <a14:foregroundMark x1="53293" y1="11389" x2="43353" y2="16759"/>
                                <a14:foregroundMark x1="43593" y1="10278" x2="30539" y2="16111"/>
                                <a14:foregroundMark x1="37844" y1="4815" x2="29581" y2="7222"/>
                                <a14:foregroundMark x1="11737" y1="11481" x2="11737" y2="11481"/>
                                <a14:foregroundMark x1="20958" y1="9537" x2="9940" y2="18148"/>
                                <a14:foregroundMark x1="9940" y1="18148" x2="9222" y2="19630"/>
                                <a14:foregroundMark x1="15569" y1="45556" x2="4431" y2="43519"/>
                                <a14:foregroundMark x1="98563" y1="33056" x2="98563" y2="33056"/>
                                <a14:foregroundMark x1="84909" y1="44167" x2="83593" y2="44352"/>
                                <a14:foregroundMark x1="96766" y1="42500" x2="84909" y2="44167"/>
                                <a14:foregroundMark x1="93054" y1="45278" x2="97844" y2="41019"/>
                                <a14:foregroundMark x1="96766" y1="43426" x2="97844" y2="42685"/>
                                <a14:foregroundMark x1="59880" y1="90463" x2="59880" y2="90463"/>
                                <a14:foregroundMark x1="54731" y1="4074" x2="64790" y2="1944"/>
                                <a14:foregroundMark x1="19880" y1="40648" x2="19880" y2="40648"/>
                                <a14:foregroundMark x1="20838" y1="43148" x2="20838" y2="43148"/>
                                <a14:foregroundMark x1="21317" y1="45370" x2="21317" y2="45370"/>
                                <a14:foregroundMark x1="21317" y1="46667" x2="20599" y2="65093"/>
                                <a14:foregroundMark x1="20240" y1="62963" x2="20838" y2="76944"/>
                                <a14:foregroundMark x1="2635" y1="43796" x2="4671" y2="23796"/>
                                <a14:foregroundMark x1="1557" y1="44074" x2="1437" y2="40185"/>
                                <a14:foregroundMark x1="7425" y1="46111" x2="7425" y2="46111"/>
                                <a14:foregroundMark x1="9461" y1="46111" x2="9461" y2="46111"/>
                                <a14:foregroundMark x1="14731" y1="46296" x2="14731" y2="46296"/>
                                <a14:foregroundMark x1="13293" y1="46111" x2="13293" y2="46111"/>
                                <a14:foregroundMark x1="96886" y1="45185" x2="96886" y2="45185"/>
                                <a14:foregroundMark x1="94491" y1="45463" x2="94491" y2="45463"/>
                                <a14:foregroundMark x1="90898" y1="45926" x2="90898" y2="45926"/>
                                <a14:foregroundMark x1="87305" y1="46204" x2="87305" y2="46204"/>
                                <a14:foregroundMark x1="85030" y1="46019" x2="85030" y2="46019"/>
                                <a14:foregroundMark x1="79401" y1="43611" x2="79401" y2="43611"/>
                                <a14:foregroundMark x1="78922" y1="45370" x2="78922" y2="45370"/>
                                <a14:foregroundMark x1="78922" y1="45093" x2="77485" y2="50833"/>
                                <a14:foregroundMark x1="79281" y1="46389" x2="77964" y2="55463"/>
                                <a14:foregroundMark x1="78802" y1="51944" x2="78802" y2="64421"/>
                                <a14:foregroundMark x1="79042" y1="60833" x2="79140" y2="64381"/>
                                <a14:foregroundMark x1="78802" y1="58056" x2="79110" y2="64385"/>
                                <a14:foregroundMark x1="79760" y1="62500" x2="79599" y2="61929"/>
                                <a14:foregroundMark x1="79281" y1="64907" x2="79401" y2="83889"/>
                                <a14:foregroundMark x1="80359" y1="67685" x2="80359" y2="67685"/>
                                <a14:foregroundMark x1="80599" y1="71296" x2="80599" y2="71296"/>
                                <a14:foregroundMark x1="81198" y1="74259" x2="81198" y2="74259"/>
                                <a14:foregroundMark x1="81317" y1="79630" x2="81317" y2="79630"/>
                                <a14:foregroundMark x1="81317" y1="82593" x2="81317" y2="82593"/>
                                <a14:foregroundMark x1="80958" y1="85556" x2="80958" y2="85556"/>
                                <a14:foregroundMark x1="80599" y1="87870" x2="80599" y2="87870"/>
                                <a14:foregroundMark x1="65150" y1="91667" x2="65150" y2="91667"/>
                                <a14:foregroundMark x1="51976" y1="91944" x2="51976" y2="91944"/>
                                <a14:foregroundMark x1="50060" y1="92222" x2="50060" y2="92222"/>
                                <a14:foregroundMark x1="47186" y1="92222" x2="47186" y2="92222"/>
                                <a14:foregroundMark x1="49341" y1="92130" x2="49341" y2="92130"/>
                                <a14:foregroundMark x1="54731" y1="92037" x2="54731" y2="92037"/>
                                <a14:foregroundMark x1="54371" y1="91944" x2="49341" y2="91481"/>
                                <a14:foregroundMark x1="7665" y1="13241" x2="9341" y2="12870"/>
                                <a14:foregroundMark x1="25509" y1="90000" x2="25509" y2="90000"/>
                                <a14:foregroundMark x1="41677" y1="91852" x2="41677" y2="91852"/>
                                <a14:foregroundMark x1="53772" y1="92315" x2="53772" y2="92315"/>
                                <a14:foregroundMark x1="99281" y1="29907" x2="99281" y2="29907"/>
                                <a14:foregroundMark x1="99641" y1="34630" x2="99641" y2="34630"/>
                                <a14:foregroundMark x1="99521" y1="39630" x2="99521" y2="39630"/>
                                <a14:foregroundMark x1="98922" y1="42407" x2="98922" y2="42407"/>
                                <a14:backgroundMark x1="80958" y1="64167" x2="81104" y2="64901"/>
                                <a14:backgroundMark x1="20000" y1="43241" x2="20000" y2="43241"/>
                                <a14:backgroundMark x1="79880" y1="44167" x2="79880" y2="44167"/>
                                <a14:backgroundMark x1="79880" y1="42778" x2="79880" y2="427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35536" y="3498419"/>
                    <a:ext cx="1433247" cy="2189039"/>
                  </a:xfrm>
                  <a:prstGeom prst="rect">
                    <a:avLst/>
                  </a:prstGeom>
                </p:spPr>
              </p:pic>
              <p:grpSp>
                <p:nvGrpSpPr>
                  <p:cNvPr id="728" name="Group 727">
                    <a:extLst>
                      <a:ext uri="{FF2B5EF4-FFF2-40B4-BE49-F238E27FC236}">
                        <a16:creationId xmlns:a16="http://schemas.microsoft.com/office/drawing/2014/main" id="{8C4F3FA1-8C9E-96A5-0B6E-F1B87F9AFB2E}"/>
                      </a:ext>
                    </a:extLst>
                  </p:cNvPr>
                  <p:cNvGrpSpPr/>
                  <p:nvPr/>
                </p:nvGrpSpPr>
                <p:grpSpPr>
                  <a:xfrm>
                    <a:off x="5181600" y="1600200"/>
                    <a:ext cx="2411357" cy="2285904"/>
                    <a:chOff x="7010399" y="1600200"/>
                    <a:chExt cx="2411357" cy="2285904"/>
                  </a:xfrm>
                </p:grpSpPr>
                <p:grpSp>
                  <p:nvGrpSpPr>
                    <p:cNvPr id="729" name="Group 728">
                      <a:extLst>
                        <a:ext uri="{FF2B5EF4-FFF2-40B4-BE49-F238E27FC236}">
                          <a16:creationId xmlns:a16="http://schemas.microsoft.com/office/drawing/2014/main" id="{E5A749C7-C6F3-6E76-26D6-BE196B19C6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10399" y="1600200"/>
                      <a:ext cx="2411357" cy="2285904"/>
                      <a:chOff x="3894745" y="1003570"/>
                      <a:chExt cx="2451805" cy="2461274"/>
                    </a:xfrm>
                  </p:grpSpPr>
                  <p:sp>
                    <p:nvSpPr>
                      <p:cNvPr id="731" name="Rectangle: Rounded Corners 730">
                        <a:extLst>
                          <a:ext uri="{FF2B5EF4-FFF2-40B4-BE49-F238E27FC236}">
                            <a16:creationId xmlns:a16="http://schemas.microsoft.com/office/drawing/2014/main" id="{4B308F27-E884-92B4-34C7-A15163D9B3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60880" y="3055509"/>
                        <a:ext cx="274320" cy="209852"/>
                      </a:xfrm>
                      <a:prstGeom prst="roundRect">
                        <a:avLst/>
                      </a:prstGeom>
                      <a:solidFill>
                        <a:srgbClr val="FECA98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pic>
                    <p:nvPicPr>
                      <p:cNvPr id="732" name="Picture 731" descr="A cartoon of a person waving&#10;&#10;Description automatically generated">
                        <a:extLst>
                          <a:ext uri="{FF2B5EF4-FFF2-40B4-BE49-F238E27FC236}">
                            <a16:creationId xmlns:a16="http://schemas.microsoft.com/office/drawing/2014/main" id="{B252629D-8987-52B4-C9C6-FE7E866765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7">
                                <a14:imgEffect>
                                  <a14:backgroundRemoval t="10000" b="90000" l="10000" r="90000">
                                    <a14:backgroundMark x1="62805" y1="37020" x2="54512" y2="73589"/>
                                    <a14:backgroundMark x1="69634" y1="72912" x2="23537" y2="79233"/>
                                    <a14:backgroundMark x1="41829" y1="59819" x2="50610" y2="55079"/>
                                    <a14:backgroundMark x1="49390" y1="51693" x2="49390" y2="51693"/>
                                    <a14:backgroundMark x1="43537" y1="50113" x2="43537" y2="50113"/>
                                    <a14:backgroundMark x1="31707" y1="61174" x2="53780" y2="69977"/>
                                    <a14:backgroundMark x1="36341" y1="49887" x2="53659" y2="61625"/>
                                    <a14:backgroundMark x1="42561" y1="51467" x2="44268" y2="54853"/>
                                    <a14:backgroundMark x1="43902" y1="51693" x2="43902" y2="51693"/>
                                    <a14:backgroundMark x1="49024" y1="52596" x2="49024" y2="52596"/>
                                    <a14:backgroundMark x1="49024" y1="51693" x2="49024" y2="51693"/>
                                    <a14:backgroundMark x1="49024" y1="51919" x2="49512" y2="55982"/>
                                    <a14:backgroundMark x1="53780" y1="50113" x2="46951" y2="55530"/>
                                    <a14:backgroundMark x1="51098" y1="51016" x2="48659" y2="51693"/>
                                    <a14:backgroundMark x1="50366" y1="49661" x2="48171" y2="56659"/>
                                    <a14:backgroundMark x1="43293" y1="51467" x2="43293" y2="51467"/>
                                    <a14:backgroundMark x1="49390" y1="49436" x2="49390" y2="49436"/>
                                    <a14:backgroundMark x1="43171" y1="50113" x2="43171" y2="50113"/>
                                    <a14:backgroundMark x1="44390" y1="50790" x2="44390" y2="50790"/>
                                    <a14:backgroundMark x1="44512" y1="50790" x2="44146" y2="52596"/>
                                    <a14:backgroundMark x1="44878" y1="52596" x2="46829" y2="54402"/>
                                    <a14:backgroundMark x1="48293" y1="50564" x2="49146" y2="53047"/>
                                    <a14:backgroundMark x1="48780" y1="50113" x2="49634" y2="49887"/>
                                    <a14:backgroundMark x1="48659" y1="52144" x2="43293" y2="5214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  <a:ext uri="{837473B0-CC2E-450A-ABE3-18F120FF3D39}">
                            <a1611:picAttrSrcUrl xmlns:a1611="http://schemas.microsoft.com/office/drawing/2016/11/main" r:id="rId18"/>
                          </a:ext>
                        </a:extLst>
                      </a:blip>
                      <a:srcRect l="32963" t="7183" r="39825" b="42252"/>
                      <a:stretch/>
                    </p:blipFill>
                    <p:spPr>
                      <a:xfrm>
                        <a:off x="3894745" y="1003570"/>
                        <a:ext cx="2451805" cy="246127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730" name="Flowchart: Delay 729">
                      <a:extLst>
                        <a:ext uri="{FF2B5EF4-FFF2-40B4-BE49-F238E27FC236}">
                          <a16:creationId xmlns:a16="http://schemas.microsoft.com/office/drawing/2014/main" id="{18DF86A1-91E4-F623-15F1-E98218473FB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065094" y="3551549"/>
                      <a:ext cx="256032" cy="269794"/>
                    </a:xfrm>
                    <a:prstGeom prst="flowChartDelay">
                      <a:avLst/>
                    </a:prstGeom>
                    <a:solidFill>
                      <a:srgbClr val="FECA9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15" name="Group 714">
                  <a:extLst>
                    <a:ext uri="{FF2B5EF4-FFF2-40B4-BE49-F238E27FC236}">
                      <a16:creationId xmlns:a16="http://schemas.microsoft.com/office/drawing/2014/main" id="{0C4C7AC0-6F08-2D36-B5A8-93F29BF27481}"/>
                    </a:ext>
                  </a:extLst>
                </p:cNvPr>
                <p:cNvGrpSpPr/>
                <p:nvPr/>
              </p:nvGrpSpPr>
              <p:grpSpPr>
                <a:xfrm>
                  <a:off x="-22789" y="1600200"/>
                  <a:ext cx="3014625" cy="4315391"/>
                  <a:chOff x="-22789" y="1600200"/>
                  <a:chExt cx="3014625" cy="4315391"/>
                </a:xfrm>
              </p:grpSpPr>
              <p:pic>
                <p:nvPicPr>
                  <p:cNvPr id="716" name="Picture 715" descr="A black apron with white stitching&#10;&#10;Description automatically generated">
                    <a:extLst>
                      <a:ext uri="{FF2B5EF4-FFF2-40B4-BE49-F238E27FC236}">
                        <a16:creationId xmlns:a16="http://schemas.microsoft.com/office/drawing/2014/main" id="{6F1B8F45-F603-E2D5-24C6-17284D7D35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0">
                            <a14:imgEffect>
                              <a14:backgroundRemoval t="10000" b="90000" l="10000" r="90000">
                                <a14:backgroundMark x1="26600" y1="40278" x2="25800" y2="52407"/>
                                <a14:backgroundMark x1="74800" y1="40556" x2="78300" y2="58426"/>
                                <a14:backgroundMark x1="73800" y1="42685" x2="74800" y2="5444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2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1000" y="3343572"/>
                    <a:ext cx="2317704" cy="2572019"/>
                  </a:xfrm>
                  <a:prstGeom prst="rect">
                    <a:avLst/>
                  </a:prstGeom>
                </p:spPr>
              </p:pic>
              <p:grpSp>
                <p:nvGrpSpPr>
                  <p:cNvPr id="717" name="Group 716">
                    <a:extLst>
                      <a:ext uri="{FF2B5EF4-FFF2-40B4-BE49-F238E27FC236}">
                        <a16:creationId xmlns:a16="http://schemas.microsoft.com/office/drawing/2014/main" id="{9266C912-B958-25C4-1342-B3BAF1BA8705}"/>
                      </a:ext>
                    </a:extLst>
                  </p:cNvPr>
                  <p:cNvGrpSpPr/>
                  <p:nvPr/>
                </p:nvGrpSpPr>
                <p:grpSpPr>
                  <a:xfrm>
                    <a:off x="-22789" y="1600200"/>
                    <a:ext cx="3014625" cy="3754744"/>
                    <a:chOff x="-22789" y="1600200"/>
                    <a:chExt cx="3014625" cy="3754744"/>
                  </a:xfrm>
                </p:grpSpPr>
                <p:pic>
                  <p:nvPicPr>
                    <p:cNvPr id="718" name="Picture 717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96AE573B-B50B-AAFF-9B25-06845622D1F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3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22538" y="1600200"/>
                      <a:ext cx="1745736" cy="115956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19" name="Picture 718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E3BF280F-321D-1F81-FCB1-D6C34BE925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3"/>
                        </a:ext>
                      </a:extLst>
                    </a:blip>
                    <a:srcRect r="14677" b="42845"/>
                    <a:stretch/>
                  </p:blipFill>
                  <p:spPr>
                    <a:xfrm rot="4520673" flipH="1">
                      <a:off x="1939882" y="2628456"/>
                      <a:ext cx="956257" cy="53526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0" name="Picture 719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943A8A3D-EE21-3C6F-F16A-53D5F4CD2B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3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3812728">
                      <a:off x="569107" y="3247781"/>
                      <a:ext cx="626642" cy="29461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1" name="Picture 720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3239B5DF-8F22-1738-C3C7-14CBDE8DBF4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3"/>
                        </a:ext>
                      </a:extLst>
                    </a:blip>
                    <a:srcRect r="14677" b="42845"/>
                    <a:stretch/>
                  </p:blipFill>
                  <p:spPr>
                    <a:xfrm rot="16764274">
                      <a:off x="101974" y="2652761"/>
                      <a:ext cx="925842" cy="5451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2" name="Picture 721" descr="A black net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0FCB694E-60B2-DE95-F5BA-3BFFFA5430E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23"/>
                        </a:ext>
                      </a:extLst>
                    </a:blip>
                    <a:srcRect r="14677" b="42845"/>
                    <a:stretch/>
                  </p:blipFill>
                  <p:spPr>
                    <a:xfrm rot="8051108" flipH="1">
                      <a:off x="1868475" y="3270475"/>
                      <a:ext cx="535338" cy="32656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3" name="Picture 722" descr="A white glove with a label&#10;&#10;Description automatically generated">
                      <a:extLst>
                        <a:ext uri="{FF2B5EF4-FFF2-40B4-BE49-F238E27FC236}">
                          <a16:creationId xmlns:a16="http://schemas.microsoft.com/office/drawing/2014/main" id="{8154F644-73C5-345F-BFBD-EF8709C5C0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8" cstate="print">
                      <a:alphaModFix amt="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29">
                              <a14:imgEffect>
                                <a14:backgroundRemoval t="10000" b="90400" l="3500" r="90000">
                                  <a14:foregroundMark x1="6600" y1="50600" x2="13900" y2="50600"/>
                                  <a14:foregroundMark x1="7100" y1="69700" x2="5700" y2="69400"/>
                                  <a14:foregroundMark x1="5600" y1="51400" x2="3500" y2="51200"/>
                                  <a14:foregroundMark x1="38700" y1="89900" x2="36200" y2="90400"/>
                                  <a14:backgroundMark x1="65200" y1="12200" x2="83900" y2="33200"/>
                                  <a14:backgroundMark x1="83900" y1="33200" x2="94100" y2="52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19409615" flipH="1">
                      <a:off x="2354412" y="4571920"/>
                      <a:ext cx="637424" cy="643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4" name="Picture 723" descr="A cartoon of a hand&#10;&#10;Description automatically generated">
                      <a:extLst>
                        <a:ext uri="{FF2B5EF4-FFF2-40B4-BE49-F238E27FC236}">
                          <a16:creationId xmlns:a16="http://schemas.microsoft.com/office/drawing/2014/main" id="{6C632AB0-F139-F1F2-6A47-A031425CB71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1" cstate="print">
                      <a:extLst>
                        <a:ext uri="{BEBA8EAE-BF5A-486C-A8C5-ECC9F3942E4B}">
                          <a14:imgProps xmlns:a14="http://schemas.microsoft.com/office/drawing/2010/main">
                            <a14:imgLayer r:embed="rId32">
                              <a14:imgEffect>
                                <a14:backgroundRemoval t="4762" b="95578" l="9753" r="89973">
                                  <a14:foregroundMark x1="41621" y1="5102" x2="41621" y2="5102"/>
                                  <a14:foregroundMark x1="57555" y1="85034" x2="59341" y2="95578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28141">
                      <a:off x="-22789" y="4418068"/>
                      <a:ext cx="2398579" cy="86760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5" name="Picture 724" descr="A blue and orange letters on a black background&#10;&#10;Description automatically generated">
                      <a:extLst>
                        <a:ext uri="{FF2B5EF4-FFF2-40B4-BE49-F238E27FC236}">
                          <a16:creationId xmlns:a16="http://schemas.microsoft.com/office/drawing/2014/main" id="{B489DE26-0BA8-8801-C7AF-B766ECC2FC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75647" y="4178820"/>
                      <a:ext cx="521259" cy="25269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26" name="Picture 725" descr="A white glove with a label&#10;&#10;Description automatically generated">
                      <a:extLst>
                        <a:ext uri="{FF2B5EF4-FFF2-40B4-BE49-F238E27FC236}">
                          <a16:creationId xmlns:a16="http://schemas.microsoft.com/office/drawing/2014/main" id="{75D87CA7-C551-328B-A941-2D82DC5BC1E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4" cstate="print">
                      <a:alphaModFix amt="70000"/>
                      <a:extLst>
                        <a:ext uri="{BEBA8EAE-BF5A-486C-A8C5-ECC9F3942E4B}">
                          <a14:imgProps xmlns:a14="http://schemas.microsoft.com/office/drawing/2010/main">
                            <a14:imgLayer r:embed="rId35">
                              <a14:imgEffect>
                                <a14:backgroundRemoval t="10000" b="90400" l="3500" r="90000">
                                  <a14:foregroundMark x1="6600" y1="50600" x2="13900" y2="50600"/>
                                  <a14:foregroundMark x1="7100" y1="69700" x2="5700" y2="69400"/>
                                  <a14:foregroundMark x1="5600" y1="51400" x2="3500" y2="51200"/>
                                  <a14:foregroundMark x1="38700" y1="89900" x2="36200" y2="90400"/>
                                  <a14:backgroundMark x1="65200" y1="12200" x2="83900" y2="33200"/>
                                  <a14:backgroundMark x1="83900" y1="33200" x2="94100" y2="5250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  <a:ext uri="{837473B0-CC2E-450A-ABE3-18F120FF3D39}">
                          <a1611:picAttrSrcUrl xmlns:a1611="http://schemas.microsoft.com/office/drawing/2016/11/main" r:id="rId3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0461373" flipH="1">
                      <a:off x="1055257" y="4761829"/>
                      <a:ext cx="666735" cy="593115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pic>
          <p:nvPicPr>
            <p:cNvPr id="708" name="Picture 707" descr="A black net on a black background&#10;&#10;Description automatically generated">
              <a:extLst>
                <a:ext uri="{FF2B5EF4-FFF2-40B4-BE49-F238E27FC236}">
                  <a16:creationId xmlns:a16="http://schemas.microsoft.com/office/drawing/2014/main" id="{8288DA2A-B513-21EF-7E93-B95756CD2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3"/>
                </a:ext>
              </a:extLst>
            </a:blip>
            <a:srcRect r="14677" b="42845"/>
            <a:stretch/>
          </p:blipFill>
          <p:spPr>
            <a:xfrm rot="6038673" flipH="1">
              <a:off x="2153884" y="3008528"/>
              <a:ext cx="313697" cy="250089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1727200" y="585809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34798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58420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window, white&#10;&#10;Description automatically generated">
            <a:extLst>
              <a:ext uri="{FF2B5EF4-FFF2-40B4-BE49-F238E27FC236}">
                <a16:creationId xmlns:a16="http://schemas.microsoft.com/office/drawing/2014/main" id="{09A2D0F9-ADB0-4A02-271A-C1A8ABCF69E3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7240" r="58668" b="48546"/>
          <a:stretch/>
        </p:blipFill>
        <p:spPr>
          <a:xfrm>
            <a:off x="7196939" y="3917125"/>
            <a:ext cx="1714852" cy="2868596"/>
          </a:xfrm>
          <a:prstGeom prst="rect">
            <a:avLst/>
          </a:prstGeom>
        </p:spPr>
      </p:pic>
      <p:pic>
        <p:nvPicPr>
          <p:cNvPr id="114" name="Picture 113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5C350DA0-45A4-6CF7-C055-DD9885658836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0"/>
              </a:ext>
            </a:extLst>
          </a:blip>
          <a:srcRect t="27833" b="27275"/>
          <a:stretch/>
        </p:blipFill>
        <p:spPr>
          <a:xfrm>
            <a:off x="4625567" y="5030903"/>
            <a:ext cx="2667001" cy="1891434"/>
          </a:xfrm>
          <a:prstGeom prst="rect">
            <a:avLst/>
          </a:prstGeom>
        </p:spPr>
      </p:pic>
      <p:pic>
        <p:nvPicPr>
          <p:cNvPr id="336" name="Picture 335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FFA60E7-2A26-E60A-173D-460C4A753380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6211404" y="5023554"/>
            <a:ext cx="547387" cy="1669080"/>
          </a:xfrm>
          <a:prstGeom prst="rect">
            <a:avLst/>
          </a:prstGeom>
        </p:spPr>
      </p:pic>
      <p:pic>
        <p:nvPicPr>
          <p:cNvPr id="338" name="Picture 337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13DF950D-E571-FE67-3946-686B4201BCCC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5536717" y="5023554"/>
            <a:ext cx="547387" cy="1669080"/>
          </a:xfrm>
          <a:prstGeom prst="rect">
            <a:avLst/>
          </a:prstGeom>
        </p:spPr>
      </p:pic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3A9F59C-F830-2D07-446C-AAEA315DB981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4884471" y="5039183"/>
            <a:ext cx="547387" cy="1669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9C68C4-E72B-4E5F-1A26-2B19286AEE72}"/>
              </a:ext>
            </a:extLst>
          </p:cNvPr>
          <p:cNvSpPr txBox="1"/>
          <p:nvPr/>
        </p:nvSpPr>
        <p:spPr>
          <a:xfrm>
            <a:off x="1551403" y="1253371"/>
            <a:ext cx="1071479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>
                <a:latin typeface="Amasis MT Pro Black" panose="02040A04050005020304" pitchFamily="18" charset="0"/>
              </a:rPr>
              <a:t>Lunch Service</a:t>
            </a:r>
          </a:p>
        </p:txBody>
      </p:sp>
      <p:pic>
        <p:nvPicPr>
          <p:cNvPr id="26" name="Picture 25" descr="A hamburger with a bun&#10;&#10;Description automatically generated">
            <a:extLst>
              <a:ext uri="{FF2B5EF4-FFF2-40B4-BE49-F238E27FC236}">
                <a16:creationId xmlns:a16="http://schemas.microsoft.com/office/drawing/2014/main" id="{939962E7-4550-EB0E-BB4F-5ADF5AED9158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55" y="5677827"/>
            <a:ext cx="170688" cy="167640"/>
          </a:xfrm>
          <a:prstGeom prst="rect">
            <a:avLst/>
          </a:prstGeom>
        </p:spPr>
      </p:pic>
      <p:pic>
        <p:nvPicPr>
          <p:cNvPr id="27" name="Picture 26" descr="A hamburger with a bun&#10;&#10;Description automatically generated">
            <a:extLst>
              <a:ext uri="{FF2B5EF4-FFF2-40B4-BE49-F238E27FC236}">
                <a16:creationId xmlns:a16="http://schemas.microsoft.com/office/drawing/2014/main" id="{F8A8AACE-D1B8-0CD4-8218-941811B8021E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75" y="5677827"/>
            <a:ext cx="170688" cy="167640"/>
          </a:xfrm>
          <a:prstGeom prst="rect">
            <a:avLst/>
          </a:prstGeom>
        </p:spPr>
      </p:pic>
      <p:pic>
        <p:nvPicPr>
          <p:cNvPr id="28" name="Picture 27" descr="A hamburger with a bun&#10;&#10;Description automatically generated">
            <a:extLst>
              <a:ext uri="{FF2B5EF4-FFF2-40B4-BE49-F238E27FC236}">
                <a16:creationId xmlns:a16="http://schemas.microsoft.com/office/drawing/2014/main" id="{43024423-2AAD-77CF-19CC-F2021823FE97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696" y="5761647"/>
            <a:ext cx="170688" cy="167640"/>
          </a:xfrm>
          <a:prstGeom prst="rect">
            <a:avLst/>
          </a:prstGeom>
        </p:spPr>
      </p:pic>
      <p:pic>
        <p:nvPicPr>
          <p:cNvPr id="69" name="Picture 68" descr="A silver table with wheels&#10;&#10;Description automatically generated">
            <a:extLst>
              <a:ext uri="{FF2B5EF4-FFF2-40B4-BE49-F238E27FC236}">
                <a16:creationId xmlns:a16="http://schemas.microsoft.com/office/drawing/2014/main" id="{F47E630F-AD6B-5701-EB53-A7C5E1CF4FA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664" b="89916" l="2101" r="97479">
                        <a14:foregroundMark x1="4622" y1="31933" x2="2941" y2="33193"/>
                        <a14:foregroundMark x1="8536" y1="61046" x2="9244" y2="71849"/>
                        <a14:foregroundMark x1="8159" y1="61061" x2="8403" y2="70588"/>
                        <a14:foregroundMark x1="92437" y1="32353" x2="92437" y2="32353"/>
                        <a14:foregroundMark x1="95798" y1="32773" x2="95798" y2="32773"/>
                        <a14:foregroundMark x1="96639" y1="73950" x2="96639" y2="73950"/>
                        <a14:foregroundMark x1="97479" y1="32773" x2="97479" y2="32773"/>
                        <a14:foregroundMark x1="7563" y1="34874" x2="7637" y2="35294"/>
                        <a14:foregroundMark x1="11471" y1="34874" x2="11345" y2="34454"/>
                        <a14:foregroundMark x1="11534" y1="35085" x2="11471" y2="34874"/>
                        <a14:foregroundMark x1="12185" y1="33613" x2="12242" y2="34301"/>
                        <a14:foregroundMark x1="13830" y1="60847" x2="13866" y2="61345"/>
                        <a14:foregroundMark x1="8117" y1="54234" x2="9244" y2="72269"/>
                        <a14:foregroundMark x1="13445" y1="53991" x2="13445" y2="65126"/>
                        <a14:foregroundMark x1="13445" y1="35294" x2="13445" y2="35466"/>
                        <a14:foregroundMark x1="13445" y1="34874" x2="13445" y2="35294"/>
                        <a14:foregroundMark x1="13445" y1="33613" x2="13445" y2="34874"/>
                        <a14:foregroundMark x1="7607" y1="35294" x2="8824" y2="58403"/>
                        <a14:foregroundMark x1="7585" y1="34874" x2="7607" y2="35294"/>
                        <a14:foregroundMark x1="7563" y1="34454" x2="7585" y2="34874"/>
                        <a14:backgroundMark x1="5042" y1="28571" x2="2941" y2="30672"/>
                        <a14:backgroundMark x1="97059" y1="73950" x2="97059" y2="73950"/>
                        <a14:backgroundMark x1="10924" y1="34874" x2="10924" y2="34874"/>
                        <a14:backgroundMark x1="11765" y1="35294" x2="11765" y2="3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8"/>
              </a:ext>
            </a:extLst>
          </a:blip>
          <a:stretch>
            <a:fillRect/>
          </a:stretch>
        </p:blipFill>
        <p:spPr>
          <a:xfrm>
            <a:off x="2472698" y="5294788"/>
            <a:ext cx="2332807" cy="2020413"/>
          </a:xfrm>
          <a:prstGeom prst="rect">
            <a:avLst/>
          </a:prstGeom>
        </p:spPr>
      </p:pic>
      <p:pic>
        <p:nvPicPr>
          <p:cNvPr id="464" name="Picture 46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699CC0C1-BF97-72A3-0D5A-FBB0F7B8EE91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2706275" y="4960320"/>
            <a:ext cx="547387" cy="1669080"/>
          </a:xfrm>
          <a:prstGeom prst="rect">
            <a:avLst/>
          </a:prstGeom>
        </p:spPr>
      </p:pic>
      <p:pic>
        <p:nvPicPr>
          <p:cNvPr id="333" name="Picture 332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9A363074-7A5A-3C11-0C57-0547F2164C5C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3999214" y="5063236"/>
            <a:ext cx="547387" cy="1496951"/>
          </a:xfrm>
          <a:prstGeom prst="rect">
            <a:avLst/>
          </a:prstGeom>
        </p:spPr>
      </p:pic>
      <p:pic>
        <p:nvPicPr>
          <p:cNvPr id="334" name="Picture 33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333B896-D1A3-5129-E8E4-CB5A0563C3F5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3"/>
              </a:ext>
            </a:extLst>
          </a:blip>
          <a:stretch>
            <a:fillRect/>
          </a:stretch>
        </p:blipFill>
        <p:spPr>
          <a:xfrm>
            <a:off x="3369074" y="5063236"/>
            <a:ext cx="547387" cy="1496951"/>
          </a:xfrm>
          <a:prstGeom prst="rect">
            <a:avLst/>
          </a:prstGeom>
        </p:spPr>
      </p:pic>
      <p:grpSp>
        <p:nvGrpSpPr>
          <p:cNvPr id="454" name="Group 453">
            <a:extLst>
              <a:ext uri="{FF2B5EF4-FFF2-40B4-BE49-F238E27FC236}">
                <a16:creationId xmlns:a16="http://schemas.microsoft.com/office/drawing/2014/main" id="{DF740B6F-3B88-20E8-C325-DF25FDA3A17E}"/>
              </a:ext>
            </a:extLst>
          </p:cNvPr>
          <p:cNvGrpSpPr/>
          <p:nvPr/>
        </p:nvGrpSpPr>
        <p:grpSpPr>
          <a:xfrm>
            <a:off x="2711946" y="4697480"/>
            <a:ext cx="7709113" cy="1685319"/>
            <a:chOff x="857951" y="5268461"/>
            <a:chExt cx="7709113" cy="1685319"/>
          </a:xfrm>
        </p:grpSpPr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57F2C7F9-78E6-7E4A-8D18-465629A979DE}"/>
                </a:ext>
              </a:extLst>
            </p:cNvPr>
            <p:cNvGrpSpPr/>
            <p:nvPr/>
          </p:nvGrpSpPr>
          <p:grpSpPr>
            <a:xfrm>
              <a:off x="5394518" y="5268461"/>
              <a:ext cx="3172546" cy="1685319"/>
              <a:chOff x="5394518" y="5268461"/>
              <a:chExt cx="3172546" cy="168531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4B7992-CDB7-19BE-A9DB-055AA7042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>
                <a:extLst>
                  <a:ext uri="{BEBA8EAE-BF5A-486C-A8C5-ECC9F3942E4B}">
                    <a14:imgProps xmlns:a14="http://schemas.microsoft.com/office/drawing/2010/main">
                      <a14:imgLayer r:embed="rId52">
                        <a14:imgEffect>
                          <a14:backgroundRemoval t="1170" b="98830" l="9816" r="93252">
                            <a14:foregroundMark x1="13497" y1="14035" x2="71779" y2="20468"/>
                            <a14:foregroundMark x1="82822" y1="11696" x2="93252" y2="49123"/>
                            <a14:foregroundMark x1="93252" y1="49123" x2="87117" y2="95906"/>
                            <a14:foregroundMark x1="14110" y1="8187" x2="25767" y2="89474"/>
                            <a14:foregroundMark x1="31902" y1="10526" x2="90184" y2="19883"/>
                            <a14:foregroundMark x1="88344" y1="7602" x2="55215" y2="1754"/>
                            <a14:foregroundMark x1="8589" y1="3509" x2="11656" y2="44444"/>
                            <a14:foregroundMark x1="11656" y1="44444" x2="34356" y2="9883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7256614" y="6629400"/>
                <a:ext cx="182880" cy="140697"/>
              </a:xfrm>
              <a:prstGeom prst="rect">
                <a:avLst/>
              </a:prstGeom>
            </p:spPr>
          </p:pic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6EFA1BFF-B1F7-8CDA-6BC4-F49FB583D33B}"/>
                  </a:ext>
                </a:extLst>
              </p:cNvPr>
              <p:cNvGrpSpPr/>
              <p:nvPr/>
            </p:nvGrpSpPr>
            <p:grpSpPr>
              <a:xfrm>
                <a:off x="7764289" y="6443300"/>
                <a:ext cx="802775" cy="292838"/>
                <a:chOff x="2160870" y="4987110"/>
                <a:chExt cx="911618" cy="328028"/>
              </a:xfrm>
            </p:grpSpPr>
            <p:pic>
              <p:nvPicPr>
                <p:cNvPr id="251" name="Picture 250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C1E64616-8D09-1398-EF80-DE43F76CFB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53" name="Picture 252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B6F99B3D-058D-5660-233B-3D46295575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55" name="Picture 25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63EFA76E-59D1-E83C-23EC-4BB4B49365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C06EAC97-0CD4-BF10-F4A0-82DB5DBA6E5A}"/>
                  </a:ext>
                </a:extLst>
              </p:cNvPr>
              <p:cNvGrpSpPr/>
              <p:nvPr/>
            </p:nvGrpSpPr>
            <p:grpSpPr>
              <a:xfrm>
                <a:off x="7882025" y="6627347"/>
                <a:ext cx="551237" cy="183054"/>
                <a:chOff x="951369" y="6616133"/>
                <a:chExt cx="465983" cy="339656"/>
              </a:xfrm>
            </p:grpSpPr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08A75CED-7179-3E53-94C6-3F80B5AFDEB5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465983" cy="182882"/>
                  <a:chOff x="2526039" y="4724398"/>
                  <a:chExt cx="465983" cy="182882"/>
                </a:xfrm>
              </p:grpSpPr>
              <p:pic>
                <p:nvPicPr>
                  <p:cNvPr id="327" name="Picture 32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DC7CCE5-A6D2-A39D-4427-F98107FEE5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329" name="Picture 328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CEE33B6-2CD2-8578-AB0B-96D8E4E596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4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5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24" name="Picture 323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F4AC2B4E-562D-BECD-E1DD-7347357B23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3" cstate="print">
                  <a:extLst>
                    <a:ext uri="{BEBA8EAE-BF5A-486C-A8C5-ECC9F3942E4B}">
                      <a14:imgProps xmlns:a14="http://schemas.microsoft.com/office/drawing/2010/main">
                        <a14:imgLayer r:embed="rId54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3769" y="6616133"/>
                  <a:ext cx="161183" cy="182880"/>
                </a:xfrm>
                <a:prstGeom prst="rect">
                  <a:avLst/>
                </a:prstGeom>
              </p:spPr>
            </p:pic>
          </p:grpSp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5D20512F-E632-05BE-0928-1FF2192547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6" cstate="print">
                <a:extLst>
                  <a:ext uri="{BEBA8EAE-BF5A-486C-A8C5-ECC9F3942E4B}">
                    <a14:imgProps xmlns:a14="http://schemas.microsoft.com/office/drawing/2010/main">
                      <a14:imgLayer r:embed="rId57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74167" y="5882490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D16B65F7-20F5-044D-CEC2-952E4A59CE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6" cstate="print">
                <a:extLst>
                  <a:ext uri="{BEBA8EAE-BF5A-486C-A8C5-ECC9F3942E4B}">
                    <a14:imgProps xmlns:a14="http://schemas.microsoft.com/office/drawing/2010/main">
                      <a14:imgLayer r:embed="rId57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80686" y="6636381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DCBF4909-18BF-2CF0-02AF-72856D1373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6" cstate="print">
                <a:extLst>
                  <a:ext uri="{BEBA8EAE-BF5A-486C-A8C5-ECC9F3942E4B}">
                    <a14:imgProps xmlns:a14="http://schemas.microsoft.com/office/drawing/2010/main">
                      <a14:imgLayer r:embed="rId57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394518" y="5473801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7" name="Picture 376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269F1D70-F6A5-38BC-9801-DAC4D35AC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9"/>
                  </a:ext>
                </a:extLst>
              </a:blip>
              <a:stretch>
                <a:fillRect/>
              </a:stretch>
            </p:blipFill>
            <p:spPr>
              <a:xfrm>
                <a:off x="6248400" y="6062733"/>
                <a:ext cx="274320" cy="100085"/>
              </a:xfrm>
              <a:prstGeom prst="rect">
                <a:avLst/>
              </a:prstGeom>
            </p:spPr>
          </p:pic>
          <p:pic>
            <p:nvPicPr>
              <p:cNvPr id="381" name="Picture 380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72DC6803-F11C-0FF5-14EE-6457D38C8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9"/>
                  </a:ext>
                </a:extLst>
              </a:blip>
              <a:stretch>
                <a:fillRect/>
              </a:stretch>
            </p:blipFill>
            <p:spPr>
              <a:xfrm>
                <a:off x="6603007" y="5644953"/>
                <a:ext cx="274320" cy="100085"/>
              </a:xfrm>
              <a:prstGeom prst="rect">
                <a:avLst/>
              </a:prstGeom>
            </p:spPr>
          </p:pic>
          <p:pic>
            <p:nvPicPr>
              <p:cNvPr id="383" name="Picture 382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CBB20B3B-E635-114A-6572-511DFCEC9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9"/>
                  </a:ext>
                </a:extLst>
              </a:blip>
              <a:stretch>
                <a:fillRect/>
              </a:stretch>
            </p:blipFill>
            <p:spPr>
              <a:xfrm>
                <a:off x="6257083" y="5268461"/>
                <a:ext cx="274320" cy="100085"/>
              </a:xfrm>
              <a:prstGeom prst="rect">
                <a:avLst/>
              </a:prstGeom>
            </p:spPr>
          </p:pic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FACD8850-DE3B-DA5B-2F93-DB572A25D1C3}"/>
                </a:ext>
              </a:extLst>
            </p:cNvPr>
            <p:cNvGrpSpPr/>
            <p:nvPr/>
          </p:nvGrpSpPr>
          <p:grpSpPr>
            <a:xfrm>
              <a:off x="857951" y="6062732"/>
              <a:ext cx="520459" cy="373059"/>
              <a:chOff x="857951" y="6062732"/>
              <a:chExt cx="520459" cy="373059"/>
            </a:xfrm>
          </p:grpSpPr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E1CE2B5F-3B12-D2AB-5F82-7B05A9E8277B}"/>
                  </a:ext>
                </a:extLst>
              </p:cNvPr>
              <p:cNvGrpSpPr/>
              <p:nvPr/>
            </p:nvGrpSpPr>
            <p:grpSpPr>
              <a:xfrm>
                <a:off x="857951" y="6062732"/>
                <a:ext cx="517826" cy="373059"/>
                <a:chOff x="2064816" y="4273809"/>
                <a:chExt cx="592598" cy="628627"/>
              </a:xfrm>
            </p:grpSpPr>
            <p:pic>
              <p:nvPicPr>
                <p:cNvPr id="387" name="Picture 386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843F2068-1DBB-8136-ECFC-22A02D72C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0" cstate="print">
                  <a:extLst>
                    <a:ext uri="{BEBA8EAE-BF5A-486C-A8C5-ECC9F3942E4B}">
                      <a14:imgProps xmlns:a14="http://schemas.microsoft.com/office/drawing/2010/main">
                        <a14:imgLayer r:embed="rId6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35612" y="4480634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88" name="Picture 387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BEA49318-F704-77E2-987F-772D7CDCA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0" cstate="print">
                  <a:extLst>
                    <a:ext uri="{BEBA8EAE-BF5A-486C-A8C5-ECC9F3942E4B}">
                      <a14:imgProps xmlns:a14="http://schemas.microsoft.com/office/drawing/2010/main">
                        <a14:imgLayer r:embed="rId6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8012" y="4633034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0" name="Picture 389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D8DD6B01-320A-39CF-C8FC-889E5299AF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0" cstate="print">
                  <a:extLst>
                    <a:ext uri="{BEBA8EAE-BF5A-486C-A8C5-ECC9F3942E4B}">
                      <a14:imgProps xmlns:a14="http://schemas.microsoft.com/office/drawing/2010/main">
                        <a14:imgLayer r:embed="rId6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4816" y="4453689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2" name="Picture 391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1D613D64-5B63-B901-D282-D4A94ABA6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0" cstate="print">
                  <a:extLst>
                    <a:ext uri="{BEBA8EAE-BF5A-486C-A8C5-ECC9F3942E4B}">
                      <a14:imgProps xmlns:a14="http://schemas.microsoft.com/office/drawing/2010/main">
                        <a14:imgLayer r:embed="rId61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6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4810" y="4273809"/>
                  <a:ext cx="269402" cy="269402"/>
                </a:xfrm>
                <a:prstGeom prst="rect">
                  <a:avLst/>
                </a:prstGeom>
              </p:spPr>
            </p:pic>
          </p:grpSp>
          <p:pic>
            <p:nvPicPr>
              <p:cNvPr id="399" name="Picture 398" descr="A close-up of a red apple&#10;&#10;Description automatically generated">
                <a:extLst>
                  <a:ext uri="{FF2B5EF4-FFF2-40B4-BE49-F238E27FC236}">
                    <a16:creationId xmlns:a16="http://schemas.microsoft.com/office/drawing/2014/main" id="{1BF65C0A-8016-F304-6C0E-21E44F4BB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 cstate="print">
                <a:extLst>
                  <a:ext uri="{BEBA8EAE-BF5A-486C-A8C5-ECC9F3942E4B}">
                    <a14:imgProps xmlns:a14="http://schemas.microsoft.com/office/drawing/2010/main">
                      <a14:imgLayer r:embed="rId61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2"/>
                  </a:ext>
                </a:extLst>
              </a:blip>
              <a:stretch>
                <a:fillRect/>
              </a:stretch>
            </p:blipFill>
            <p:spPr>
              <a:xfrm>
                <a:off x="1143000" y="6164723"/>
                <a:ext cx="235410" cy="159877"/>
              </a:xfrm>
              <a:prstGeom prst="rect">
                <a:avLst/>
              </a:prstGeom>
            </p:spPr>
          </p:pic>
        </p:grpSp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05BB9A37-89B9-1DEE-36A8-8808A11AC94A}"/>
                </a:ext>
              </a:extLst>
            </p:cNvPr>
            <p:cNvGrpSpPr/>
            <p:nvPr/>
          </p:nvGrpSpPr>
          <p:grpSpPr>
            <a:xfrm>
              <a:off x="1493156" y="6042146"/>
              <a:ext cx="523155" cy="421397"/>
              <a:chOff x="2263771" y="4644769"/>
              <a:chExt cx="523155" cy="421397"/>
            </a:xfrm>
          </p:grpSpPr>
          <p:pic>
            <p:nvPicPr>
              <p:cNvPr id="402" name="Picture 40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14EAB64-938D-A71C-FDA2-36AB2A245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5"/>
                  </a:ext>
                </a:extLst>
              </a:blip>
              <a:stretch>
                <a:fillRect/>
              </a:stretch>
            </p:blipFill>
            <p:spPr>
              <a:xfrm>
                <a:off x="2423160" y="467744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3" name="Picture 402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FCB9EAD-B61C-CDAD-5E7F-D7DF35D06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5"/>
                  </a:ext>
                </a:extLst>
              </a:blip>
              <a:stretch>
                <a:fillRect/>
              </a:stretch>
            </p:blipFill>
            <p:spPr>
              <a:xfrm>
                <a:off x="2597955" y="464476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4" name="Picture 403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5D62947D-5A11-362A-0C54-6935571BA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5"/>
                  </a:ext>
                </a:extLst>
              </a:blip>
              <a:stretch>
                <a:fillRect/>
              </a:stretch>
            </p:blipFill>
            <p:spPr>
              <a:xfrm>
                <a:off x="2263771" y="475169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6" name="Picture 405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EDD0863C-9B40-CB23-E129-3C9FC67FF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5"/>
                  </a:ext>
                </a:extLst>
              </a:blip>
              <a:stretch>
                <a:fillRect/>
              </a:stretch>
            </p:blipFill>
            <p:spPr>
              <a:xfrm>
                <a:off x="2604046" y="4754880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8" name="Picture 407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7E891337-EF3B-3EDE-0A7B-1881EC753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5"/>
                  </a:ext>
                </a:extLst>
              </a:blip>
              <a:stretch>
                <a:fillRect/>
              </a:stretch>
            </p:blipFill>
            <p:spPr>
              <a:xfrm>
                <a:off x="2411882" y="4883286"/>
                <a:ext cx="182880" cy="182880"/>
              </a:xfrm>
              <a:prstGeom prst="rect">
                <a:avLst/>
              </a:prstGeom>
            </p:spPr>
          </p:pic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AA62F78E-D54D-5200-29CE-904AF0141FE0}"/>
                </a:ext>
              </a:extLst>
            </p:cNvPr>
            <p:cNvGrpSpPr/>
            <p:nvPr/>
          </p:nvGrpSpPr>
          <p:grpSpPr>
            <a:xfrm>
              <a:off x="3022726" y="6236773"/>
              <a:ext cx="528194" cy="323000"/>
              <a:chOff x="2790139" y="4773276"/>
              <a:chExt cx="528194" cy="323000"/>
            </a:xfrm>
          </p:grpSpPr>
          <p:pic>
            <p:nvPicPr>
              <p:cNvPr id="416" name="Picture 415">
                <a:extLst>
                  <a:ext uri="{FF2B5EF4-FFF2-40B4-BE49-F238E27FC236}">
                    <a16:creationId xmlns:a16="http://schemas.microsoft.com/office/drawing/2014/main" id="{578667A4-405A-7CC2-EAEB-2B160F97AD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90139" y="4821956"/>
                <a:ext cx="330389" cy="274320"/>
              </a:xfrm>
              <a:prstGeom prst="rect">
                <a:avLst/>
              </a:prstGeom>
            </p:spPr>
          </p:pic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39D375D0-3579-13D6-888D-3C6B8B603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44013" y="4773276"/>
                <a:ext cx="274320" cy="227768"/>
              </a:xfrm>
              <a:prstGeom prst="rect">
                <a:avLst/>
              </a:prstGeom>
            </p:spPr>
          </p:pic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8D7D6A23-27A9-35BC-8E6E-F9FEFC067E06}"/>
                </a:ext>
              </a:extLst>
            </p:cNvPr>
            <p:cNvGrpSpPr/>
            <p:nvPr/>
          </p:nvGrpSpPr>
          <p:grpSpPr>
            <a:xfrm>
              <a:off x="4330691" y="6086669"/>
              <a:ext cx="317121" cy="369366"/>
              <a:chOff x="2598829" y="4659517"/>
              <a:chExt cx="857819" cy="462505"/>
            </a:xfrm>
          </p:grpSpPr>
          <p:pic>
            <p:nvPicPr>
              <p:cNvPr id="423" name="Picture 422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80ECEDDC-5199-D752-C2C5-0C15FA2F5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8" cstate="print">
                <a:extLst>
                  <a:ext uri="{BEBA8EAE-BF5A-486C-A8C5-ECC9F3942E4B}">
                    <a14:imgProps xmlns:a14="http://schemas.microsoft.com/office/drawing/2010/main">
                      <a14:imgLayer r:embed="rId6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0"/>
                  </a:ext>
                </a:extLst>
              </a:blip>
              <a:stretch>
                <a:fillRect/>
              </a:stretch>
            </p:blipFill>
            <p:spPr>
              <a:xfrm>
                <a:off x="2999448" y="466482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425" name="Picture 424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49045ADD-9040-7719-B35C-FB15FB9A8C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8" cstate="print">
                <a:extLst>
                  <a:ext uri="{BEBA8EAE-BF5A-486C-A8C5-ECC9F3942E4B}">
                    <a14:imgProps xmlns:a14="http://schemas.microsoft.com/office/drawing/2010/main">
                      <a14:imgLayer r:embed="rId6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0"/>
                  </a:ext>
                </a:extLst>
              </a:blip>
              <a:stretch>
                <a:fillRect/>
              </a:stretch>
            </p:blipFill>
            <p:spPr>
              <a:xfrm>
                <a:off x="2598829" y="4659517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8C613B36-30D0-3D78-F213-EEC833B49B27}"/>
                </a:ext>
              </a:extLst>
            </p:cNvPr>
            <p:cNvGrpSpPr/>
            <p:nvPr/>
          </p:nvGrpSpPr>
          <p:grpSpPr>
            <a:xfrm>
              <a:off x="2130086" y="6077396"/>
              <a:ext cx="473070" cy="231161"/>
              <a:chOff x="4185244" y="4777370"/>
              <a:chExt cx="555026" cy="295344"/>
            </a:xfrm>
          </p:grpSpPr>
          <p:pic>
            <p:nvPicPr>
              <p:cNvPr id="444" name="Picture 443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6A0716E-D828-FB67-852C-888DBCD2F3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1" cstate="print">
                <a:extLst>
                  <a:ext uri="{BEBA8EAE-BF5A-486C-A8C5-ECC9F3942E4B}">
                    <a14:imgProps xmlns:a14="http://schemas.microsoft.com/office/drawing/2010/main">
                      <a14:imgLayer r:embed="rId72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3"/>
                  </a:ext>
                </a:extLst>
              </a:blip>
              <a:srcRect t="16038"/>
              <a:stretch/>
            </p:blipFill>
            <p:spPr>
              <a:xfrm>
                <a:off x="4408292" y="4781607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5" name="Picture 444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6F353B3A-D08C-8258-621E-734D136501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1" cstate="print">
                <a:extLst>
                  <a:ext uri="{BEBA8EAE-BF5A-486C-A8C5-ECC9F3942E4B}">
                    <a14:imgProps xmlns:a14="http://schemas.microsoft.com/office/drawing/2010/main">
                      <a14:imgLayer r:embed="rId72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3"/>
                  </a:ext>
                </a:extLst>
              </a:blip>
              <a:srcRect t="16038"/>
              <a:stretch/>
            </p:blipFill>
            <p:spPr>
              <a:xfrm>
                <a:off x="4284452" y="4777370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6" name="Picture 445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F1742781-5F85-6BCC-CABA-EBDA14B5B7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1" cstate="print">
                <a:extLst>
                  <a:ext uri="{BEBA8EAE-BF5A-486C-A8C5-ECC9F3942E4B}">
                    <a14:imgProps xmlns:a14="http://schemas.microsoft.com/office/drawing/2010/main">
                      <a14:imgLayer r:embed="rId72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3"/>
                  </a:ext>
                </a:extLst>
              </a:blip>
              <a:srcRect t="16038"/>
              <a:stretch/>
            </p:blipFill>
            <p:spPr>
              <a:xfrm>
                <a:off x="4185244" y="4889834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7" name="Picture 446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D523F09-FBD0-7EE7-4B76-50E4E7934C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1" cstate="print">
                <a:extLst>
                  <a:ext uri="{BEBA8EAE-BF5A-486C-A8C5-ECC9F3942E4B}">
                    <a14:imgProps xmlns:a14="http://schemas.microsoft.com/office/drawing/2010/main">
                      <a14:imgLayer r:embed="rId72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3"/>
                  </a:ext>
                </a:extLst>
              </a:blip>
              <a:srcRect t="16038"/>
              <a:stretch/>
            </p:blipFill>
            <p:spPr>
              <a:xfrm>
                <a:off x="4525626" y="4875436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8" name="Picture 447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81EBE450-C1E3-413C-CF46-C817773D0C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1" cstate="print">
                <a:extLst>
                  <a:ext uri="{BEBA8EAE-BF5A-486C-A8C5-ECC9F3942E4B}">
                    <a14:imgProps xmlns:a14="http://schemas.microsoft.com/office/drawing/2010/main">
                      <a14:imgLayer r:embed="rId72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3"/>
                  </a:ext>
                </a:extLst>
              </a:blip>
              <a:srcRect t="16038"/>
              <a:stretch/>
            </p:blipFill>
            <p:spPr>
              <a:xfrm>
                <a:off x="4367447" y="4851658"/>
                <a:ext cx="214644" cy="182880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CD710B5-527F-A572-18CE-A3DE6A035D34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 flipH="1">
            <a:off x="11184607" y="3941142"/>
            <a:ext cx="1395656" cy="2927888"/>
          </a:xfrm>
          <a:prstGeom prst="rect">
            <a:avLst/>
          </a:prstGeom>
        </p:spPr>
      </p:pic>
      <p:pic>
        <p:nvPicPr>
          <p:cNvPr id="2" name="Picture 1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D3B17109-5D00-0E2B-58CB-A7940296F29B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0"/>
              </a:ext>
            </a:extLst>
          </a:blip>
          <a:stretch>
            <a:fillRect/>
          </a:stretch>
        </p:blipFill>
        <p:spPr>
          <a:xfrm>
            <a:off x="6513156" y="5743671"/>
            <a:ext cx="169019" cy="365129"/>
          </a:xfrm>
          <a:prstGeom prst="rect">
            <a:avLst/>
          </a:prstGeom>
        </p:spPr>
      </p:pic>
      <p:pic>
        <p:nvPicPr>
          <p:cNvPr id="4" name="Picture 3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62AB0850-0782-16AD-4CF2-C881E78D2A5D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0"/>
              </a:ext>
            </a:extLst>
          </a:blip>
          <a:stretch>
            <a:fillRect/>
          </a:stretch>
        </p:blipFill>
        <p:spPr>
          <a:xfrm>
            <a:off x="6364977" y="5746954"/>
            <a:ext cx="169019" cy="365129"/>
          </a:xfrm>
          <a:prstGeom prst="rect">
            <a:avLst/>
          </a:prstGeom>
        </p:spPr>
      </p:pic>
      <p:pic>
        <p:nvPicPr>
          <p:cNvPr id="5" name="Picture 4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5C45B758-7330-A49E-808D-BA1D1BE1D4A6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0"/>
              </a:ext>
            </a:extLst>
          </a:blip>
          <a:stretch>
            <a:fillRect/>
          </a:stretch>
        </p:blipFill>
        <p:spPr>
          <a:xfrm>
            <a:off x="6501537" y="5551484"/>
            <a:ext cx="169019" cy="365129"/>
          </a:xfrm>
          <a:prstGeom prst="rect">
            <a:avLst/>
          </a:prstGeom>
        </p:spPr>
      </p:pic>
      <p:pic>
        <p:nvPicPr>
          <p:cNvPr id="8" name="Picture 7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42E74E9D-A5A2-3EEB-9B5F-265006A363B0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0"/>
              </a:ext>
            </a:extLst>
          </a:blip>
          <a:stretch>
            <a:fillRect/>
          </a:stretch>
        </p:blipFill>
        <p:spPr>
          <a:xfrm>
            <a:off x="6217380" y="5713510"/>
            <a:ext cx="169019" cy="365129"/>
          </a:xfrm>
          <a:prstGeom prst="rect">
            <a:avLst/>
          </a:prstGeom>
        </p:spPr>
      </p:pic>
      <p:pic>
        <p:nvPicPr>
          <p:cNvPr id="9" name="Picture 8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4AF149DA-0951-D9F5-959B-F4E35F258745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0"/>
              </a:ext>
            </a:extLst>
          </a:blip>
          <a:stretch>
            <a:fillRect/>
          </a:stretch>
        </p:blipFill>
        <p:spPr>
          <a:xfrm>
            <a:off x="6619596" y="5540140"/>
            <a:ext cx="169019" cy="365129"/>
          </a:xfrm>
          <a:prstGeom prst="rect">
            <a:avLst/>
          </a:prstGeom>
        </p:spPr>
      </p:pic>
      <p:pic>
        <p:nvPicPr>
          <p:cNvPr id="11" name="Picture 10" descr="A slice of pizza with pepperoni&#10;&#10;Description automatically generated">
            <a:extLst>
              <a:ext uri="{FF2B5EF4-FFF2-40B4-BE49-F238E27FC236}">
                <a16:creationId xmlns:a16="http://schemas.microsoft.com/office/drawing/2014/main" id="{45513EEA-949F-D595-6606-C10B6F5F63BA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0"/>
              </a:ext>
            </a:extLst>
          </a:blip>
          <a:stretch>
            <a:fillRect/>
          </a:stretch>
        </p:blipFill>
        <p:spPr>
          <a:xfrm>
            <a:off x="6641201" y="5736594"/>
            <a:ext cx="169019" cy="365129"/>
          </a:xfrm>
          <a:prstGeom prst="rect">
            <a:avLst/>
          </a:prstGeom>
        </p:spPr>
      </p:pic>
      <p:pic>
        <p:nvPicPr>
          <p:cNvPr id="12" name="Picture 11" descr="A hamburger with a bun&#10;&#10;Description automatically generated">
            <a:extLst>
              <a:ext uri="{FF2B5EF4-FFF2-40B4-BE49-F238E27FC236}">
                <a16:creationId xmlns:a16="http://schemas.microsoft.com/office/drawing/2014/main" id="{FAA8DA97-7DDB-3B8C-A6B5-772607647E03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12" y="5817891"/>
            <a:ext cx="170688" cy="167640"/>
          </a:xfrm>
          <a:prstGeom prst="rect">
            <a:avLst/>
          </a:prstGeom>
        </p:spPr>
      </p:pic>
      <p:pic>
        <p:nvPicPr>
          <p:cNvPr id="15" name="Picture 14" descr="A hamburger with a bun&#10;&#10;Description automatically generated">
            <a:extLst>
              <a:ext uri="{FF2B5EF4-FFF2-40B4-BE49-F238E27FC236}">
                <a16:creationId xmlns:a16="http://schemas.microsoft.com/office/drawing/2014/main" id="{5B50A8D6-4EE6-8995-8697-EDE4DC8BF815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209" y="5765994"/>
            <a:ext cx="170688" cy="167640"/>
          </a:xfrm>
          <a:prstGeom prst="rect">
            <a:avLst/>
          </a:prstGeom>
        </p:spPr>
      </p:pic>
      <p:pic>
        <p:nvPicPr>
          <p:cNvPr id="16" name="Picture 15" descr="A hamburger with a bun&#10;&#10;Description automatically generated">
            <a:extLst>
              <a:ext uri="{FF2B5EF4-FFF2-40B4-BE49-F238E27FC236}">
                <a16:creationId xmlns:a16="http://schemas.microsoft.com/office/drawing/2014/main" id="{A7C081DE-4E27-756B-3A2A-0B5B2B757DE4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48" y="5664606"/>
            <a:ext cx="170688" cy="167640"/>
          </a:xfrm>
          <a:prstGeom prst="rect">
            <a:avLst/>
          </a:prstGeom>
        </p:spPr>
      </p:pic>
      <p:pic>
        <p:nvPicPr>
          <p:cNvPr id="18" name="Picture 17" descr="A hamburger with a bun&#10;&#10;Description automatically generated">
            <a:extLst>
              <a:ext uri="{FF2B5EF4-FFF2-40B4-BE49-F238E27FC236}">
                <a16:creationId xmlns:a16="http://schemas.microsoft.com/office/drawing/2014/main" id="{47B3776F-6480-9FAD-1749-BA08BC031C3A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16" y="5816774"/>
            <a:ext cx="170688" cy="167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F9A59A-6D94-6CEB-AA39-B12097C585F5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2193" y="5776428"/>
            <a:ext cx="274320" cy="2277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C528E6-68C5-B154-3699-1EDCDF894347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0391" y="5601629"/>
            <a:ext cx="274320" cy="2277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31B52F-70B1-19EE-A83F-49307A0F2207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7541" y="5656383"/>
            <a:ext cx="274320" cy="2277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B59FEE-74EB-F94D-4405-354F373E9AA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64098" y="6085734"/>
            <a:ext cx="194893" cy="1499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A964F5-07FF-A673-1821-520B152487A8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16498" y="6085734"/>
            <a:ext cx="194893" cy="1499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67B9926-CF1D-207E-B27E-273E90D1E0C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568898" y="6085734"/>
            <a:ext cx="194893" cy="1499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CE82607-5460-F060-29BD-D18845E935E9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29661" y="5879466"/>
            <a:ext cx="194893" cy="21012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E66CDA-AB29-8439-1F54-A7C6415E209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90075" y="5899330"/>
            <a:ext cx="194893" cy="1979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77347AE-CB7D-7FA5-6766-A88F1ADEC2F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1576" y="5908475"/>
            <a:ext cx="194893" cy="17725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31D4B91-D622-58A2-6A0E-7B2CA80EB43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57928" y="5775334"/>
            <a:ext cx="194893" cy="1499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6C0A5AD-DE76-563C-EB34-7912FC1B65E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310328" y="5775334"/>
            <a:ext cx="194893" cy="14993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10B921-E5B7-DE74-EA9D-F44844FB9AA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62728" y="5775334"/>
            <a:ext cx="194893" cy="14993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5604E9F-8134-3938-89F4-7D5EF411FC5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559875" y="5925274"/>
            <a:ext cx="194893" cy="1703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A82B326-E03E-42E7-D3FF-E3039554939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170" b="98830" l="9816" r="93252">
                        <a14:foregroundMark x1="13497" y1="14035" x2="71779" y2="20468"/>
                        <a14:foregroundMark x1="82822" y1="11696" x2="93252" y2="49123"/>
                        <a14:foregroundMark x1="93252" y1="49123" x2="87117" y2="95906"/>
                        <a14:foregroundMark x1="14110" y1="8187" x2="25767" y2="89474"/>
                        <a14:foregroundMark x1="31902" y1="10526" x2="90184" y2="19883"/>
                        <a14:foregroundMark x1="88344" y1="7602" x2="55215" y2="1754"/>
                        <a14:foregroundMark x1="8589" y1="3509" x2="11656" y2="44444"/>
                        <a14:foregroundMark x1="11656" y1="44444" x2="34356" y2="988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586362" y="5775672"/>
            <a:ext cx="194893" cy="149939"/>
          </a:xfrm>
          <a:prstGeom prst="rect">
            <a:avLst/>
          </a:prstGeom>
        </p:spPr>
      </p:pic>
      <p:pic>
        <p:nvPicPr>
          <p:cNvPr id="47" name="Picture 46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9BB61C54-F5E5-25F9-BF27-7FC89CC277DE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9903122" y="6128015"/>
            <a:ext cx="203197" cy="105035"/>
          </a:xfrm>
          <a:prstGeom prst="rect">
            <a:avLst/>
          </a:prstGeom>
        </p:spPr>
      </p:pic>
      <p:pic>
        <p:nvPicPr>
          <p:cNvPr id="48" name="Picture 47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5A05B736-6DE4-18F3-7216-3CB4BB578E13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10110891" y="6075498"/>
            <a:ext cx="203197" cy="105035"/>
          </a:xfrm>
          <a:prstGeom prst="rect">
            <a:avLst/>
          </a:prstGeom>
        </p:spPr>
      </p:pic>
      <p:pic>
        <p:nvPicPr>
          <p:cNvPr id="55" name="Picture 54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9933B682-7FB6-01A6-A351-F15EAB795F87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9743077" y="6068332"/>
            <a:ext cx="203197" cy="105035"/>
          </a:xfrm>
          <a:prstGeom prst="rect">
            <a:avLst/>
          </a:prstGeom>
        </p:spPr>
      </p:pic>
      <p:pic>
        <p:nvPicPr>
          <p:cNvPr id="56" name="Picture 55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3DE2D573-9BB5-AB30-6BC7-2A67851856B4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9907879" y="6032572"/>
            <a:ext cx="203197" cy="105035"/>
          </a:xfrm>
          <a:prstGeom prst="rect">
            <a:avLst/>
          </a:prstGeom>
        </p:spPr>
      </p:pic>
      <p:pic>
        <p:nvPicPr>
          <p:cNvPr id="57" name="Picture 56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F3221C9B-045A-BDE8-68C0-5492E1FACE12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9744102" y="5891195"/>
            <a:ext cx="203197" cy="177259"/>
          </a:xfrm>
          <a:prstGeom prst="rect">
            <a:avLst/>
          </a:prstGeom>
        </p:spPr>
      </p:pic>
      <p:pic>
        <p:nvPicPr>
          <p:cNvPr id="58" name="Picture 57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B0F47EBE-7713-D1B3-BBBE-E8E367F794EF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9891782" y="5920014"/>
            <a:ext cx="203197" cy="105035"/>
          </a:xfrm>
          <a:prstGeom prst="rect">
            <a:avLst/>
          </a:prstGeom>
        </p:spPr>
      </p:pic>
      <p:pic>
        <p:nvPicPr>
          <p:cNvPr id="59" name="Picture 58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948A8F2B-58D3-1C54-79D8-14E30758C094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9770031" y="5773384"/>
            <a:ext cx="173676" cy="196741"/>
          </a:xfrm>
          <a:prstGeom prst="rect">
            <a:avLst/>
          </a:prstGeom>
        </p:spPr>
      </p:pic>
      <p:pic>
        <p:nvPicPr>
          <p:cNvPr id="60" name="Picture 59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EFCCD72F-21D6-DD0C-B394-B25D696CCABA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9895230" y="5781474"/>
            <a:ext cx="203197" cy="193138"/>
          </a:xfrm>
          <a:prstGeom prst="rect">
            <a:avLst/>
          </a:prstGeom>
        </p:spPr>
      </p:pic>
      <p:pic>
        <p:nvPicPr>
          <p:cNvPr id="61" name="Picture 60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C5385CE4-D22B-63DD-3F9B-0D9D4F707311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10067894" y="5779043"/>
            <a:ext cx="203197" cy="208097"/>
          </a:xfrm>
          <a:prstGeom prst="rect">
            <a:avLst/>
          </a:prstGeom>
        </p:spPr>
      </p:pic>
      <p:pic>
        <p:nvPicPr>
          <p:cNvPr id="455" name="Picture 454" descr="A brown and white carton of milk&#10;&#10;Description automatically generated">
            <a:extLst>
              <a:ext uri="{FF2B5EF4-FFF2-40B4-BE49-F238E27FC236}">
                <a16:creationId xmlns:a16="http://schemas.microsoft.com/office/drawing/2014/main" id="{B908A26A-4028-457B-BD16-0787892F598A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1816" b="97700" l="2610" r="96154">
                        <a14:foregroundMark x1="6456" y1="25545" x2="10165" y2="86562"/>
                        <a14:foregroundMark x1="10165" y1="86562" x2="22940" y2="91889"/>
                        <a14:foregroundMark x1="22940" y1="91889" x2="83516" y2="89952"/>
                        <a14:foregroundMark x1="83516" y1="89952" x2="90659" y2="34262"/>
                        <a14:foregroundMark x1="90659" y1="34262" x2="87088" y2="21792"/>
                        <a14:foregroundMark x1="87088" y1="21792" x2="72802" y2="6780"/>
                        <a14:foregroundMark x1="72802" y1="6780" x2="35302" y2="4722"/>
                        <a14:foregroundMark x1="35302" y1="4722" x2="16758" y2="11864"/>
                        <a14:foregroundMark x1="16758" y1="11864" x2="3571" y2="24818"/>
                        <a14:foregroundMark x1="3571" y1="24818" x2="6593" y2="33293"/>
                        <a14:foregroundMark x1="6593" y1="33293" x2="19643" y2="43947"/>
                        <a14:foregroundMark x1="20604" y1="2421" x2="53022" y2="2906"/>
                        <a14:foregroundMark x1="53022" y1="2906" x2="69093" y2="2663"/>
                        <a14:foregroundMark x1="69093" y1="2663" x2="79258" y2="2663"/>
                        <a14:foregroundMark x1="82555" y1="6053" x2="88324" y2="30387"/>
                        <a14:foregroundMark x1="89011" y1="20097" x2="90934" y2="48668"/>
                        <a14:foregroundMark x1="94780" y1="31840" x2="47940" y2="54600"/>
                        <a14:foregroundMark x1="47940" y1="54600" x2="12225" y2="85230"/>
                        <a14:foregroundMark x1="12225" y1="85230" x2="4945" y2="72034"/>
                        <a14:foregroundMark x1="4945" y1="72034" x2="9203" y2="43826"/>
                        <a14:foregroundMark x1="9203" y1="43826" x2="39423" y2="38499"/>
                        <a14:foregroundMark x1="39423" y1="38499" x2="57280" y2="69492"/>
                        <a14:foregroundMark x1="64423" y1="25182" x2="46978" y2="69734"/>
                        <a14:foregroundMark x1="46978" y1="69734" x2="63599" y2="78692"/>
                        <a14:foregroundMark x1="63599" y1="78692" x2="73077" y2="87530"/>
                        <a14:foregroundMark x1="73077" y1="87530" x2="67582" y2="92736"/>
                        <a14:foregroundMark x1="67582" y1="92736" x2="42720" y2="93462"/>
                        <a14:foregroundMark x1="7143" y1="93220" x2="7143" y2="93220"/>
                        <a14:foregroundMark x1="2610" y1="84140" x2="2610" y2="84140"/>
                        <a14:foregroundMark x1="4533" y1="66707" x2="4533" y2="66707"/>
                        <a14:foregroundMark x1="8791" y1="52542" x2="12088" y2="53148"/>
                        <a14:foregroundMark x1="29670" y1="53269" x2="29670" y2="53269"/>
                        <a14:foregroundMark x1="36401" y1="53632" x2="36401" y2="53632"/>
                        <a14:foregroundMark x1="17445" y1="5932" x2="11676" y2="44673"/>
                        <a14:foregroundMark x1="11676" y1="44673" x2="6593" y2="53148"/>
                        <a14:foregroundMark x1="6593" y1="53148" x2="14011" y2="61138"/>
                        <a14:foregroundMark x1="14011" y1="61138" x2="40385" y2="64286"/>
                        <a14:foregroundMark x1="40385" y1="64286" x2="92582" y2="88136"/>
                        <a14:foregroundMark x1="92582" y1="88136" x2="96291" y2="79540"/>
                        <a14:foregroundMark x1="96291" y1="79540" x2="92033" y2="37288"/>
                        <a14:foregroundMark x1="15934" y1="94794" x2="15934" y2="94794"/>
                        <a14:foregroundMark x1="41209" y1="94068" x2="41209" y2="94068"/>
                        <a14:foregroundMark x1="60852" y1="94552" x2="60852" y2="94552"/>
                        <a14:foregroundMark x1="68544" y1="97700" x2="68544" y2="97700"/>
                        <a14:foregroundMark x1="80357" y1="49637" x2="91896" y2="78329"/>
                        <a14:foregroundMark x1="91896" y1="78329" x2="90934" y2="85472"/>
                        <a14:foregroundMark x1="90934" y1="85472" x2="90247" y2="86199"/>
                        <a14:foregroundMark x1="95879" y1="25908" x2="77198" y2="5932"/>
                        <a14:foregroundMark x1="84341" y1="9080" x2="90110" y2="15738"/>
                        <a14:foregroundMark x1="82830" y1="13801" x2="77610" y2="30145"/>
                        <a14:foregroundMark x1="43956" y1="44794" x2="13462" y2="44068"/>
                        <a14:foregroundMark x1="13462" y1="44068" x2="5495" y2="45763"/>
                        <a14:foregroundMark x1="4121" y1="48305" x2="40110" y2="48668"/>
                        <a14:foregroundMark x1="40110" y1="48668" x2="12363" y2="51332"/>
                        <a14:foregroundMark x1="12363" y1="51332" x2="49313" y2="54479"/>
                        <a14:foregroundMark x1="49313" y1="54479" x2="54396" y2="53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5"/>
              </a:ext>
            </a:extLst>
          </a:blip>
          <a:stretch>
            <a:fillRect/>
          </a:stretch>
        </p:blipFill>
        <p:spPr>
          <a:xfrm>
            <a:off x="10094854" y="5975213"/>
            <a:ext cx="203197" cy="105035"/>
          </a:xfrm>
          <a:prstGeom prst="rect">
            <a:avLst/>
          </a:prstGeom>
        </p:spPr>
      </p:pic>
      <p:pic>
        <p:nvPicPr>
          <p:cNvPr id="459" name="Picture 458">
            <a:extLst>
              <a:ext uri="{FF2B5EF4-FFF2-40B4-BE49-F238E27FC236}">
                <a16:creationId xmlns:a16="http://schemas.microsoft.com/office/drawing/2014/main" id="{00029901-D77D-0A6C-CA8B-0A4811CC8FC8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8259" y="5543963"/>
            <a:ext cx="319830" cy="265553"/>
          </a:xfrm>
          <a:prstGeom prst="rect">
            <a:avLst/>
          </a:prstGeom>
        </p:spPr>
      </p:pic>
      <p:pic>
        <p:nvPicPr>
          <p:cNvPr id="466" name="Picture 465" descr="A close-up of a red apple&#10;&#10;Description automatically generated">
            <a:extLst>
              <a:ext uri="{FF2B5EF4-FFF2-40B4-BE49-F238E27FC236}">
                <a16:creationId xmlns:a16="http://schemas.microsoft.com/office/drawing/2014/main" id="{10BD5C72-C0A2-A071-9629-0562A4BE0575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2702267" y="5734302"/>
            <a:ext cx="235410" cy="159877"/>
          </a:xfrm>
          <a:prstGeom prst="rect">
            <a:avLst/>
          </a:prstGeom>
        </p:spPr>
      </p:pic>
      <p:pic>
        <p:nvPicPr>
          <p:cNvPr id="467" name="Picture 466" descr="A close-up of a red apple&#10;&#10;Description automatically generated">
            <a:extLst>
              <a:ext uri="{FF2B5EF4-FFF2-40B4-BE49-F238E27FC236}">
                <a16:creationId xmlns:a16="http://schemas.microsoft.com/office/drawing/2014/main" id="{0F6A764D-313D-B5B0-D030-180902E63C64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2843043" y="5740675"/>
            <a:ext cx="235410" cy="159877"/>
          </a:xfrm>
          <a:prstGeom prst="rect">
            <a:avLst/>
          </a:prstGeom>
        </p:spPr>
      </p:pic>
      <p:pic>
        <p:nvPicPr>
          <p:cNvPr id="468" name="Picture 467" descr="A close-up of a red apple&#10;&#10;Description automatically generated">
            <a:extLst>
              <a:ext uri="{FF2B5EF4-FFF2-40B4-BE49-F238E27FC236}">
                <a16:creationId xmlns:a16="http://schemas.microsoft.com/office/drawing/2014/main" id="{7F96ABC8-C90A-3FDE-5905-FC57BD1317E6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2996310" y="5520027"/>
            <a:ext cx="235410" cy="159877"/>
          </a:xfrm>
          <a:prstGeom prst="rect">
            <a:avLst/>
          </a:prstGeom>
        </p:spPr>
      </p:pic>
      <p:pic>
        <p:nvPicPr>
          <p:cNvPr id="469" name="Picture 468" descr="A close-up of a red apple&#10;&#10;Description automatically generated">
            <a:extLst>
              <a:ext uri="{FF2B5EF4-FFF2-40B4-BE49-F238E27FC236}">
                <a16:creationId xmlns:a16="http://schemas.microsoft.com/office/drawing/2014/main" id="{32547663-7A91-3A05-61AB-4DBD36F5797C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2713780" y="5528307"/>
            <a:ext cx="235410" cy="159877"/>
          </a:xfrm>
          <a:prstGeom prst="rect">
            <a:avLst/>
          </a:prstGeom>
        </p:spPr>
      </p:pic>
      <p:pic>
        <p:nvPicPr>
          <p:cNvPr id="470" name="Picture 469" descr="A close-up of a red apple&#10;&#10;Description automatically generated">
            <a:extLst>
              <a:ext uri="{FF2B5EF4-FFF2-40B4-BE49-F238E27FC236}">
                <a16:creationId xmlns:a16="http://schemas.microsoft.com/office/drawing/2014/main" id="{8C9FA107-0F88-7307-8E18-A2599C513AED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2806934" y="5668488"/>
            <a:ext cx="235410" cy="159877"/>
          </a:xfrm>
          <a:prstGeom prst="rect">
            <a:avLst/>
          </a:prstGeom>
        </p:spPr>
      </p:pic>
      <p:pic>
        <p:nvPicPr>
          <p:cNvPr id="471" name="Picture 470" descr="A close-up of a red apple&#10;&#10;Description automatically generated">
            <a:extLst>
              <a:ext uri="{FF2B5EF4-FFF2-40B4-BE49-F238E27FC236}">
                <a16:creationId xmlns:a16="http://schemas.microsoft.com/office/drawing/2014/main" id="{F6609F8F-7236-572B-0B58-7E99B29147F3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2946415" y="5690163"/>
            <a:ext cx="235410" cy="159877"/>
          </a:xfrm>
          <a:prstGeom prst="rect">
            <a:avLst/>
          </a:prstGeom>
        </p:spPr>
      </p:pic>
      <p:pic>
        <p:nvPicPr>
          <p:cNvPr id="472" name="Picture 471" descr="A close-up of a red apple&#10;&#10;Description automatically generated">
            <a:extLst>
              <a:ext uri="{FF2B5EF4-FFF2-40B4-BE49-F238E27FC236}">
                <a16:creationId xmlns:a16="http://schemas.microsoft.com/office/drawing/2014/main" id="{10F39C98-DADD-1EC3-CC38-E4FFA06162B9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2955281" y="5564688"/>
            <a:ext cx="235410" cy="159877"/>
          </a:xfrm>
          <a:prstGeom prst="rect">
            <a:avLst/>
          </a:prstGeom>
        </p:spPr>
      </p:pic>
      <p:pic>
        <p:nvPicPr>
          <p:cNvPr id="473" name="Picture 472" descr="A close-up of a red apple&#10;&#10;Description automatically generated">
            <a:extLst>
              <a:ext uri="{FF2B5EF4-FFF2-40B4-BE49-F238E27FC236}">
                <a16:creationId xmlns:a16="http://schemas.microsoft.com/office/drawing/2014/main" id="{03DE0871-B8EA-B1A3-982C-E1BFAB041719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2"/>
              </a:ext>
            </a:extLst>
          </a:blip>
          <a:stretch>
            <a:fillRect/>
          </a:stretch>
        </p:blipFill>
        <p:spPr>
          <a:xfrm>
            <a:off x="2805426" y="5562684"/>
            <a:ext cx="235410" cy="159877"/>
          </a:xfrm>
          <a:prstGeom prst="rect">
            <a:avLst/>
          </a:prstGeom>
        </p:spPr>
      </p:pic>
      <p:pic>
        <p:nvPicPr>
          <p:cNvPr id="474" name="Picture 473" descr="A bag of baby carrots&#10;&#10;Description automatically generated">
            <a:extLst>
              <a:ext uri="{FF2B5EF4-FFF2-40B4-BE49-F238E27FC236}">
                <a16:creationId xmlns:a16="http://schemas.microsoft.com/office/drawing/2014/main" id="{EBCF007B-5412-B92B-67F5-899378996B07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5"/>
              </a:ext>
            </a:extLst>
          </a:blip>
          <a:stretch>
            <a:fillRect/>
          </a:stretch>
        </p:blipFill>
        <p:spPr>
          <a:xfrm>
            <a:off x="3684545" y="5684520"/>
            <a:ext cx="182880" cy="182880"/>
          </a:xfrm>
          <a:prstGeom prst="rect">
            <a:avLst/>
          </a:prstGeom>
        </p:spPr>
      </p:pic>
      <p:pic>
        <p:nvPicPr>
          <p:cNvPr id="475" name="Picture 474" descr="A bag of baby carrots&#10;&#10;Description automatically generated">
            <a:extLst>
              <a:ext uri="{FF2B5EF4-FFF2-40B4-BE49-F238E27FC236}">
                <a16:creationId xmlns:a16="http://schemas.microsoft.com/office/drawing/2014/main" id="{E1E5BA1D-18C3-B449-E20A-EF82C7FFE2F1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5"/>
              </a:ext>
            </a:extLst>
          </a:blip>
          <a:stretch>
            <a:fillRect/>
          </a:stretch>
        </p:blipFill>
        <p:spPr>
          <a:xfrm>
            <a:off x="3681691" y="5786854"/>
            <a:ext cx="182880" cy="182880"/>
          </a:xfrm>
          <a:prstGeom prst="rect">
            <a:avLst/>
          </a:prstGeom>
        </p:spPr>
      </p:pic>
      <p:pic>
        <p:nvPicPr>
          <p:cNvPr id="476" name="Picture 475" descr="A bag of baby carrots&#10;&#10;Description automatically generated">
            <a:extLst>
              <a:ext uri="{FF2B5EF4-FFF2-40B4-BE49-F238E27FC236}">
                <a16:creationId xmlns:a16="http://schemas.microsoft.com/office/drawing/2014/main" id="{CCF4D832-7399-51D1-134E-125BB9C33231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5"/>
              </a:ext>
            </a:extLst>
          </a:blip>
          <a:stretch>
            <a:fillRect/>
          </a:stretch>
        </p:blipFill>
        <p:spPr>
          <a:xfrm>
            <a:off x="3532169" y="5616000"/>
            <a:ext cx="182880" cy="182880"/>
          </a:xfrm>
          <a:prstGeom prst="rect">
            <a:avLst/>
          </a:prstGeom>
        </p:spPr>
      </p:pic>
      <p:pic>
        <p:nvPicPr>
          <p:cNvPr id="477" name="Picture 476" descr="A bag of baby carrots&#10;&#10;Description automatically generated">
            <a:extLst>
              <a:ext uri="{FF2B5EF4-FFF2-40B4-BE49-F238E27FC236}">
                <a16:creationId xmlns:a16="http://schemas.microsoft.com/office/drawing/2014/main" id="{30314CA8-FFFD-F7A6-AD6F-D0CBF5616D0A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5"/>
              </a:ext>
            </a:extLst>
          </a:blip>
          <a:stretch>
            <a:fillRect/>
          </a:stretch>
        </p:blipFill>
        <p:spPr>
          <a:xfrm>
            <a:off x="3528021" y="5418948"/>
            <a:ext cx="182880" cy="182880"/>
          </a:xfrm>
          <a:prstGeom prst="rect">
            <a:avLst/>
          </a:prstGeom>
        </p:spPr>
      </p:pic>
      <p:pic>
        <p:nvPicPr>
          <p:cNvPr id="478" name="Picture 477" descr="A bag of baby carrots&#10;&#10;Description automatically generated">
            <a:extLst>
              <a:ext uri="{FF2B5EF4-FFF2-40B4-BE49-F238E27FC236}">
                <a16:creationId xmlns:a16="http://schemas.microsoft.com/office/drawing/2014/main" id="{4AC365A0-C921-C6DF-FFDF-119E0799913C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5"/>
              </a:ext>
            </a:extLst>
          </a:blip>
          <a:stretch>
            <a:fillRect/>
          </a:stretch>
        </p:blipFill>
        <p:spPr>
          <a:xfrm>
            <a:off x="3355314" y="5729172"/>
            <a:ext cx="182880" cy="182880"/>
          </a:xfrm>
          <a:prstGeom prst="rect">
            <a:avLst/>
          </a:prstGeom>
        </p:spPr>
      </p:pic>
      <p:pic>
        <p:nvPicPr>
          <p:cNvPr id="479" name="Picture 478" descr="A bag of baby carrots&#10;&#10;Description automatically generated">
            <a:extLst>
              <a:ext uri="{FF2B5EF4-FFF2-40B4-BE49-F238E27FC236}">
                <a16:creationId xmlns:a16="http://schemas.microsoft.com/office/drawing/2014/main" id="{11B55B04-E3F9-904A-8DB0-35C4A694C584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9961" b="89844" l="4688" r="98047">
                        <a14:foregroundMark x1="8594" y1="16992" x2="9180" y2="81641"/>
                        <a14:foregroundMark x1="45508" y1="24609" x2="56250" y2="35547"/>
                        <a14:foregroundMark x1="91406" y1="22461" x2="91016" y2="72461"/>
                        <a14:foregroundMark x1="91016" y1="72461" x2="92578" y2="77539"/>
                        <a14:foregroundMark x1="95508" y1="85352" x2="96289" y2="68945"/>
                        <a14:foregroundMark x1="95508" y1="86719" x2="95508" y2="86719"/>
                        <a14:foregroundMark x1="85938" y1="84570" x2="76367" y2="85547"/>
                        <a14:foregroundMark x1="49219" y1="83984" x2="51953" y2="85156"/>
                        <a14:foregroundMark x1="77734" y1="44727" x2="57031" y2="57031"/>
                        <a14:foregroundMark x1="5469" y1="82617" x2="5469" y2="82617"/>
                        <a14:foregroundMark x1="4688" y1="13672" x2="4688" y2="13672"/>
                        <a14:foregroundMark x1="97266" y1="14063" x2="97266" y2="14063"/>
                        <a14:foregroundMark x1="98047" y1="85742" x2="98047" y2="85742"/>
                        <a14:foregroundMark x1="51758" y1="85547" x2="40234" y2="8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5"/>
              </a:ext>
            </a:extLst>
          </a:blip>
          <a:stretch>
            <a:fillRect/>
          </a:stretch>
        </p:blipFill>
        <p:spPr>
          <a:xfrm>
            <a:off x="3363085" y="5470844"/>
            <a:ext cx="182880" cy="182880"/>
          </a:xfrm>
          <a:prstGeom prst="rect">
            <a:avLst/>
          </a:prstGeom>
        </p:spPr>
      </p:pic>
      <p:pic>
        <p:nvPicPr>
          <p:cNvPr id="480" name="Picture 479" descr="A close up of an orange&#10;&#10;Description automatically generated">
            <a:extLst>
              <a:ext uri="{FF2B5EF4-FFF2-40B4-BE49-F238E27FC236}">
                <a16:creationId xmlns:a16="http://schemas.microsoft.com/office/drawing/2014/main" id="{BF34DB75-13B4-028C-9E38-8E2CB069DB1A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rcRect t="16038"/>
          <a:stretch/>
        </p:blipFill>
        <p:spPr>
          <a:xfrm>
            <a:off x="4137375" y="5713786"/>
            <a:ext cx="182949" cy="143137"/>
          </a:xfrm>
          <a:prstGeom prst="rect">
            <a:avLst/>
          </a:prstGeom>
        </p:spPr>
      </p:pic>
      <p:pic>
        <p:nvPicPr>
          <p:cNvPr id="481" name="Picture 480" descr="A close up of an orange&#10;&#10;Description automatically generated">
            <a:extLst>
              <a:ext uri="{FF2B5EF4-FFF2-40B4-BE49-F238E27FC236}">
                <a16:creationId xmlns:a16="http://schemas.microsoft.com/office/drawing/2014/main" id="{9B599E64-5396-3487-C78C-05EED098582A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rcRect t="16038"/>
          <a:stretch/>
        </p:blipFill>
        <p:spPr>
          <a:xfrm>
            <a:off x="4228850" y="5638337"/>
            <a:ext cx="182949" cy="143137"/>
          </a:xfrm>
          <a:prstGeom prst="rect">
            <a:avLst/>
          </a:prstGeom>
        </p:spPr>
      </p:pic>
      <p:pic>
        <p:nvPicPr>
          <p:cNvPr id="482" name="Picture 481" descr="A close up of an orange&#10;&#10;Description automatically generated">
            <a:extLst>
              <a:ext uri="{FF2B5EF4-FFF2-40B4-BE49-F238E27FC236}">
                <a16:creationId xmlns:a16="http://schemas.microsoft.com/office/drawing/2014/main" id="{9D9B3385-8A82-1820-DD4F-AB1BD981C8F2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rcRect t="16038"/>
          <a:stretch/>
        </p:blipFill>
        <p:spPr>
          <a:xfrm>
            <a:off x="4094331" y="5622140"/>
            <a:ext cx="182949" cy="143137"/>
          </a:xfrm>
          <a:prstGeom prst="rect">
            <a:avLst/>
          </a:prstGeom>
        </p:spPr>
      </p:pic>
      <p:pic>
        <p:nvPicPr>
          <p:cNvPr id="483" name="Picture 482" descr="A close up of an orange&#10;&#10;Description automatically generated">
            <a:extLst>
              <a:ext uri="{FF2B5EF4-FFF2-40B4-BE49-F238E27FC236}">
                <a16:creationId xmlns:a16="http://schemas.microsoft.com/office/drawing/2014/main" id="{13CF9A3A-C046-B03D-352D-02EE92C9FA8B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rcRect t="16038"/>
          <a:stretch/>
        </p:blipFill>
        <p:spPr>
          <a:xfrm>
            <a:off x="3981564" y="5728259"/>
            <a:ext cx="182949" cy="143137"/>
          </a:xfrm>
          <a:prstGeom prst="rect">
            <a:avLst/>
          </a:prstGeom>
        </p:spPr>
      </p:pic>
      <p:pic>
        <p:nvPicPr>
          <p:cNvPr id="484" name="Picture 483" descr="A close up of an orange&#10;&#10;Description automatically generated">
            <a:extLst>
              <a:ext uri="{FF2B5EF4-FFF2-40B4-BE49-F238E27FC236}">
                <a16:creationId xmlns:a16="http://schemas.microsoft.com/office/drawing/2014/main" id="{45AF5800-DC12-DF63-264E-63B5443BE1C1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rcRect t="16038"/>
          <a:stretch/>
        </p:blipFill>
        <p:spPr>
          <a:xfrm>
            <a:off x="4337779" y="5758106"/>
            <a:ext cx="182949" cy="143137"/>
          </a:xfrm>
          <a:prstGeom prst="rect">
            <a:avLst/>
          </a:prstGeom>
        </p:spPr>
      </p:pic>
      <p:pic>
        <p:nvPicPr>
          <p:cNvPr id="485" name="Picture 484" descr="A close up of an orange&#10;&#10;Description automatically generated">
            <a:extLst>
              <a:ext uri="{FF2B5EF4-FFF2-40B4-BE49-F238E27FC236}">
                <a16:creationId xmlns:a16="http://schemas.microsoft.com/office/drawing/2014/main" id="{AA21B193-81D7-A7FF-D06D-682A2EA13D55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rcRect t="16038"/>
          <a:stretch/>
        </p:blipFill>
        <p:spPr>
          <a:xfrm>
            <a:off x="4081473" y="5730561"/>
            <a:ext cx="182949" cy="143137"/>
          </a:xfrm>
          <a:prstGeom prst="rect">
            <a:avLst/>
          </a:prstGeom>
        </p:spPr>
      </p:pic>
      <p:pic>
        <p:nvPicPr>
          <p:cNvPr id="486" name="Picture 485" descr="A close up of an orange&#10;&#10;Description automatically generated">
            <a:extLst>
              <a:ext uri="{FF2B5EF4-FFF2-40B4-BE49-F238E27FC236}">
                <a16:creationId xmlns:a16="http://schemas.microsoft.com/office/drawing/2014/main" id="{BBC16D2F-B238-0BEC-D600-5DF87869353E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rcRect t="16038"/>
          <a:stretch/>
        </p:blipFill>
        <p:spPr>
          <a:xfrm>
            <a:off x="4195966" y="5763223"/>
            <a:ext cx="182949" cy="143137"/>
          </a:xfrm>
          <a:prstGeom prst="rect">
            <a:avLst/>
          </a:prstGeom>
        </p:spPr>
      </p:pic>
      <p:pic>
        <p:nvPicPr>
          <p:cNvPr id="487" name="Picture 486" descr="A close up of an orange&#10;&#10;Description automatically generated">
            <a:extLst>
              <a:ext uri="{FF2B5EF4-FFF2-40B4-BE49-F238E27FC236}">
                <a16:creationId xmlns:a16="http://schemas.microsoft.com/office/drawing/2014/main" id="{F7B9145F-2B0A-AE81-40CE-87CA5F0D5BAC}"/>
              </a:ext>
            </a:extLst>
          </p:cNvPr>
          <p:cNvPicPr>
            <a:picLocks noChangeAspect="1"/>
          </p:cNvPicPr>
          <p:nvPr/>
        </p:nvPicPr>
        <p:blipFill rotWithShape="1"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9854" b="89922" l="10000" r="94773">
                        <a14:foregroundMark x1="91364" y1="52296" x2="91364" y2="52296"/>
                        <a14:foregroundMark x1="94773" y1="54311" x2="94773" y2="54311"/>
                        <a14:foregroundMark x1="60682" y1="18141" x2="51932" y2="19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3"/>
              </a:ext>
            </a:extLst>
          </a:blip>
          <a:srcRect t="16038"/>
          <a:stretch/>
        </p:blipFill>
        <p:spPr>
          <a:xfrm>
            <a:off x="4312793" y="5697341"/>
            <a:ext cx="182949" cy="143137"/>
          </a:xfrm>
          <a:prstGeom prst="rect">
            <a:avLst/>
          </a:prstGeom>
        </p:spPr>
      </p:pic>
      <p:pic>
        <p:nvPicPr>
          <p:cNvPr id="488" name="Picture 487">
            <a:extLst>
              <a:ext uri="{FF2B5EF4-FFF2-40B4-BE49-F238E27FC236}">
                <a16:creationId xmlns:a16="http://schemas.microsoft.com/office/drawing/2014/main" id="{03C49196-1ECD-8D45-3A9D-675334A12E66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7631097" y="4529953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9" name="Picture 488">
            <a:extLst>
              <a:ext uri="{FF2B5EF4-FFF2-40B4-BE49-F238E27FC236}">
                <a16:creationId xmlns:a16="http://schemas.microsoft.com/office/drawing/2014/main" id="{2235E4B6-AB4C-EC9B-9869-B7E5DABEC702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7267597" y="4538233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0" name="Picture 489">
            <a:extLst>
              <a:ext uri="{FF2B5EF4-FFF2-40B4-BE49-F238E27FC236}">
                <a16:creationId xmlns:a16="http://schemas.microsoft.com/office/drawing/2014/main" id="{D4D1EC73-E5FB-21D6-9534-B4DB86BC723F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7638497" y="4911702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1" name="Picture 490">
            <a:extLst>
              <a:ext uri="{FF2B5EF4-FFF2-40B4-BE49-F238E27FC236}">
                <a16:creationId xmlns:a16="http://schemas.microsoft.com/office/drawing/2014/main" id="{D9AD0E39-DF30-102D-FE6B-3E2907D8268F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7274118" y="5676091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2" name="Picture 491">
            <a:extLst>
              <a:ext uri="{FF2B5EF4-FFF2-40B4-BE49-F238E27FC236}">
                <a16:creationId xmlns:a16="http://schemas.microsoft.com/office/drawing/2014/main" id="{CC769CAF-5A90-80BC-EE2D-16276B696177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7272079" y="5298602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3" name="Picture 492">
            <a:extLst>
              <a:ext uri="{FF2B5EF4-FFF2-40B4-BE49-F238E27FC236}">
                <a16:creationId xmlns:a16="http://schemas.microsoft.com/office/drawing/2014/main" id="{FC572560-CAD1-ABDE-9BB3-C6C88A5B5E86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7657373" y="5676091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4" name="Picture 493">
            <a:extLst>
              <a:ext uri="{FF2B5EF4-FFF2-40B4-BE49-F238E27FC236}">
                <a16:creationId xmlns:a16="http://schemas.microsoft.com/office/drawing/2014/main" id="{66ED46BE-87BF-0B29-2F67-51044E831539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56269" b="97517" l="26443" r="59746">
                        <a14:foregroundMark x1="30940" y1="64022" x2="27715" y2="80981"/>
                        <a14:foregroundMark x1="27624" y1="80436" x2="29078" y2="83222"/>
                        <a14:foregroundMark x1="29078" y1="83041" x2="29668" y2="87341"/>
                        <a14:foregroundMark x1="29668" y1="87341" x2="31667" y2="90248"/>
                        <a14:foregroundMark x1="31667" y1="90248" x2="32303" y2="93761"/>
                        <a14:foregroundMark x1="32303" y1="93761" x2="53112" y2="93216"/>
                        <a14:foregroundMark x1="53112" y1="93216" x2="55111" y2="91278"/>
                        <a14:foregroundMark x1="55202" y1="91278" x2="56792" y2="89703"/>
                        <a14:foregroundMark x1="57292" y1="89703" x2="56247" y2="68443"/>
                        <a14:foregroundMark x1="56247" y1="68322" x2="53339" y2="59721"/>
                        <a14:foregroundMark x1="53339" y1="59721" x2="47070" y2="58328"/>
                        <a14:foregroundMark x1="47070" y1="58328" x2="38755" y2="59419"/>
                        <a14:foregroundMark x1="38664" y1="59055" x2="33667" y2="62084"/>
                        <a14:foregroundMark x1="33530" y1="62084" x2="31895" y2="64749"/>
                        <a14:foregroundMark x1="32303" y1="63780" x2="31440" y2="64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71" t="56251" r="40104" b="5277"/>
          <a:stretch/>
        </p:blipFill>
        <p:spPr>
          <a:xfrm rot="10800000" flipH="1" flipV="1">
            <a:off x="7268266" y="6093299"/>
            <a:ext cx="364379" cy="3173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5" name="Picture 494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0BA49EFC-E023-B8CF-AD74-E98772A2EFF4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tretch>
            <a:fillRect/>
          </a:stretch>
        </p:blipFill>
        <p:spPr>
          <a:xfrm>
            <a:off x="8429631" y="4733343"/>
            <a:ext cx="274320" cy="100085"/>
          </a:xfrm>
          <a:prstGeom prst="rect">
            <a:avLst/>
          </a:prstGeom>
        </p:spPr>
      </p:pic>
      <p:pic>
        <p:nvPicPr>
          <p:cNvPr id="496" name="Picture 495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C6CF7305-C26F-50B0-7CD8-D6C043303BF3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tretch>
            <a:fillRect/>
          </a:stretch>
        </p:blipFill>
        <p:spPr>
          <a:xfrm>
            <a:off x="8153381" y="5102248"/>
            <a:ext cx="274320" cy="100085"/>
          </a:xfrm>
          <a:prstGeom prst="rect">
            <a:avLst/>
          </a:prstGeom>
        </p:spPr>
      </p:pic>
      <p:pic>
        <p:nvPicPr>
          <p:cNvPr id="497" name="Picture 496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02E0B6ED-FD91-A92B-C287-95B82C0B2E7F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tretch>
            <a:fillRect/>
          </a:stretch>
        </p:blipFill>
        <p:spPr>
          <a:xfrm>
            <a:off x="8432800" y="5520027"/>
            <a:ext cx="274320" cy="100085"/>
          </a:xfrm>
          <a:prstGeom prst="rect">
            <a:avLst/>
          </a:prstGeom>
        </p:spPr>
      </p:pic>
      <p:pic>
        <p:nvPicPr>
          <p:cNvPr id="498" name="Picture 497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12DDBCED-393C-2FF9-6150-CF97FF3B2B18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tretch>
            <a:fillRect/>
          </a:stretch>
        </p:blipFill>
        <p:spPr>
          <a:xfrm>
            <a:off x="8499140" y="5928319"/>
            <a:ext cx="274320" cy="100085"/>
          </a:xfrm>
          <a:prstGeom prst="rect">
            <a:avLst/>
          </a:prstGeom>
        </p:spPr>
      </p:pic>
      <p:pic>
        <p:nvPicPr>
          <p:cNvPr id="499" name="Picture 498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268D4A75-40D2-B886-5CD5-5AB51B148697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tretch>
            <a:fillRect/>
          </a:stretch>
        </p:blipFill>
        <p:spPr>
          <a:xfrm>
            <a:off x="8134442" y="6248177"/>
            <a:ext cx="274320" cy="100085"/>
          </a:xfrm>
          <a:prstGeom prst="rect">
            <a:avLst/>
          </a:prstGeom>
        </p:spPr>
      </p:pic>
      <p:pic>
        <p:nvPicPr>
          <p:cNvPr id="500" name="Picture 499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AB1ADA90-A6A2-B4AE-6977-ED1B552D6232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tretch>
            <a:fillRect/>
          </a:stretch>
        </p:blipFill>
        <p:spPr>
          <a:xfrm>
            <a:off x="8153785" y="5933635"/>
            <a:ext cx="274320" cy="100085"/>
          </a:xfrm>
          <a:prstGeom prst="rect">
            <a:avLst/>
          </a:prstGeom>
        </p:spPr>
      </p:pic>
      <p:pic>
        <p:nvPicPr>
          <p:cNvPr id="501" name="Picture 500" descr="A sandwich with meat and cheese&#10;&#10;Description automatically generated">
            <a:extLst>
              <a:ext uri="{FF2B5EF4-FFF2-40B4-BE49-F238E27FC236}">
                <a16:creationId xmlns:a16="http://schemas.microsoft.com/office/drawing/2014/main" id="{611AE619-51A0-8064-7D5F-760A289262D3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9"/>
              </a:ext>
            </a:extLst>
          </a:blip>
          <a:stretch>
            <a:fillRect/>
          </a:stretch>
        </p:blipFill>
        <p:spPr>
          <a:xfrm>
            <a:off x="8491032" y="6256935"/>
            <a:ext cx="274320" cy="100085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7369FC42-93D5-C648-8900-D3D08504F359}"/>
              </a:ext>
            </a:extLst>
          </p:cNvPr>
          <p:cNvGrpSpPr/>
          <p:nvPr/>
        </p:nvGrpSpPr>
        <p:grpSpPr>
          <a:xfrm>
            <a:off x="10989113" y="4969222"/>
            <a:ext cx="1139363" cy="2223035"/>
            <a:chOff x="9040005" y="6563930"/>
            <a:chExt cx="1018395" cy="1987012"/>
          </a:xfrm>
        </p:grpSpPr>
        <p:pic>
          <p:nvPicPr>
            <p:cNvPr id="84" name="Picture 83" descr="A black cart with wheels&#10;&#10;Description automatically generated">
              <a:extLst>
                <a:ext uri="{FF2B5EF4-FFF2-40B4-BE49-F238E27FC236}">
                  <a16:creationId xmlns:a16="http://schemas.microsoft.com/office/drawing/2014/main" id="{31F95D09-CE14-FFE4-C1AC-ADBFAC34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BEBA8EAE-BF5A-486C-A8C5-ECC9F3942E4B}">
                  <a14:imgProps xmlns:a14="http://schemas.microsoft.com/office/drawing/2010/main">
                    <a14:imgLayer r:embed="rId77">
                      <a14:imgEffect>
                        <a14:backgroundRemoval t="2067" b="99467" l="3535" r="97172">
                          <a14:foregroundMark x1="21515" y1="7533" x2="81212" y2="6133"/>
                          <a14:foregroundMark x1="96869" y1="7200" x2="96869" y2="7200"/>
                          <a14:foregroundMark x1="90808" y1="45400" x2="90606" y2="52933"/>
                          <a14:foregroundMark x1="92020" y1="78933" x2="92020" y2="78933"/>
                          <a14:foregroundMark x1="73232" y1="95467" x2="73232" y2="95467"/>
                          <a14:foregroundMark x1="93535" y1="75267" x2="93535" y2="75267"/>
                          <a14:foregroundMark x1="97172" y1="78067" x2="97172" y2="78067"/>
                          <a14:foregroundMark x1="13535" y1="83800" x2="10404" y2="70067"/>
                          <a14:foregroundMark x1="3737" y1="9133" x2="7273" y2="36067"/>
                          <a14:foregroundMark x1="34444" y1="2133" x2="34444" y2="2133"/>
                          <a14:foregroundMark x1="92222" y1="75133" x2="92222" y2="75133"/>
                          <a14:foregroundMark x1="91616" y1="73733" x2="92626" y2="76000"/>
                          <a14:foregroundMark x1="90909" y1="74000" x2="94040" y2="76133"/>
                          <a14:foregroundMark x1="76061" y1="94933" x2="77071" y2="99467"/>
                          <a14:backgroundMark x1="27879" y1="14867" x2="27879" y2="14867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78"/>
                </a:ext>
              </a:extLst>
            </a:blip>
            <a:stretch>
              <a:fillRect/>
            </a:stretch>
          </p:blipFill>
          <p:spPr>
            <a:xfrm>
              <a:off x="9040005" y="7193629"/>
              <a:ext cx="1018395" cy="1357313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CA93A1E-381F-BDE9-2929-2F34D93A2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/>
            <a:stretch>
              <a:fillRect/>
            </a:stretch>
          </p:blipFill>
          <p:spPr>
            <a:xfrm>
              <a:off x="9080735" y="6563930"/>
              <a:ext cx="977665" cy="888825"/>
            </a:xfrm>
            <a:prstGeom prst="rect">
              <a:avLst/>
            </a:prstGeom>
          </p:spPr>
        </p:pic>
        <p:pic>
          <p:nvPicPr>
            <p:cNvPr id="88" name="Picture 87" descr="A newspaper with a building and text&#10;&#10;Description automatically generated">
              <a:extLst>
                <a:ext uri="{FF2B5EF4-FFF2-40B4-BE49-F238E27FC236}">
                  <a16:creationId xmlns:a16="http://schemas.microsoft.com/office/drawing/2014/main" id="{BC5B5B6B-54DD-FB82-049B-598C2CD8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>
              <a:extLst>
                <a:ext uri="{837473B0-CC2E-450A-ABE3-18F120FF3D39}">
                  <a1611:picAttrSrcUrl xmlns:a1611="http://schemas.microsoft.com/office/drawing/2016/11/main" r:id="rId81"/>
                </a:ext>
              </a:extLst>
            </a:blip>
            <a:stretch>
              <a:fillRect/>
            </a:stretch>
          </p:blipFill>
          <p:spPr>
            <a:xfrm>
              <a:off x="9218601" y="7275197"/>
              <a:ext cx="473851" cy="732315"/>
            </a:xfrm>
            <a:prstGeom prst="rect">
              <a:avLst/>
            </a:prstGeom>
            <a:scene3d>
              <a:camera prst="orthographicFront">
                <a:rot lat="20399996" lon="20699984" rev="0"/>
              </a:camera>
              <a:lightRig rig="threePt" dir="t"/>
            </a:scene3d>
          </p:spPr>
        </p:pic>
      </p:grpSp>
      <p:pic>
        <p:nvPicPr>
          <p:cNvPr id="505" name="Picture 504" descr="A silver table with wheels&#10;&#10;Description automatically generated">
            <a:extLst>
              <a:ext uri="{FF2B5EF4-FFF2-40B4-BE49-F238E27FC236}">
                <a16:creationId xmlns:a16="http://schemas.microsoft.com/office/drawing/2014/main" id="{35918E8E-84E8-524A-6CDF-CFD4C937CF2E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extLst>
              <a:ext uri="{BEBA8EAE-BF5A-486C-A8C5-ECC9F3942E4B}">
                <a14:imgProps xmlns:a14="http://schemas.microsoft.com/office/drawing/2010/main">
                  <a14:imgLayer r:embed="rId83">
                    <a14:imgEffect>
                      <a14:backgroundRemoval t="5512" b="94882" l="3750" r="97750">
                        <a14:foregroundMark x1="22750" y1="10236" x2="39400" y2="11136"/>
                        <a14:foregroundMark x1="39400" y1="11136" x2="78300" y2="8886"/>
                        <a14:foregroundMark x1="78300" y1="8886" x2="84150" y2="9111"/>
                        <a14:foregroundMark x1="93750" y1="15804" x2="81650" y2="12373"/>
                        <a14:foregroundMark x1="95400" y1="14398" x2="95400" y2="14398"/>
                        <a14:foregroundMark x1="97750" y1="15804" x2="97750" y2="15804"/>
                        <a14:foregroundMark x1="88400" y1="15467" x2="18950" y2="10124"/>
                        <a14:foregroundMark x1="18950" y1="10124" x2="17500" y2="5568"/>
                        <a14:foregroundMark x1="3750" y1="14679" x2="3750" y2="14679"/>
                        <a14:foregroundMark x1="39800" y1="14398" x2="50300" y2="14623"/>
                        <a14:foregroundMark x1="50300" y1="14623" x2="66950" y2="14061"/>
                        <a14:foregroundMark x1="79600" y1="47975" x2="77800" y2="54499"/>
                        <a14:foregroundMark x1="85800" y1="90382" x2="85800" y2="90382"/>
                        <a14:foregroundMark x1="90450" y1="89483" x2="90450" y2="89483"/>
                        <a14:foregroundMark x1="89900" y1="92407" x2="89900" y2="92407"/>
                        <a14:foregroundMark x1="89650" y1="94882" x2="89650" y2="94882"/>
                        <a14:foregroundMark x1="91300" y1="88695" x2="85250" y2="88526"/>
                        <a14:foregroundMark x1="23300" y1="86670" x2="17950" y2="86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4"/>
              </a:ext>
            </a:extLst>
          </a:blip>
          <a:stretch>
            <a:fillRect/>
          </a:stretch>
        </p:blipFill>
        <p:spPr>
          <a:xfrm>
            <a:off x="1754312" y="5675006"/>
            <a:ext cx="774111" cy="1417861"/>
          </a:xfrm>
          <a:prstGeom prst="rect">
            <a:avLst/>
          </a:prstGeom>
        </p:spPr>
      </p:pic>
      <p:pic>
        <p:nvPicPr>
          <p:cNvPr id="503" name="Picture 502" descr="A stack of brown paper containers&#10;&#10;Description automatically generated">
            <a:extLst>
              <a:ext uri="{FF2B5EF4-FFF2-40B4-BE49-F238E27FC236}">
                <a16:creationId xmlns:a16="http://schemas.microsoft.com/office/drawing/2014/main" id="{CF773D0C-DCBA-9A60-BED0-8BEE8CA42B34}"/>
              </a:ext>
            </a:extLst>
          </p:cNvPr>
          <p:cNvPicPr>
            <a:picLocks noChangeAspect="1"/>
          </p:cNvPicPr>
          <p:nvPr/>
        </p:nvPicPr>
        <p:blipFill>
          <a:blip r:embed="rId85" cstate="print">
            <a:extLst>
              <a:ext uri="{BEBA8EAE-BF5A-486C-A8C5-ECC9F3942E4B}">
                <a14:imgProps xmlns:a14="http://schemas.microsoft.com/office/drawing/2010/main">
                  <a14:imgLayer r:embed="rId86">
                    <a14:imgEffect>
                      <a14:backgroundRemoval t="3125" b="90625" l="3297" r="96703">
                        <a14:foregroundMark x1="12380" y1="62074" x2="21000" y2="71307"/>
                        <a14:foregroundMark x1="33855" y1="21146" x2="37324" y2="23737"/>
                        <a14:foregroundMark x1="82473" y1="61552" x2="82000" y2="64773"/>
                        <a14:foregroundMark x1="38600" y1="8807" x2="38449" y2="8854"/>
                        <a14:foregroundMark x1="52600" y1="87784" x2="60800" y2="92045"/>
                        <a14:foregroundMark x1="6560" y1="20379" x2="6909" y2="24979"/>
                        <a14:foregroundMark x1="9091" y1="14727" x2="9368" y2="14706"/>
                        <a14:foregroundMark x1="11518" y1="12646" x2="10352" y2="13016"/>
                        <a14:foregroundMark x1="91214" y1="61225" x2="89400" y2="64489"/>
                        <a14:foregroundMark x1="92308" y1="48438" x2="94505" y2="20313"/>
                        <a14:foregroundMark x1="94505" y1="26563" x2="90110" y2="6250"/>
                        <a14:foregroundMark x1="92308" y1="43750" x2="93407" y2="23438"/>
                        <a14:foregroundMark x1="91209" y1="51563" x2="93407" y2="9375"/>
                        <a14:foregroundMark x1="92308" y1="43750" x2="93407" y2="59375"/>
                        <a14:foregroundMark x1="91209" y1="40625" x2="91209" y2="40625"/>
                        <a14:foregroundMark x1="92308" y1="37500" x2="94505" y2="34375"/>
                        <a14:foregroundMark x1="94505" y1="40625" x2="93407" y2="25000"/>
                        <a14:foregroundMark x1="92308" y1="42188" x2="93407" y2="18750"/>
                        <a14:foregroundMark x1="15385" y1="14063" x2="34066" y2="12500"/>
                        <a14:foregroundMark x1="6593" y1="15625" x2="20879" y2="14063"/>
                        <a14:foregroundMark x1="14286" y1="14063" x2="48352" y2="14063"/>
                        <a14:foregroundMark x1="7692" y1="32813" x2="5495" y2="17188"/>
                        <a14:foregroundMark x1="92308" y1="43750" x2="89011" y2="15625"/>
                        <a14:foregroundMark x1="93407" y1="45313" x2="95604" y2="7813"/>
                        <a14:foregroundMark x1="90110" y1="34375" x2="91209" y2="40625"/>
                        <a14:foregroundMark x1="93407" y1="46875" x2="93407" y2="29688"/>
                        <a14:foregroundMark x1="92308" y1="40625" x2="92308" y2="20313"/>
                        <a14:foregroundMark x1="92308" y1="46875" x2="93407" y2="20313"/>
                        <a14:foregroundMark x1="94505" y1="46875" x2="93407" y2="23438"/>
                        <a14:foregroundMark x1="84615" y1="70313" x2="86813" y2="65625"/>
                        <a14:foregroundMark x1="82418" y1="76563" x2="92308" y2="65625"/>
                        <a14:foregroundMark x1="84615" y1="81250" x2="91209" y2="17188"/>
                        <a14:foregroundMark x1="92308" y1="39063" x2="94505" y2="7813"/>
                        <a14:foregroundMark x1="90110" y1="39063" x2="94505" y2="10938"/>
                        <a14:foregroundMark x1="95604" y1="45313" x2="96703" y2="14063"/>
                        <a14:foregroundMark x1="94505" y1="39063" x2="93407" y2="4688"/>
                        <a14:foregroundMark x1="91209" y1="46875" x2="96703" y2="4688"/>
                        <a14:foregroundMark x1="90110" y1="39063" x2="90110" y2="50000"/>
                        <a14:foregroundMark x1="92308" y1="18750" x2="95604" y2="34375"/>
                        <a14:foregroundMark x1="89011" y1="10938" x2="97802" y2="18750"/>
                        <a14:foregroundMark x1="6593" y1="15625" x2="3297" y2="12500"/>
                        <a14:backgroundMark x1="6593" y1="3125" x2="11929" y2="3125"/>
                        <a14:backgroundMark x1="53948" y1="1563" x2="58242" y2="1563"/>
                        <a14:backgroundMark x1="88563" y1="0" x2="90110" y2="0"/>
                        <a14:backgroundMark x1="87627" y1="0" x2="87935" y2="0"/>
                        <a14:backgroundMark x1="69231" y1="0" x2="85113" y2="0"/>
                        <a14:backgroundMark x1="98858" y1="58602" x2="98901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7"/>
              </a:ext>
            </a:extLst>
          </a:blip>
          <a:stretch>
            <a:fillRect/>
          </a:stretch>
        </p:blipFill>
        <p:spPr>
          <a:xfrm>
            <a:off x="1826662" y="5452139"/>
            <a:ext cx="618602" cy="435497"/>
          </a:xfrm>
          <a:prstGeom prst="rect">
            <a:avLst/>
          </a:prstGeom>
        </p:spPr>
      </p:pic>
      <p:grpSp>
        <p:nvGrpSpPr>
          <p:cNvPr id="360" name="Blk Boy">
            <a:extLst>
              <a:ext uri="{FF2B5EF4-FFF2-40B4-BE49-F238E27FC236}">
                <a16:creationId xmlns:a16="http://schemas.microsoft.com/office/drawing/2014/main" id="{D6E12A7D-DF53-B6E0-3909-F2943FA73BFE}"/>
              </a:ext>
            </a:extLst>
          </p:cNvPr>
          <p:cNvGrpSpPr/>
          <p:nvPr/>
        </p:nvGrpSpPr>
        <p:grpSpPr>
          <a:xfrm>
            <a:off x="-970715" y="5674584"/>
            <a:ext cx="855188" cy="1523573"/>
            <a:chOff x="5479687" y="4293783"/>
            <a:chExt cx="1167175" cy="1884582"/>
          </a:xfrm>
        </p:grpSpPr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6C7144EF-33C8-BF84-A33D-2F2342F298B3}"/>
                </a:ext>
              </a:extLst>
            </p:cNvPr>
            <p:cNvGrpSpPr/>
            <p:nvPr/>
          </p:nvGrpSpPr>
          <p:grpSpPr>
            <a:xfrm>
              <a:off x="5624937" y="5414299"/>
              <a:ext cx="861710" cy="444635"/>
              <a:chOff x="6783868" y="4995224"/>
              <a:chExt cx="861710" cy="444635"/>
            </a:xfrm>
            <a:solidFill>
              <a:srgbClr val="97663B"/>
            </a:solidFill>
          </p:grpSpPr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6C39529-D89F-6813-1590-ABB716110A20}"/>
                  </a:ext>
                </a:extLst>
              </p:cNvPr>
              <p:cNvSpPr/>
              <p:nvPr/>
            </p:nvSpPr>
            <p:spPr>
              <a:xfrm>
                <a:off x="6783868" y="4999747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B83E61F9-B0F9-387D-E5CA-AB392A94A22C}"/>
                  </a:ext>
                </a:extLst>
              </p:cNvPr>
              <p:cNvSpPr/>
              <p:nvPr/>
            </p:nvSpPr>
            <p:spPr>
              <a:xfrm flipH="1">
                <a:off x="7433995" y="4995224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CF063C46-9E10-09DD-C6F5-F9A7527EFEF3}"/>
                </a:ext>
              </a:extLst>
            </p:cNvPr>
            <p:cNvGrpSpPr/>
            <p:nvPr/>
          </p:nvGrpSpPr>
          <p:grpSpPr>
            <a:xfrm>
              <a:off x="5782186" y="5897049"/>
              <a:ext cx="570707" cy="281316"/>
              <a:chOff x="8321137" y="5334839"/>
              <a:chExt cx="570707" cy="281316"/>
            </a:xfrm>
          </p:grpSpPr>
          <p:sp>
            <p:nvSpPr>
              <p:cNvPr id="401" name="Rectangle 19">
                <a:extLst>
                  <a:ext uri="{FF2B5EF4-FFF2-40B4-BE49-F238E27FC236}">
                    <a16:creationId xmlns:a16="http://schemas.microsoft.com/office/drawing/2014/main" id="{28760D4E-5EF9-7E45-FBDD-695DC3773E36}"/>
                  </a:ext>
                </a:extLst>
              </p:cNvPr>
              <p:cNvSpPr/>
              <p:nvPr/>
            </p:nvSpPr>
            <p:spPr>
              <a:xfrm>
                <a:off x="8388972" y="5334840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5" name="Rectangle 19">
                <a:extLst>
                  <a:ext uri="{FF2B5EF4-FFF2-40B4-BE49-F238E27FC236}">
                    <a16:creationId xmlns:a16="http://schemas.microsoft.com/office/drawing/2014/main" id="{CA4C70F6-D11F-CB3A-A854-FB7EEC36C1CE}"/>
                  </a:ext>
                </a:extLst>
              </p:cNvPr>
              <p:cNvSpPr/>
              <p:nvPr/>
            </p:nvSpPr>
            <p:spPr>
              <a:xfrm flipH="1">
                <a:off x="8658740" y="5334839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7" name="Rectangle 19">
                <a:extLst>
                  <a:ext uri="{FF2B5EF4-FFF2-40B4-BE49-F238E27FC236}">
                    <a16:creationId xmlns:a16="http://schemas.microsoft.com/office/drawing/2014/main" id="{E08A82C5-DDBB-584F-C5F9-663885713ECC}"/>
                  </a:ext>
                </a:extLst>
              </p:cNvPr>
              <p:cNvSpPr/>
              <p:nvPr/>
            </p:nvSpPr>
            <p:spPr>
              <a:xfrm flipH="1">
                <a:off x="8321137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9" name="Rectangle 19">
                <a:extLst>
                  <a:ext uri="{FF2B5EF4-FFF2-40B4-BE49-F238E27FC236}">
                    <a16:creationId xmlns:a16="http://schemas.microsoft.com/office/drawing/2014/main" id="{40538E63-FDCD-2D42-A031-5785B9187873}"/>
                  </a:ext>
                </a:extLst>
              </p:cNvPr>
              <p:cNvSpPr/>
              <p:nvPr/>
            </p:nvSpPr>
            <p:spPr>
              <a:xfrm>
                <a:off x="8660264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63" name="Rectangle 17">
              <a:extLst>
                <a:ext uri="{FF2B5EF4-FFF2-40B4-BE49-F238E27FC236}">
                  <a16:creationId xmlns:a16="http://schemas.microsoft.com/office/drawing/2014/main" id="{12D4AFCA-46BD-D6ED-7D77-4C571CC8B470}"/>
                </a:ext>
              </a:extLst>
            </p:cNvPr>
            <p:cNvSpPr/>
            <p:nvPr/>
          </p:nvSpPr>
          <p:spPr>
            <a:xfrm>
              <a:off x="5838667" y="5712295"/>
              <a:ext cx="439737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CD7497E8-58AF-6385-C242-A38ED487A875}"/>
                </a:ext>
              </a:extLst>
            </p:cNvPr>
            <p:cNvGrpSpPr/>
            <p:nvPr/>
          </p:nvGrpSpPr>
          <p:grpSpPr>
            <a:xfrm>
              <a:off x="5719083" y="5212358"/>
              <a:ext cx="709613" cy="522520"/>
              <a:chOff x="1916909" y="3505263"/>
              <a:chExt cx="709613" cy="522520"/>
            </a:xfrm>
          </p:grpSpPr>
          <p:sp>
            <p:nvSpPr>
              <p:cNvPr id="393" name="Rectangle: Rounded Corners 20">
                <a:extLst>
                  <a:ext uri="{FF2B5EF4-FFF2-40B4-BE49-F238E27FC236}">
                    <a16:creationId xmlns:a16="http://schemas.microsoft.com/office/drawing/2014/main" id="{F1113BE4-7A38-AFE7-CC12-C6E5F0B2CB60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08A1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457E9B9-4AF2-166D-439D-F852E7F70540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5" name="Rectangle: Rounded Corners 2">
                <a:extLst>
                  <a:ext uri="{FF2B5EF4-FFF2-40B4-BE49-F238E27FC236}">
                    <a16:creationId xmlns:a16="http://schemas.microsoft.com/office/drawing/2014/main" id="{48F7AC11-7819-A1FB-7E93-04AC8F3396F1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4472C4">
                  <a:lumMod val="75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BC39B57E-B7C0-AB33-7406-36F0DE0C9AD7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699A1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D292F6C3-D67C-293B-423A-65D22F9CC214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699A1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17019066-C32D-C6B1-00D9-0724953C64EC}"/>
                </a:ext>
              </a:extLst>
            </p:cNvPr>
            <p:cNvGrpSpPr/>
            <p:nvPr/>
          </p:nvGrpSpPr>
          <p:grpSpPr>
            <a:xfrm>
              <a:off x="5479687" y="4407012"/>
              <a:ext cx="1167175" cy="851629"/>
              <a:chOff x="7389463" y="2893265"/>
              <a:chExt cx="1167175" cy="851629"/>
            </a:xfrm>
          </p:grpSpPr>
          <p:sp>
            <p:nvSpPr>
              <p:cNvPr id="386" name="Oval 36">
                <a:extLst>
                  <a:ext uri="{FF2B5EF4-FFF2-40B4-BE49-F238E27FC236}">
                    <a16:creationId xmlns:a16="http://schemas.microsoft.com/office/drawing/2014/main" id="{6E3E0307-8ED5-F439-3CB6-89801A22C666}"/>
                  </a:ext>
                </a:extLst>
              </p:cNvPr>
              <p:cNvSpPr/>
              <p:nvPr/>
            </p:nvSpPr>
            <p:spPr>
              <a:xfrm>
                <a:off x="7389463" y="3336516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9" name="Oval 36">
                <a:extLst>
                  <a:ext uri="{FF2B5EF4-FFF2-40B4-BE49-F238E27FC236}">
                    <a16:creationId xmlns:a16="http://schemas.microsoft.com/office/drawing/2014/main" id="{38D3275F-CF4D-FEBC-4DDD-A418A3C6FF19}"/>
                  </a:ext>
                </a:extLst>
              </p:cNvPr>
              <p:cNvSpPr/>
              <p:nvPr/>
            </p:nvSpPr>
            <p:spPr>
              <a:xfrm flipH="1">
                <a:off x="8386131" y="3317677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1" name="Oval 33">
                <a:extLst>
                  <a:ext uri="{FF2B5EF4-FFF2-40B4-BE49-F238E27FC236}">
                    <a16:creationId xmlns:a16="http://schemas.microsoft.com/office/drawing/2014/main" id="{6D7B0F26-239E-85E7-7C11-292A3490D30E}"/>
                  </a:ext>
                </a:extLst>
              </p:cNvPr>
              <p:cNvSpPr/>
              <p:nvPr/>
            </p:nvSpPr>
            <p:spPr>
              <a:xfrm>
                <a:off x="7470495" y="2893265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7E502C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CE0F41CA-0C6D-E56C-FDF0-00D4B04CDE0E}"/>
                </a:ext>
              </a:extLst>
            </p:cNvPr>
            <p:cNvSpPr/>
            <p:nvPr/>
          </p:nvSpPr>
          <p:spPr>
            <a:xfrm>
              <a:off x="5552447" y="4293783"/>
              <a:ext cx="999945" cy="490538"/>
            </a:xfrm>
            <a:custGeom>
              <a:avLst/>
              <a:gdLst>
                <a:gd name="connsiteX0" fmla="*/ 0 w 947737"/>
                <a:gd name="connsiteY0" fmla="*/ 481013 h 481013"/>
                <a:gd name="connsiteX1" fmla="*/ 80962 w 947737"/>
                <a:gd name="connsiteY1" fmla="*/ 428625 h 481013"/>
                <a:gd name="connsiteX2" fmla="*/ 71437 w 947737"/>
                <a:gd name="connsiteY2" fmla="*/ 338138 h 481013"/>
                <a:gd name="connsiteX3" fmla="*/ 161925 w 947737"/>
                <a:gd name="connsiteY3" fmla="*/ 309563 h 481013"/>
                <a:gd name="connsiteX4" fmla="*/ 219075 w 947737"/>
                <a:gd name="connsiteY4" fmla="*/ 233363 h 481013"/>
                <a:gd name="connsiteX5" fmla="*/ 319087 w 947737"/>
                <a:gd name="connsiteY5" fmla="*/ 257175 h 481013"/>
                <a:gd name="connsiteX6" fmla="*/ 404812 w 947737"/>
                <a:gd name="connsiteY6" fmla="*/ 204788 h 481013"/>
                <a:gd name="connsiteX7" fmla="*/ 461962 w 947737"/>
                <a:gd name="connsiteY7" fmla="*/ 242888 h 481013"/>
                <a:gd name="connsiteX8" fmla="*/ 581025 w 947737"/>
                <a:gd name="connsiteY8" fmla="*/ 209550 h 481013"/>
                <a:gd name="connsiteX9" fmla="*/ 657225 w 947737"/>
                <a:gd name="connsiteY9" fmla="*/ 261938 h 481013"/>
                <a:gd name="connsiteX10" fmla="*/ 738187 w 947737"/>
                <a:gd name="connsiteY10" fmla="*/ 242888 h 481013"/>
                <a:gd name="connsiteX11" fmla="*/ 790575 w 947737"/>
                <a:gd name="connsiteY11" fmla="*/ 304800 h 481013"/>
                <a:gd name="connsiteX12" fmla="*/ 852487 w 947737"/>
                <a:gd name="connsiteY12" fmla="*/ 328613 h 481013"/>
                <a:gd name="connsiteX13" fmla="*/ 881062 w 947737"/>
                <a:gd name="connsiteY13" fmla="*/ 457200 h 481013"/>
                <a:gd name="connsiteX14" fmla="*/ 947737 w 947737"/>
                <a:gd name="connsiteY14" fmla="*/ 481013 h 481013"/>
                <a:gd name="connsiteX15" fmla="*/ 885825 w 947737"/>
                <a:gd name="connsiteY15" fmla="*/ 176213 h 481013"/>
                <a:gd name="connsiteX16" fmla="*/ 519112 w 947737"/>
                <a:gd name="connsiteY16" fmla="*/ 0 h 481013"/>
                <a:gd name="connsiteX17" fmla="*/ 85725 w 947737"/>
                <a:gd name="connsiteY17" fmla="*/ 123825 h 481013"/>
                <a:gd name="connsiteX18" fmla="*/ 0 w 947737"/>
                <a:gd name="connsiteY18" fmla="*/ 481013 h 481013"/>
                <a:gd name="connsiteX0" fmla="*/ 923 w 948660"/>
                <a:gd name="connsiteY0" fmla="*/ 481013 h 481013"/>
                <a:gd name="connsiteX1" fmla="*/ 81885 w 948660"/>
                <a:gd name="connsiteY1" fmla="*/ 428625 h 481013"/>
                <a:gd name="connsiteX2" fmla="*/ 72360 w 948660"/>
                <a:gd name="connsiteY2" fmla="*/ 338138 h 481013"/>
                <a:gd name="connsiteX3" fmla="*/ 162848 w 948660"/>
                <a:gd name="connsiteY3" fmla="*/ 309563 h 481013"/>
                <a:gd name="connsiteX4" fmla="*/ 219998 w 948660"/>
                <a:gd name="connsiteY4" fmla="*/ 233363 h 481013"/>
                <a:gd name="connsiteX5" fmla="*/ 320010 w 948660"/>
                <a:gd name="connsiteY5" fmla="*/ 257175 h 481013"/>
                <a:gd name="connsiteX6" fmla="*/ 405735 w 948660"/>
                <a:gd name="connsiteY6" fmla="*/ 204788 h 481013"/>
                <a:gd name="connsiteX7" fmla="*/ 462885 w 948660"/>
                <a:gd name="connsiteY7" fmla="*/ 242888 h 481013"/>
                <a:gd name="connsiteX8" fmla="*/ 581948 w 948660"/>
                <a:gd name="connsiteY8" fmla="*/ 209550 h 481013"/>
                <a:gd name="connsiteX9" fmla="*/ 658148 w 948660"/>
                <a:gd name="connsiteY9" fmla="*/ 261938 h 481013"/>
                <a:gd name="connsiteX10" fmla="*/ 739110 w 948660"/>
                <a:gd name="connsiteY10" fmla="*/ 242888 h 481013"/>
                <a:gd name="connsiteX11" fmla="*/ 791498 w 948660"/>
                <a:gd name="connsiteY11" fmla="*/ 304800 h 481013"/>
                <a:gd name="connsiteX12" fmla="*/ 853410 w 948660"/>
                <a:gd name="connsiteY12" fmla="*/ 328613 h 481013"/>
                <a:gd name="connsiteX13" fmla="*/ 881985 w 948660"/>
                <a:gd name="connsiteY13" fmla="*/ 457200 h 481013"/>
                <a:gd name="connsiteX14" fmla="*/ 948660 w 948660"/>
                <a:gd name="connsiteY14" fmla="*/ 481013 h 481013"/>
                <a:gd name="connsiteX15" fmla="*/ 886748 w 948660"/>
                <a:gd name="connsiteY15" fmla="*/ 176213 h 481013"/>
                <a:gd name="connsiteX16" fmla="*/ 520035 w 948660"/>
                <a:gd name="connsiteY16" fmla="*/ 0 h 481013"/>
                <a:gd name="connsiteX17" fmla="*/ 86648 w 948660"/>
                <a:gd name="connsiteY17" fmla="*/ 123825 h 481013"/>
                <a:gd name="connsiteX18" fmla="*/ 923 w 94866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6402" h="490538">
                  <a:moveTo>
                    <a:pt x="1521" y="490538"/>
                  </a:moveTo>
                  <a:cubicBezTo>
                    <a:pt x="57084" y="479425"/>
                    <a:pt x="84071" y="463550"/>
                    <a:pt x="89627" y="428625"/>
                  </a:cubicBezTo>
                  <a:cubicBezTo>
                    <a:pt x="103120" y="398463"/>
                    <a:pt x="102327" y="370681"/>
                    <a:pt x="80102" y="338138"/>
                  </a:cubicBezTo>
                  <a:cubicBezTo>
                    <a:pt x="122172" y="338138"/>
                    <a:pt x="147570" y="326231"/>
                    <a:pt x="170590" y="309563"/>
                  </a:cubicBezTo>
                  <a:cubicBezTo>
                    <a:pt x="199165" y="296069"/>
                    <a:pt x="213452" y="273050"/>
                    <a:pt x="227740" y="233363"/>
                  </a:cubicBezTo>
                  <a:cubicBezTo>
                    <a:pt x="265839" y="255587"/>
                    <a:pt x="287271" y="256382"/>
                    <a:pt x="327752" y="257175"/>
                  </a:cubicBezTo>
                  <a:cubicBezTo>
                    <a:pt x="368233" y="251619"/>
                    <a:pt x="394427" y="227012"/>
                    <a:pt x="413477" y="204788"/>
                  </a:cubicBezTo>
                  <a:cubicBezTo>
                    <a:pt x="434908" y="243682"/>
                    <a:pt x="449196" y="242094"/>
                    <a:pt x="470627" y="242888"/>
                  </a:cubicBezTo>
                  <a:cubicBezTo>
                    <a:pt x="517458" y="236538"/>
                    <a:pt x="557146" y="232569"/>
                    <a:pt x="589690" y="209550"/>
                  </a:cubicBezTo>
                  <a:cubicBezTo>
                    <a:pt x="615090" y="241301"/>
                    <a:pt x="623821" y="256382"/>
                    <a:pt x="665890" y="261938"/>
                  </a:cubicBezTo>
                  <a:cubicBezTo>
                    <a:pt x="695258" y="262732"/>
                    <a:pt x="731771" y="261144"/>
                    <a:pt x="746852" y="242888"/>
                  </a:cubicBezTo>
                  <a:cubicBezTo>
                    <a:pt x="757172" y="275431"/>
                    <a:pt x="772252" y="286544"/>
                    <a:pt x="799240" y="304800"/>
                  </a:cubicBezTo>
                  <a:cubicBezTo>
                    <a:pt x="822258" y="324644"/>
                    <a:pt x="840515" y="327818"/>
                    <a:pt x="861152" y="328613"/>
                  </a:cubicBezTo>
                  <a:cubicBezTo>
                    <a:pt x="858770" y="371475"/>
                    <a:pt x="861152" y="414338"/>
                    <a:pt x="889727" y="457200"/>
                  </a:cubicBezTo>
                  <a:cubicBezTo>
                    <a:pt x="914333" y="479425"/>
                    <a:pt x="929415" y="484981"/>
                    <a:pt x="956402" y="481013"/>
                  </a:cubicBezTo>
                  <a:cubicBezTo>
                    <a:pt x="952434" y="367507"/>
                    <a:pt x="946083" y="275431"/>
                    <a:pt x="894490" y="176213"/>
                  </a:cubicBezTo>
                  <a:cubicBezTo>
                    <a:pt x="796064" y="84138"/>
                    <a:pt x="707165" y="13495"/>
                    <a:pt x="527777" y="0"/>
                  </a:cubicBezTo>
                  <a:cubicBezTo>
                    <a:pt x="366646" y="12700"/>
                    <a:pt x="269809" y="8731"/>
                    <a:pt x="94390" y="123825"/>
                  </a:cubicBezTo>
                  <a:cubicBezTo>
                    <a:pt x="27714" y="183357"/>
                    <a:pt x="-8004" y="214313"/>
                    <a:pt x="1521" y="490538"/>
                  </a:cubicBezTo>
                  <a:close/>
                </a:path>
              </a:pathLst>
            </a:custGeom>
            <a:solidFill>
              <a:srgbClr val="472A18"/>
            </a:solidFill>
            <a:ln w="6350" cap="flat" cmpd="sng" algn="ctr">
              <a:noFill/>
              <a:prstDash val="solid"/>
              <a:miter lim="800000"/>
            </a:ln>
            <a:effectLst>
              <a:outerShdw dist="23000" dir="5400000" rotWithShape="0">
                <a:srgbClr val="7E502E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0316E50A-BB4C-A342-9F4A-C12FCB205C15}"/>
                </a:ext>
              </a:extLst>
            </p:cNvPr>
            <p:cNvGrpSpPr/>
            <p:nvPr/>
          </p:nvGrpSpPr>
          <p:grpSpPr>
            <a:xfrm>
              <a:off x="5845884" y="4728862"/>
              <a:ext cx="455745" cy="187081"/>
              <a:chOff x="7261929" y="1088663"/>
              <a:chExt cx="455745" cy="187081"/>
            </a:xfrm>
          </p:grpSpPr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2768536F-9853-621B-B99E-F39795BC4736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B36950EC-3F88-181F-7788-133559555769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ACAA787F-9776-E290-055C-D99C1C1B66EE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544ED0B0-0F4F-E495-9E89-06EBC92D3F0D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376" name="Picture 375">
                <a:extLst>
                  <a:ext uri="{FF2B5EF4-FFF2-40B4-BE49-F238E27FC236}">
                    <a16:creationId xmlns:a16="http://schemas.microsoft.com/office/drawing/2014/main" id="{085E4348-E3D6-7492-0AF1-6215EFA10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1CA5594A-9424-EDAA-D316-BF63BFF8BFD5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4A01569F-242F-087E-B172-EEABF348BC32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809316A5-163A-B646-EFE4-C0211CEB1EB0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F76E49D3-B5A0-D804-01B5-A0CEDFE7FEC2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B8B9D2E2-41F2-0C72-7240-6551B46ED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6102D11D-8077-8576-26A9-9E15AD3A6369}"/>
                </a:ext>
              </a:extLst>
            </p:cNvPr>
            <p:cNvGrpSpPr/>
            <p:nvPr/>
          </p:nvGrpSpPr>
          <p:grpSpPr>
            <a:xfrm>
              <a:off x="6004623" y="4964934"/>
              <a:ext cx="117302" cy="190794"/>
              <a:chOff x="5382449" y="4491694"/>
              <a:chExt cx="117302" cy="190794"/>
            </a:xfrm>
          </p:grpSpPr>
          <p:sp>
            <p:nvSpPr>
              <p:cNvPr id="370" name="Teardrop 369">
                <a:extLst>
                  <a:ext uri="{FF2B5EF4-FFF2-40B4-BE49-F238E27FC236}">
                    <a16:creationId xmlns:a16="http://schemas.microsoft.com/office/drawing/2014/main" id="{A11CC38A-70C8-E3AB-E388-5A1925BEE98F}"/>
                  </a:ext>
                </a:extLst>
              </p:cNvPr>
              <p:cNvSpPr/>
              <p:nvPr/>
            </p:nvSpPr>
            <p:spPr>
              <a:xfrm rot="16200000">
                <a:off x="5432641" y="4498133"/>
                <a:ext cx="58597" cy="45719"/>
              </a:xfrm>
              <a:prstGeom prst="teardrop">
                <a:avLst/>
              </a:prstGeom>
              <a:solidFill>
                <a:srgbClr val="8255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1" name="Moon 370">
                <a:extLst>
                  <a:ext uri="{FF2B5EF4-FFF2-40B4-BE49-F238E27FC236}">
                    <a16:creationId xmlns:a16="http://schemas.microsoft.com/office/drawing/2014/main" id="{50336CAF-08A4-AA08-161D-E0E501E0BEA7}"/>
                  </a:ext>
                </a:extLst>
              </p:cNvPr>
              <p:cNvSpPr/>
              <p:nvPr/>
            </p:nvSpPr>
            <p:spPr>
              <a:xfrm rot="16200000">
                <a:off x="5398451" y="4581189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B6BC0844-5FD5-0F13-4DE3-60A084947FC8}"/>
              </a:ext>
            </a:extLst>
          </p:cNvPr>
          <p:cNvGrpSpPr/>
          <p:nvPr/>
        </p:nvGrpSpPr>
        <p:grpSpPr>
          <a:xfrm>
            <a:off x="-915104" y="5717172"/>
            <a:ext cx="775396" cy="1437453"/>
            <a:chOff x="4337697" y="1488965"/>
            <a:chExt cx="1167175" cy="1992726"/>
          </a:xfrm>
        </p:grpSpPr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id="{CA9D5068-96B4-EC6B-9C57-D2CD8EEB011B}"/>
                </a:ext>
              </a:extLst>
            </p:cNvPr>
            <p:cNvSpPr/>
            <p:nvPr/>
          </p:nvSpPr>
          <p:spPr>
            <a:xfrm>
              <a:off x="4508204" y="272342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id="{134A2FA0-0744-B840-83FC-29D72B8CC66A}"/>
                </a:ext>
              </a:extLst>
            </p:cNvPr>
            <p:cNvSpPr/>
            <p:nvPr/>
          </p:nvSpPr>
          <p:spPr>
            <a:xfrm flipH="1">
              <a:off x="5158331" y="271890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09" name="Rectangle 19">
              <a:extLst>
                <a:ext uri="{FF2B5EF4-FFF2-40B4-BE49-F238E27FC236}">
                  <a16:creationId xmlns:a16="http://schemas.microsoft.com/office/drawing/2014/main" id="{DC702869-2C8D-8D0C-17DF-8DECB4F8925F}"/>
                </a:ext>
              </a:extLst>
            </p:cNvPr>
            <p:cNvSpPr/>
            <p:nvPr/>
          </p:nvSpPr>
          <p:spPr>
            <a:xfrm>
              <a:off x="4741901" y="320037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10" name="Rectangle 19">
              <a:extLst>
                <a:ext uri="{FF2B5EF4-FFF2-40B4-BE49-F238E27FC236}">
                  <a16:creationId xmlns:a16="http://schemas.microsoft.com/office/drawing/2014/main" id="{1233BA18-D114-C168-3A0A-1279C3AF93E0}"/>
                </a:ext>
              </a:extLst>
            </p:cNvPr>
            <p:cNvSpPr/>
            <p:nvPr/>
          </p:nvSpPr>
          <p:spPr>
            <a:xfrm flipH="1">
              <a:off x="5011669" y="320037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11" name="Rectangle 44">
              <a:extLst>
                <a:ext uri="{FF2B5EF4-FFF2-40B4-BE49-F238E27FC236}">
                  <a16:creationId xmlns:a16="http://schemas.microsoft.com/office/drawing/2014/main" id="{BB76E6E9-F758-88CC-220B-89695735CA71}"/>
                </a:ext>
              </a:extLst>
            </p:cNvPr>
            <p:cNvSpPr/>
            <p:nvPr/>
          </p:nvSpPr>
          <p:spPr>
            <a:xfrm>
              <a:off x="4650071" y="2968037"/>
              <a:ext cx="600076" cy="281021"/>
            </a:xfrm>
            <a:custGeom>
              <a:avLst/>
              <a:gdLst>
                <a:gd name="connsiteX0" fmla="*/ 0 w 457200"/>
                <a:gd name="connsiteY0" fmla="*/ 0 h 208045"/>
                <a:gd name="connsiteX1" fmla="*/ 457200 w 457200"/>
                <a:gd name="connsiteY1" fmla="*/ 0 h 208045"/>
                <a:gd name="connsiteX2" fmla="*/ 457200 w 457200"/>
                <a:gd name="connsiteY2" fmla="*/ 208045 h 208045"/>
                <a:gd name="connsiteX3" fmla="*/ 0 w 457200"/>
                <a:gd name="connsiteY3" fmla="*/ 208045 h 208045"/>
                <a:gd name="connsiteX4" fmla="*/ 0 w 457200"/>
                <a:gd name="connsiteY4" fmla="*/ 0 h 208045"/>
                <a:gd name="connsiteX0" fmla="*/ 0 w 476250"/>
                <a:gd name="connsiteY0" fmla="*/ 0 h 208045"/>
                <a:gd name="connsiteX1" fmla="*/ 476250 w 476250"/>
                <a:gd name="connsiteY1" fmla="*/ 0 h 208045"/>
                <a:gd name="connsiteX2" fmla="*/ 476250 w 476250"/>
                <a:gd name="connsiteY2" fmla="*/ 208045 h 208045"/>
                <a:gd name="connsiteX3" fmla="*/ 19050 w 476250"/>
                <a:gd name="connsiteY3" fmla="*/ 208045 h 208045"/>
                <a:gd name="connsiteX4" fmla="*/ 0 w 476250"/>
                <a:gd name="connsiteY4" fmla="*/ 0 h 208045"/>
                <a:gd name="connsiteX0" fmla="*/ 57150 w 533400"/>
                <a:gd name="connsiteY0" fmla="*/ 0 h 208045"/>
                <a:gd name="connsiteX1" fmla="*/ 533400 w 533400"/>
                <a:gd name="connsiteY1" fmla="*/ 0 h 208045"/>
                <a:gd name="connsiteX2" fmla="*/ 533400 w 533400"/>
                <a:gd name="connsiteY2" fmla="*/ 208045 h 208045"/>
                <a:gd name="connsiteX3" fmla="*/ 0 w 533400"/>
                <a:gd name="connsiteY3" fmla="*/ 169945 h 208045"/>
                <a:gd name="connsiteX4" fmla="*/ 57150 w 533400"/>
                <a:gd name="connsiteY4" fmla="*/ 0 h 208045"/>
                <a:gd name="connsiteX0" fmla="*/ 57150 w 547688"/>
                <a:gd name="connsiteY0" fmla="*/ 9525 h 217570"/>
                <a:gd name="connsiteX1" fmla="*/ 547688 w 547688"/>
                <a:gd name="connsiteY1" fmla="*/ 0 h 217570"/>
                <a:gd name="connsiteX2" fmla="*/ 533400 w 547688"/>
                <a:gd name="connsiteY2" fmla="*/ 217570 h 217570"/>
                <a:gd name="connsiteX3" fmla="*/ 0 w 547688"/>
                <a:gd name="connsiteY3" fmla="*/ 179470 h 217570"/>
                <a:gd name="connsiteX4" fmla="*/ 57150 w 547688"/>
                <a:gd name="connsiteY4" fmla="*/ 9525 h 217570"/>
                <a:gd name="connsiteX0" fmla="*/ 57150 w 566738"/>
                <a:gd name="connsiteY0" fmla="*/ 9525 h 179470"/>
                <a:gd name="connsiteX1" fmla="*/ 547688 w 566738"/>
                <a:gd name="connsiteY1" fmla="*/ 0 h 179470"/>
                <a:gd name="connsiteX2" fmla="*/ 566738 w 566738"/>
                <a:gd name="connsiteY2" fmla="*/ 155657 h 179470"/>
                <a:gd name="connsiteX3" fmla="*/ 0 w 566738"/>
                <a:gd name="connsiteY3" fmla="*/ 179470 h 179470"/>
                <a:gd name="connsiteX4" fmla="*/ 57150 w 566738"/>
                <a:gd name="connsiteY4" fmla="*/ 9525 h 179470"/>
                <a:gd name="connsiteX0" fmla="*/ 57150 w 566738"/>
                <a:gd name="connsiteY0" fmla="*/ 9525 h 185857"/>
                <a:gd name="connsiteX1" fmla="*/ 547688 w 566738"/>
                <a:gd name="connsiteY1" fmla="*/ 0 h 185857"/>
                <a:gd name="connsiteX2" fmla="*/ 566738 w 566738"/>
                <a:gd name="connsiteY2" fmla="*/ 155657 h 185857"/>
                <a:gd name="connsiteX3" fmla="*/ 0 w 566738"/>
                <a:gd name="connsiteY3" fmla="*/ 179470 h 185857"/>
                <a:gd name="connsiteX4" fmla="*/ 57150 w 566738"/>
                <a:gd name="connsiteY4" fmla="*/ 9525 h 185857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6" h="205208">
                  <a:moveTo>
                    <a:pt x="57150" y="9525"/>
                  </a:moveTo>
                  <a:cubicBezTo>
                    <a:pt x="234951" y="44450"/>
                    <a:pt x="369887" y="60325"/>
                    <a:pt x="547688" y="0"/>
                  </a:cubicBezTo>
                  <a:lnTo>
                    <a:pt x="600076" y="169945"/>
                  </a:lnTo>
                  <a:cubicBezTo>
                    <a:pt x="439738" y="225508"/>
                    <a:pt x="198438" y="204869"/>
                    <a:pt x="0" y="179470"/>
                  </a:cubicBezTo>
                  <a:lnTo>
                    <a:pt x="57150" y="9525"/>
                  </a:lnTo>
                  <a:close/>
                </a:path>
              </a:pathLst>
            </a:custGeom>
            <a:solidFill>
              <a:srgbClr val="FFC000">
                <a:lumMod val="60000"/>
                <a:lumOff val="4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5" name="Rectangle 19">
              <a:extLst>
                <a:ext uri="{FF2B5EF4-FFF2-40B4-BE49-F238E27FC236}">
                  <a16:creationId xmlns:a16="http://schemas.microsoft.com/office/drawing/2014/main" id="{ECACE4B1-545F-53A8-2D59-AAC7D3CD70D7}"/>
                </a:ext>
              </a:extLst>
            </p:cNvPr>
            <p:cNvSpPr/>
            <p:nvPr/>
          </p:nvSpPr>
          <p:spPr>
            <a:xfrm flipH="1">
              <a:off x="4674066" y="339774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7" name="Rectangle 19">
              <a:extLst>
                <a:ext uri="{FF2B5EF4-FFF2-40B4-BE49-F238E27FC236}">
                  <a16:creationId xmlns:a16="http://schemas.microsoft.com/office/drawing/2014/main" id="{3B3A9FFB-373C-59CA-0931-70F9DF8EED14}"/>
                </a:ext>
              </a:extLst>
            </p:cNvPr>
            <p:cNvSpPr/>
            <p:nvPr/>
          </p:nvSpPr>
          <p:spPr>
            <a:xfrm>
              <a:off x="5013193" y="339774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1600C34-2A47-91FF-8344-78122E3AFAB4}"/>
                </a:ext>
              </a:extLst>
            </p:cNvPr>
            <p:cNvGrpSpPr/>
            <p:nvPr/>
          </p:nvGrpSpPr>
          <p:grpSpPr>
            <a:xfrm>
              <a:off x="4596188" y="2507896"/>
              <a:ext cx="709613" cy="522520"/>
              <a:chOff x="1916909" y="3505263"/>
              <a:chExt cx="709613" cy="522520"/>
            </a:xfrm>
          </p:grpSpPr>
          <p:sp>
            <p:nvSpPr>
              <p:cNvPr id="100" name="Rectangle: Rounded Corners 20">
                <a:extLst>
                  <a:ext uri="{FF2B5EF4-FFF2-40B4-BE49-F238E27FC236}">
                    <a16:creationId xmlns:a16="http://schemas.microsoft.com/office/drawing/2014/main" id="{164AE909-F3D2-C591-49F2-367704D05223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8498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DC0CCEBD-93EE-4ADD-C1FD-E0987DFF98A6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FFCC9A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Rectangle: Rounded Corners 2">
                <a:extLst>
                  <a:ext uri="{FF2B5EF4-FFF2-40B4-BE49-F238E27FC236}">
                    <a16:creationId xmlns:a16="http://schemas.microsoft.com/office/drawing/2014/main" id="{57967130-323E-979C-E1B3-9DA10F48161C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FF99CC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AD4051B-14BE-3067-E3EB-B7750209C915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754F9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F75F04C4-DC5C-ECB6-CF36-D25445D87772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754F9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0" name="Oval 36">
              <a:extLst>
                <a:ext uri="{FF2B5EF4-FFF2-40B4-BE49-F238E27FC236}">
                  <a16:creationId xmlns:a16="http://schemas.microsoft.com/office/drawing/2014/main" id="{5E7DC037-E0EE-3600-7489-C194F31C7BB6}"/>
                </a:ext>
              </a:extLst>
            </p:cNvPr>
            <p:cNvSpPr/>
            <p:nvPr/>
          </p:nvSpPr>
          <p:spPr>
            <a:xfrm>
              <a:off x="4337697" y="211940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71" name="Oval 36">
              <a:extLst>
                <a:ext uri="{FF2B5EF4-FFF2-40B4-BE49-F238E27FC236}">
                  <a16:creationId xmlns:a16="http://schemas.microsoft.com/office/drawing/2014/main" id="{0EE933E7-9C6D-D642-8E90-307FFC71C4F4}"/>
                </a:ext>
              </a:extLst>
            </p:cNvPr>
            <p:cNvSpPr/>
            <p:nvPr/>
          </p:nvSpPr>
          <p:spPr>
            <a:xfrm flipH="1">
              <a:off x="5334365" y="210056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72" name="Oval 33">
              <a:extLst>
                <a:ext uri="{FF2B5EF4-FFF2-40B4-BE49-F238E27FC236}">
                  <a16:creationId xmlns:a16="http://schemas.microsoft.com/office/drawing/2014/main" id="{F5218D22-FBA0-AA97-E14E-6B3467982C96}"/>
                </a:ext>
              </a:extLst>
            </p:cNvPr>
            <p:cNvSpPr/>
            <p:nvPr/>
          </p:nvSpPr>
          <p:spPr>
            <a:xfrm>
              <a:off x="4418729" y="167615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73" name="Teardrop 72">
              <a:extLst>
                <a:ext uri="{FF2B5EF4-FFF2-40B4-BE49-F238E27FC236}">
                  <a16:creationId xmlns:a16="http://schemas.microsoft.com/office/drawing/2014/main" id="{974C3754-FCF5-D764-B1D9-374682B50A04}"/>
                </a:ext>
              </a:extLst>
            </p:cNvPr>
            <p:cNvSpPr/>
            <p:nvPr/>
          </p:nvSpPr>
          <p:spPr>
            <a:xfrm rot="16200000">
              <a:off x="4928229" y="229372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id="{0B8BB6ED-8CC9-35ED-70F9-5D2F96852FE2}"/>
                </a:ext>
              </a:extLst>
            </p:cNvPr>
            <p:cNvSpPr/>
            <p:nvPr/>
          </p:nvSpPr>
          <p:spPr>
            <a:xfrm rot="16200000">
              <a:off x="4894039" y="237678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EC5B1BD-8949-B4B9-4929-B049C0A73B6A}"/>
                </a:ext>
              </a:extLst>
            </p:cNvPr>
            <p:cNvGrpSpPr/>
            <p:nvPr/>
          </p:nvGrpSpPr>
          <p:grpSpPr>
            <a:xfrm>
              <a:off x="4749339" y="2076324"/>
              <a:ext cx="416375" cy="208724"/>
              <a:chOff x="3435703" y="2355081"/>
              <a:chExt cx="416375" cy="208724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4188829A-6668-89A6-8124-EFF8BE127140}"/>
                  </a:ext>
                </a:extLst>
              </p:cNvPr>
              <p:cNvGrpSpPr/>
              <p:nvPr/>
            </p:nvGrpSpPr>
            <p:grpSpPr>
              <a:xfrm>
                <a:off x="3435703" y="2355081"/>
                <a:ext cx="131553" cy="206158"/>
                <a:chOff x="3678904" y="3206834"/>
                <a:chExt cx="131553" cy="206158"/>
              </a:xfrm>
            </p:grpSpPr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9FF23ECE-C913-989E-3494-DD5374821D3F}"/>
                    </a:ext>
                  </a:extLst>
                </p:cNvPr>
                <p:cNvSpPr/>
                <p:nvPr/>
              </p:nvSpPr>
              <p:spPr>
                <a:xfrm rot="20668805">
                  <a:off x="3678904" y="3206834"/>
                  <a:ext cx="45719" cy="87313"/>
                </a:xfrm>
                <a:custGeom>
                  <a:avLst/>
                  <a:gdLst>
                    <a:gd name="connsiteX0" fmla="*/ 248271 w 248271"/>
                    <a:gd name="connsiteY0" fmla="*/ 132005 h 132005"/>
                    <a:gd name="connsiteX1" fmla="*/ 55390 w 248271"/>
                    <a:gd name="connsiteY1" fmla="*/ 46280 h 132005"/>
                    <a:gd name="connsiteX2" fmla="*/ 7765 w 248271"/>
                    <a:gd name="connsiteY2" fmla="*/ 3417 h 132005"/>
                    <a:gd name="connsiteX3" fmla="*/ 621 w 248271"/>
                    <a:gd name="connsiteY3" fmla="*/ 5798 h 132005"/>
                    <a:gd name="connsiteX0" fmla="*/ 240506 w 240506"/>
                    <a:gd name="connsiteY0" fmla="*/ 128588 h 128588"/>
                    <a:gd name="connsiteX1" fmla="*/ 47625 w 240506"/>
                    <a:gd name="connsiteY1" fmla="*/ 42863 h 128588"/>
                    <a:gd name="connsiteX2" fmla="*/ 0 w 240506"/>
                    <a:gd name="connsiteY2" fmla="*/ 0 h 12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506" h="128588">
                      <a:moveTo>
                        <a:pt x="240506" y="128588"/>
                      </a:moveTo>
                      <a:cubicBezTo>
                        <a:pt x="164107" y="96441"/>
                        <a:pt x="87709" y="64294"/>
                        <a:pt x="47625" y="42863"/>
                      </a:cubicBezTo>
                      <a:cubicBezTo>
                        <a:pt x="7541" y="21432"/>
                        <a:pt x="9128" y="6747"/>
                        <a:pt x="0" y="0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arrow" w="sm" len="med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B4FE627C-B10E-105F-1BEC-7083DE42FA3C}"/>
                    </a:ext>
                  </a:extLst>
                </p:cNvPr>
                <p:cNvSpPr/>
                <p:nvPr/>
              </p:nvSpPr>
              <p:spPr>
                <a:xfrm rot="19031771">
                  <a:off x="3692703" y="3248015"/>
                  <a:ext cx="117754" cy="16497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C20B9682-C31D-701C-B29C-723F63CEAD08}"/>
                    </a:ext>
                  </a:extLst>
                </p:cNvPr>
                <p:cNvGrpSpPr/>
                <p:nvPr/>
              </p:nvGrpSpPr>
              <p:grpSpPr>
                <a:xfrm>
                  <a:off x="3743032" y="3302798"/>
                  <a:ext cx="62115" cy="62769"/>
                  <a:chOff x="3444070" y="3278683"/>
                  <a:chExt cx="62115" cy="62769"/>
                </a:xfrm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B48BF13A-A115-AB24-67CA-45EC3CFB61C2}"/>
                      </a:ext>
                    </a:extLst>
                  </p:cNvPr>
                  <p:cNvSpPr/>
                  <p:nvPr/>
                </p:nvSpPr>
                <p:spPr>
                  <a:xfrm>
                    <a:off x="3444070" y="3278683"/>
                    <a:ext cx="62115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7A3608D4-31B2-6F1D-720A-B01EECACDBBE}"/>
                      </a:ext>
                    </a:extLst>
                  </p:cNvPr>
                  <p:cNvSpPr/>
                  <p:nvPr/>
                </p:nvSpPr>
                <p:spPr>
                  <a:xfrm>
                    <a:off x="3451176" y="32886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39E7E6D5-3AA9-456F-AF80-C29A89D502B7}"/>
                      </a:ext>
                    </a:extLst>
                  </p:cNvPr>
                  <p:cNvSpPr/>
                  <p:nvPr/>
                </p:nvSpPr>
                <p:spPr>
                  <a:xfrm>
                    <a:off x="3478120" y="3313925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E2F33F3B-2CA0-4475-81EA-3FE45ECBAEDC}"/>
                  </a:ext>
                </a:extLst>
              </p:cNvPr>
              <p:cNvGrpSpPr/>
              <p:nvPr/>
            </p:nvGrpSpPr>
            <p:grpSpPr>
              <a:xfrm flipH="1">
                <a:off x="3720525" y="2357647"/>
                <a:ext cx="131553" cy="206158"/>
                <a:chOff x="3678904" y="3206834"/>
                <a:chExt cx="131553" cy="206158"/>
              </a:xfrm>
            </p:grpSpPr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1335FAAA-2D70-6B99-45C8-E8C13DBDC964}"/>
                    </a:ext>
                  </a:extLst>
                </p:cNvPr>
                <p:cNvSpPr/>
                <p:nvPr/>
              </p:nvSpPr>
              <p:spPr>
                <a:xfrm rot="20668805">
                  <a:off x="3678904" y="3206834"/>
                  <a:ext cx="45719" cy="87313"/>
                </a:xfrm>
                <a:custGeom>
                  <a:avLst/>
                  <a:gdLst>
                    <a:gd name="connsiteX0" fmla="*/ 248271 w 248271"/>
                    <a:gd name="connsiteY0" fmla="*/ 132005 h 132005"/>
                    <a:gd name="connsiteX1" fmla="*/ 55390 w 248271"/>
                    <a:gd name="connsiteY1" fmla="*/ 46280 h 132005"/>
                    <a:gd name="connsiteX2" fmla="*/ 7765 w 248271"/>
                    <a:gd name="connsiteY2" fmla="*/ 3417 h 132005"/>
                    <a:gd name="connsiteX3" fmla="*/ 621 w 248271"/>
                    <a:gd name="connsiteY3" fmla="*/ 5798 h 132005"/>
                    <a:gd name="connsiteX0" fmla="*/ 240506 w 240506"/>
                    <a:gd name="connsiteY0" fmla="*/ 128588 h 128588"/>
                    <a:gd name="connsiteX1" fmla="*/ 47625 w 240506"/>
                    <a:gd name="connsiteY1" fmla="*/ 42863 h 128588"/>
                    <a:gd name="connsiteX2" fmla="*/ 0 w 240506"/>
                    <a:gd name="connsiteY2" fmla="*/ 0 h 12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506" h="128588">
                      <a:moveTo>
                        <a:pt x="240506" y="128588"/>
                      </a:moveTo>
                      <a:cubicBezTo>
                        <a:pt x="164107" y="96441"/>
                        <a:pt x="87709" y="64294"/>
                        <a:pt x="47625" y="42863"/>
                      </a:cubicBezTo>
                      <a:cubicBezTo>
                        <a:pt x="7541" y="21432"/>
                        <a:pt x="9128" y="6747"/>
                        <a:pt x="0" y="0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arrow" w="sm" len="med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B720ED46-B7B8-3314-9EEE-E3B7E378AE67}"/>
                    </a:ext>
                  </a:extLst>
                </p:cNvPr>
                <p:cNvSpPr/>
                <p:nvPr/>
              </p:nvSpPr>
              <p:spPr>
                <a:xfrm rot="19031771">
                  <a:off x="3692703" y="3248015"/>
                  <a:ext cx="117754" cy="16497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CBF4B3F8-B434-D519-D39A-E0F128777321}"/>
                    </a:ext>
                  </a:extLst>
                </p:cNvPr>
                <p:cNvGrpSpPr/>
                <p:nvPr/>
              </p:nvGrpSpPr>
              <p:grpSpPr>
                <a:xfrm>
                  <a:off x="3743032" y="3302798"/>
                  <a:ext cx="62115" cy="62769"/>
                  <a:chOff x="3444070" y="3278683"/>
                  <a:chExt cx="62115" cy="62769"/>
                </a:xfrm>
              </p:grpSpPr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06342101-19E1-1EA1-8572-1D19C9D133F3}"/>
                      </a:ext>
                    </a:extLst>
                  </p:cNvPr>
                  <p:cNvSpPr/>
                  <p:nvPr/>
                </p:nvSpPr>
                <p:spPr>
                  <a:xfrm>
                    <a:off x="3444070" y="3278683"/>
                    <a:ext cx="62115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E01749DE-13C3-0F74-B8C6-40C1B6672837}"/>
                      </a:ext>
                    </a:extLst>
                  </p:cNvPr>
                  <p:cNvSpPr/>
                  <p:nvPr/>
                </p:nvSpPr>
                <p:spPr>
                  <a:xfrm>
                    <a:off x="3451176" y="32886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91" name="Oval 90">
                    <a:extLst>
                      <a:ext uri="{FF2B5EF4-FFF2-40B4-BE49-F238E27FC236}">
                        <a16:creationId xmlns:a16="http://schemas.microsoft.com/office/drawing/2014/main" id="{4FFFABB0-2075-AC20-3987-8486E057E2BC}"/>
                      </a:ext>
                    </a:extLst>
                  </p:cNvPr>
                  <p:cNvSpPr/>
                  <p:nvPr/>
                </p:nvSpPr>
                <p:spPr>
                  <a:xfrm>
                    <a:off x="3478120" y="3313925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F957AC5-0226-0A35-1DC6-E85B5B9B9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20463960">
              <a:off x="4702475" y="2036472"/>
              <a:ext cx="77928" cy="47623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3F3DD2BE-7481-A524-C16F-7803EBC86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1136040" flipH="1">
              <a:off x="5131579" y="2036471"/>
              <a:ext cx="77928" cy="47623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0064BE8-C016-7B07-5770-AA0A737D26FB}"/>
                </a:ext>
              </a:extLst>
            </p:cNvPr>
            <p:cNvGrpSpPr/>
            <p:nvPr/>
          </p:nvGrpSpPr>
          <p:grpSpPr>
            <a:xfrm>
              <a:off x="4394319" y="1488965"/>
              <a:ext cx="1052511" cy="663682"/>
              <a:chOff x="2852560" y="1338006"/>
              <a:chExt cx="976524" cy="663682"/>
            </a:xfrm>
          </p:grpSpPr>
          <p:sp>
            <p:nvSpPr>
              <p:cNvPr id="79" name="Oval 1">
                <a:extLst>
                  <a:ext uri="{FF2B5EF4-FFF2-40B4-BE49-F238E27FC236}">
                    <a16:creationId xmlns:a16="http://schemas.microsoft.com/office/drawing/2014/main" id="{ECB96472-8C45-B81D-03CD-7A1D8ACEAE21}"/>
                  </a:ext>
                </a:extLst>
              </p:cNvPr>
              <p:cNvSpPr/>
              <p:nvPr/>
            </p:nvSpPr>
            <p:spPr>
              <a:xfrm>
                <a:off x="2852560" y="1338006"/>
                <a:ext cx="976524" cy="663682"/>
              </a:xfrm>
              <a:custGeom>
                <a:avLst/>
                <a:gdLst>
                  <a:gd name="connsiteX0" fmla="*/ 0 w 966374"/>
                  <a:gd name="connsiteY0" fmla="*/ 266700 h 533400"/>
                  <a:gd name="connsiteX1" fmla="*/ 483187 w 966374"/>
                  <a:gd name="connsiteY1" fmla="*/ 0 h 533400"/>
                  <a:gd name="connsiteX2" fmla="*/ 966374 w 966374"/>
                  <a:gd name="connsiteY2" fmla="*/ 266700 h 533400"/>
                  <a:gd name="connsiteX3" fmla="*/ 483187 w 966374"/>
                  <a:gd name="connsiteY3" fmla="*/ 533400 h 533400"/>
                  <a:gd name="connsiteX4" fmla="*/ 0 w 966374"/>
                  <a:gd name="connsiteY4" fmla="*/ 266700 h 533400"/>
                  <a:gd name="connsiteX0" fmla="*/ 119 w 966493"/>
                  <a:gd name="connsiteY0" fmla="*/ 309562 h 576262"/>
                  <a:gd name="connsiteX1" fmla="*/ 449968 w 966493"/>
                  <a:gd name="connsiteY1" fmla="*/ 0 h 576262"/>
                  <a:gd name="connsiteX2" fmla="*/ 966493 w 966493"/>
                  <a:gd name="connsiteY2" fmla="*/ 309562 h 576262"/>
                  <a:gd name="connsiteX3" fmla="*/ 483306 w 966493"/>
                  <a:gd name="connsiteY3" fmla="*/ 576262 h 576262"/>
                  <a:gd name="connsiteX4" fmla="*/ 119 w 966493"/>
                  <a:gd name="connsiteY4" fmla="*/ 309562 h 576262"/>
                  <a:gd name="connsiteX0" fmla="*/ 11 w 966385"/>
                  <a:gd name="connsiteY0" fmla="*/ 309562 h 384946"/>
                  <a:gd name="connsiteX1" fmla="*/ 449860 w 966385"/>
                  <a:gd name="connsiteY1" fmla="*/ 0 h 384946"/>
                  <a:gd name="connsiteX2" fmla="*/ 966385 w 966385"/>
                  <a:gd name="connsiteY2" fmla="*/ 309562 h 384946"/>
                  <a:gd name="connsiteX3" fmla="*/ 459385 w 966385"/>
                  <a:gd name="connsiteY3" fmla="*/ 342899 h 384946"/>
                  <a:gd name="connsiteX4" fmla="*/ 11 w 966385"/>
                  <a:gd name="connsiteY4" fmla="*/ 309562 h 384946"/>
                  <a:gd name="connsiteX0" fmla="*/ 22 w 966396"/>
                  <a:gd name="connsiteY0" fmla="*/ 309562 h 390148"/>
                  <a:gd name="connsiteX1" fmla="*/ 449871 w 966396"/>
                  <a:gd name="connsiteY1" fmla="*/ 0 h 390148"/>
                  <a:gd name="connsiteX2" fmla="*/ 966396 w 966396"/>
                  <a:gd name="connsiteY2" fmla="*/ 309562 h 390148"/>
                  <a:gd name="connsiteX3" fmla="*/ 464158 w 966396"/>
                  <a:gd name="connsiteY3" fmla="*/ 357187 h 390148"/>
                  <a:gd name="connsiteX4" fmla="*/ 22 w 966396"/>
                  <a:gd name="connsiteY4" fmla="*/ 309562 h 390148"/>
                  <a:gd name="connsiteX0" fmla="*/ 22 w 1007037"/>
                  <a:gd name="connsiteY0" fmla="*/ 309562 h 389630"/>
                  <a:gd name="connsiteX1" fmla="*/ 449871 w 1007037"/>
                  <a:gd name="connsiteY1" fmla="*/ 0 h 389630"/>
                  <a:gd name="connsiteX2" fmla="*/ 966396 w 1007037"/>
                  <a:gd name="connsiteY2" fmla="*/ 309562 h 389630"/>
                  <a:gd name="connsiteX3" fmla="*/ 940203 w 1007037"/>
                  <a:gd name="connsiteY3" fmla="*/ 388143 h 389630"/>
                  <a:gd name="connsiteX4" fmla="*/ 464158 w 1007037"/>
                  <a:gd name="connsiteY4" fmla="*/ 357187 h 389630"/>
                  <a:gd name="connsiteX5" fmla="*/ 22 w 1007037"/>
                  <a:gd name="connsiteY5" fmla="*/ 309562 h 389630"/>
                  <a:gd name="connsiteX0" fmla="*/ 14 w 968149"/>
                  <a:gd name="connsiteY0" fmla="*/ 315583 h 395651"/>
                  <a:gd name="connsiteX1" fmla="*/ 449863 w 968149"/>
                  <a:gd name="connsiteY1" fmla="*/ 6021 h 395651"/>
                  <a:gd name="connsiteX2" fmla="*/ 840182 w 968149"/>
                  <a:gd name="connsiteY2" fmla="*/ 132227 h 395651"/>
                  <a:gd name="connsiteX3" fmla="*/ 940195 w 968149"/>
                  <a:gd name="connsiteY3" fmla="*/ 394164 h 395651"/>
                  <a:gd name="connsiteX4" fmla="*/ 464150 w 968149"/>
                  <a:gd name="connsiteY4" fmla="*/ 363208 h 395651"/>
                  <a:gd name="connsiteX5" fmla="*/ 14 w 968149"/>
                  <a:gd name="connsiteY5" fmla="*/ 315583 h 395651"/>
                  <a:gd name="connsiteX0" fmla="*/ 8897 w 977032"/>
                  <a:gd name="connsiteY0" fmla="*/ 311701 h 391769"/>
                  <a:gd name="connsiteX1" fmla="*/ 189460 w 977032"/>
                  <a:gd name="connsiteY1" fmla="*/ 68815 h 391769"/>
                  <a:gd name="connsiteX2" fmla="*/ 458746 w 977032"/>
                  <a:gd name="connsiteY2" fmla="*/ 2139 h 391769"/>
                  <a:gd name="connsiteX3" fmla="*/ 849065 w 977032"/>
                  <a:gd name="connsiteY3" fmla="*/ 128345 h 391769"/>
                  <a:gd name="connsiteX4" fmla="*/ 949078 w 977032"/>
                  <a:gd name="connsiteY4" fmla="*/ 390282 h 391769"/>
                  <a:gd name="connsiteX5" fmla="*/ 473033 w 977032"/>
                  <a:gd name="connsiteY5" fmla="*/ 359326 h 391769"/>
                  <a:gd name="connsiteX6" fmla="*/ 8897 w 977032"/>
                  <a:gd name="connsiteY6" fmla="*/ 311701 h 391769"/>
                  <a:gd name="connsiteX0" fmla="*/ 8579 w 983857"/>
                  <a:gd name="connsiteY0" fmla="*/ 399807 h 414416"/>
                  <a:gd name="connsiteX1" fmla="*/ 196285 w 983857"/>
                  <a:gd name="connsiteY1" fmla="*/ 68815 h 414416"/>
                  <a:gd name="connsiteX2" fmla="*/ 465571 w 983857"/>
                  <a:gd name="connsiteY2" fmla="*/ 2139 h 414416"/>
                  <a:gd name="connsiteX3" fmla="*/ 855890 w 983857"/>
                  <a:gd name="connsiteY3" fmla="*/ 128345 h 414416"/>
                  <a:gd name="connsiteX4" fmla="*/ 955903 w 983857"/>
                  <a:gd name="connsiteY4" fmla="*/ 390282 h 414416"/>
                  <a:gd name="connsiteX5" fmla="*/ 479858 w 983857"/>
                  <a:gd name="connsiteY5" fmla="*/ 359326 h 414416"/>
                  <a:gd name="connsiteX6" fmla="*/ 8579 w 983857"/>
                  <a:gd name="connsiteY6" fmla="*/ 399807 h 414416"/>
                  <a:gd name="connsiteX0" fmla="*/ 9609 w 963455"/>
                  <a:gd name="connsiteY0" fmla="*/ 380757 h 397615"/>
                  <a:gd name="connsiteX1" fmla="*/ 175883 w 963455"/>
                  <a:gd name="connsiteY1" fmla="*/ 68815 h 397615"/>
                  <a:gd name="connsiteX2" fmla="*/ 445169 w 963455"/>
                  <a:gd name="connsiteY2" fmla="*/ 2139 h 397615"/>
                  <a:gd name="connsiteX3" fmla="*/ 835488 w 963455"/>
                  <a:gd name="connsiteY3" fmla="*/ 128345 h 397615"/>
                  <a:gd name="connsiteX4" fmla="*/ 935501 w 963455"/>
                  <a:gd name="connsiteY4" fmla="*/ 390282 h 397615"/>
                  <a:gd name="connsiteX5" fmla="*/ 459456 w 963455"/>
                  <a:gd name="connsiteY5" fmla="*/ 359326 h 397615"/>
                  <a:gd name="connsiteX6" fmla="*/ 9609 w 963455"/>
                  <a:gd name="connsiteY6" fmla="*/ 380757 h 397615"/>
                  <a:gd name="connsiteX0" fmla="*/ 629 w 954475"/>
                  <a:gd name="connsiteY0" fmla="*/ 380757 h 392126"/>
                  <a:gd name="connsiteX1" fmla="*/ 166903 w 954475"/>
                  <a:gd name="connsiteY1" fmla="*/ 68815 h 392126"/>
                  <a:gd name="connsiteX2" fmla="*/ 436189 w 954475"/>
                  <a:gd name="connsiteY2" fmla="*/ 2139 h 392126"/>
                  <a:gd name="connsiteX3" fmla="*/ 826508 w 954475"/>
                  <a:gd name="connsiteY3" fmla="*/ 128345 h 392126"/>
                  <a:gd name="connsiteX4" fmla="*/ 926521 w 954475"/>
                  <a:gd name="connsiteY4" fmla="*/ 390282 h 392126"/>
                  <a:gd name="connsiteX5" fmla="*/ 450476 w 954475"/>
                  <a:gd name="connsiteY5" fmla="*/ 359326 h 392126"/>
                  <a:gd name="connsiteX6" fmla="*/ 224054 w 954475"/>
                  <a:gd name="connsiteY6" fmla="*/ 271221 h 392126"/>
                  <a:gd name="connsiteX7" fmla="*/ 629 w 954475"/>
                  <a:gd name="connsiteY7" fmla="*/ 380757 h 392126"/>
                  <a:gd name="connsiteX0" fmla="*/ 1989 w 955835"/>
                  <a:gd name="connsiteY0" fmla="*/ 380757 h 392053"/>
                  <a:gd name="connsiteX1" fmla="*/ 168263 w 955835"/>
                  <a:gd name="connsiteY1" fmla="*/ 68815 h 392053"/>
                  <a:gd name="connsiteX2" fmla="*/ 437549 w 955835"/>
                  <a:gd name="connsiteY2" fmla="*/ 2139 h 392053"/>
                  <a:gd name="connsiteX3" fmla="*/ 827868 w 955835"/>
                  <a:gd name="connsiteY3" fmla="*/ 128345 h 392053"/>
                  <a:gd name="connsiteX4" fmla="*/ 927881 w 955835"/>
                  <a:gd name="connsiteY4" fmla="*/ 390282 h 392053"/>
                  <a:gd name="connsiteX5" fmla="*/ 451836 w 955835"/>
                  <a:gd name="connsiteY5" fmla="*/ 359326 h 392053"/>
                  <a:gd name="connsiteX6" fmla="*/ 101589 w 955835"/>
                  <a:gd name="connsiteY6" fmla="*/ 278365 h 392053"/>
                  <a:gd name="connsiteX7" fmla="*/ 1989 w 955835"/>
                  <a:gd name="connsiteY7" fmla="*/ 380757 h 392053"/>
                  <a:gd name="connsiteX0" fmla="*/ 340 w 954186"/>
                  <a:gd name="connsiteY0" fmla="*/ 380757 h 392481"/>
                  <a:gd name="connsiteX1" fmla="*/ 166614 w 954186"/>
                  <a:gd name="connsiteY1" fmla="*/ 68815 h 392481"/>
                  <a:gd name="connsiteX2" fmla="*/ 435900 w 954186"/>
                  <a:gd name="connsiteY2" fmla="*/ 2139 h 392481"/>
                  <a:gd name="connsiteX3" fmla="*/ 826219 w 954186"/>
                  <a:gd name="connsiteY3" fmla="*/ 128345 h 392481"/>
                  <a:gd name="connsiteX4" fmla="*/ 926232 w 954186"/>
                  <a:gd name="connsiteY4" fmla="*/ 390282 h 392481"/>
                  <a:gd name="connsiteX5" fmla="*/ 450187 w 954186"/>
                  <a:gd name="connsiteY5" fmla="*/ 359326 h 392481"/>
                  <a:gd name="connsiteX6" fmla="*/ 133278 w 954186"/>
                  <a:gd name="connsiteY6" fmla="*/ 242646 h 392481"/>
                  <a:gd name="connsiteX7" fmla="*/ 340 w 954186"/>
                  <a:gd name="connsiteY7" fmla="*/ 380757 h 392481"/>
                  <a:gd name="connsiteX0" fmla="*/ 8999 w 962845"/>
                  <a:gd name="connsiteY0" fmla="*/ 380410 h 392134"/>
                  <a:gd name="connsiteX1" fmla="*/ 30016 w 962845"/>
                  <a:gd name="connsiteY1" fmla="*/ 228012 h 392134"/>
                  <a:gd name="connsiteX2" fmla="*/ 175273 w 962845"/>
                  <a:gd name="connsiteY2" fmla="*/ 68468 h 392134"/>
                  <a:gd name="connsiteX3" fmla="*/ 444559 w 962845"/>
                  <a:gd name="connsiteY3" fmla="*/ 1792 h 392134"/>
                  <a:gd name="connsiteX4" fmla="*/ 834878 w 962845"/>
                  <a:gd name="connsiteY4" fmla="*/ 127998 h 392134"/>
                  <a:gd name="connsiteX5" fmla="*/ 934891 w 962845"/>
                  <a:gd name="connsiteY5" fmla="*/ 389935 h 392134"/>
                  <a:gd name="connsiteX6" fmla="*/ 458846 w 962845"/>
                  <a:gd name="connsiteY6" fmla="*/ 358979 h 392134"/>
                  <a:gd name="connsiteX7" fmla="*/ 141937 w 962845"/>
                  <a:gd name="connsiteY7" fmla="*/ 242299 h 392134"/>
                  <a:gd name="connsiteX8" fmla="*/ 8999 w 962845"/>
                  <a:gd name="connsiteY8" fmla="*/ 380410 h 392134"/>
                  <a:gd name="connsiteX0" fmla="*/ 6178 w 960024"/>
                  <a:gd name="connsiteY0" fmla="*/ 380410 h 392437"/>
                  <a:gd name="connsiteX1" fmla="*/ 27195 w 960024"/>
                  <a:gd name="connsiteY1" fmla="*/ 228012 h 392437"/>
                  <a:gd name="connsiteX2" fmla="*/ 172452 w 960024"/>
                  <a:gd name="connsiteY2" fmla="*/ 68468 h 392437"/>
                  <a:gd name="connsiteX3" fmla="*/ 441738 w 960024"/>
                  <a:gd name="connsiteY3" fmla="*/ 1792 h 392437"/>
                  <a:gd name="connsiteX4" fmla="*/ 832057 w 960024"/>
                  <a:gd name="connsiteY4" fmla="*/ 127998 h 392437"/>
                  <a:gd name="connsiteX5" fmla="*/ 932070 w 960024"/>
                  <a:gd name="connsiteY5" fmla="*/ 389935 h 392437"/>
                  <a:gd name="connsiteX6" fmla="*/ 456025 w 960024"/>
                  <a:gd name="connsiteY6" fmla="*/ 358979 h 392437"/>
                  <a:gd name="connsiteX7" fmla="*/ 101016 w 960024"/>
                  <a:gd name="connsiteY7" fmla="*/ 223249 h 392437"/>
                  <a:gd name="connsiteX8" fmla="*/ 6178 w 960024"/>
                  <a:gd name="connsiteY8" fmla="*/ 380410 h 392437"/>
                  <a:gd name="connsiteX0" fmla="*/ 6002 w 959848"/>
                  <a:gd name="connsiteY0" fmla="*/ 380410 h 393080"/>
                  <a:gd name="connsiteX1" fmla="*/ 27019 w 959848"/>
                  <a:gd name="connsiteY1" fmla="*/ 228012 h 393080"/>
                  <a:gd name="connsiteX2" fmla="*/ 172276 w 959848"/>
                  <a:gd name="connsiteY2" fmla="*/ 68468 h 393080"/>
                  <a:gd name="connsiteX3" fmla="*/ 441562 w 959848"/>
                  <a:gd name="connsiteY3" fmla="*/ 1792 h 393080"/>
                  <a:gd name="connsiteX4" fmla="*/ 831881 w 959848"/>
                  <a:gd name="connsiteY4" fmla="*/ 127998 h 393080"/>
                  <a:gd name="connsiteX5" fmla="*/ 931894 w 959848"/>
                  <a:gd name="connsiteY5" fmla="*/ 389935 h 393080"/>
                  <a:gd name="connsiteX6" fmla="*/ 455849 w 959848"/>
                  <a:gd name="connsiteY6" fmla="*/ 358979 h 393080"/>
                  <a:gd name="connsiteX7" fmla="*/ 98459 w 959848"/>
                  <a:gd name="connsiteY7" fmla="*/ 192293 h 393080"/>
                  <a:gd name="connsiteX8" fmla="*/ 6002 w 959848"/>
                  <a:gd name="connsiteY8" fmla="*/ 380410 h 393080"/>
                  <a:gd name="connsiteX0" fmla="*/ 5473 w 959319"/>
                  <a:gd name="connsiteY0" fmla="*/ 380410 h 392568"/>
                  <a:gd name="connsiteX1" fmla="*/ 26490 w 959319"/>
                  <a:gd name="connsiteY1" fmla="*/ 228012 h 392568"/>
                  <a:gd name="connsiteX2" fmla="*/ 171747 w 959319"/>
                  <a:gd name="connsiteY2" fmla="*/ 68468 h 392568"/>
                  <a:gd name="connsiteX3" fmla="*/ 441033 w 959319"/>
                  <a:gd name="connsiteY3" fmla="*/ 1792 h 392568"/>
                  <a:gd name="connsiteX4" fmla="*/ 831352 w 959319"/>
                  <a:gd name="connsiteY4" fmla="*/ 127998 h 392568"/>
                  <a:gd name="connsiteX5" fmla="*/ 931365 w 959319"/>
                  <a:gd name="connsiteY5" fmla="*/ 389935 h 392568"/>
                  <a:gd name="connsiteX6" fmla="*/ 455320 w 959319"/>
                  <a:gd name="connsiteY6" fmla="*/ 358979 h 392568"/>
                  <a:gd name="connsiteX7" fmla="*/ 90786 w 959319"/>
                  <a:gd name="connsiteY7" fmla="*/ 216105 h 392568"/>
                  <a:gd name="connsiteX8" fmla="*/ 5473 w 959319"/>
                  <a:gd name="connsiteY8" fmla="*/ 380410 h 392568"/>
                  <a:gd name="connsiteX0" fmla="*/ 5473 w 959319"/>
                  <a:gd name="connsiteY0" fmla="*/ 380410 h 391325"/>
                  <a:gd name="connsiteX1" fmla="*/ 26490 w 959319"/>
                  <a:gd name="connsiteY1" fmla="*/ 228012 h 391325"/>
                  <a:gd name="connsiteX2" fmla="*/ 171747 w 959319"/>
                  <a:gd name="connsiteY2" fmla="*/ 68468 h 391325"/>
                  <a:gd name="connsiteX3" fmla="*/ 441033 w 959319"/>
                  <a:gd name="connsiteY3" fmla="*/ 1792 h 391325"/>
                  <a:gd name="connsiteX4" fmla="*/ 831352 w 959319"/>
                  <a:gd name="connsiteY4" fmla="*/ 127998 h 391325"/>
                  <a:gd name="connsiteX5" fmla="*/ 931365 w 959319"/>
                  <a:gd name="connsiteY5" fmla="*/ 389935 h 391325"/>
                  <a:gd name="connsiteX6" fmla="*/ 455320 w 959319"/>
                  <a:gd name="connsiteY6" fmla="*/ 358979 h 391325"/>
                  <a:gd name="connsiteX7" fmla="*/ 240803 w 959319"/>
                  <a:gd name="connsiteY7" fmla="*/ 325642 h 391325"/>
                  <a:gd name="connsiteX8" fmla="*/ 90786 w 959319"/>
                  <a:gd name="connsiteY8" fmla="*/ 216105 h 391325"/>
                  <a:gd name="connsiteX9" fmla="*/ 5473 w 959319"/>
                  <a:gd name="connsiteY9" fmla="*/ 380410 h 391325"/>
                  <a:gd name="connsiteX0" fmla="*/ 5473 w 931868"/>
                  <a:gd name="connsiteY0" fmla="*/ 380410 h 401695"/>
                  <a:gd name="connsiteX1" fmla="*/ 26490 w 931868"/>
                  <a:gd name="connsiteY1" fmla="*/ 228012 h 401695"/>
                  <a:gd name="connsiteX2" fmla="*/ 171747 w 931868"/>
                  <a:gd name="connsiteY2" fmla="*/ 68468 h 401695"/>
                  <a:gd name="connsiteX3" fmla="*/ 441033 w 931868"/>
                  <a:gd name="connsiteY3" fmla="*/ 1792 h 401695"/>
                  <a:gd name="connsiteX4" fmla="*/ 831352 w 931868"/>
                  <a:gd name="connsiteY4" fmla="*/ 127998 h 401695"/>
                  <a:gd name="connsiteX5" fmla="*/ 931365 w 931868"/>
                  <a:gd name="connsiteY5" fmla="*/ 389935 h 401695"/>
                  <a:gd name="connsiteX6" fmla="*/ 786109 w 931868"/>
                  <a:gd name="connsiteY6" fmla="*/ 339930 h 401695"/>
                  <a:gd name="connsiteX7" fmla="*/ 455320 w 931868"/>
                  <a:gd name="connsiteY7" fmla="*/ 358979 h 401695"/>
                  <a:gd name="connsiteX8" fmla="*/ 240803 w 931868"/>
                  <a:gd name="connsiteY8" fmla="*/ 325642 h 401695"/>
                  <a:gd name="connsiteX9" fmla="*/ 90786 w 931868"/>
                  <a:gd name="connsiteY9" fmla="*/ 216105 h 401695"/>
                  <a:gd name="connsiteX10" fmla="*/ 5473 w 931868"/>
                  <a:gd name="connsiteY10" fmla="*/ 380410 h 401695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095 h 404163"/>
                  <a:gd name="connsiteX1" fmla="*/ 42746 w 948124"/>
                  <a:gd name="connsiteY1" fmla="*/ 227884 h 404163"/>
                  <a:gd name="connsiteX2" fmla="*/ 188003 w 948124"/>
                  <a:gd name="connsiteY2" fmla="*/ 68340 h 404163"/>
                  <a:gd name="connsiteX3" fmla="*/ 457289 w 948124"/>
                  <a:gd name="connsiteY3" fmla="*/ 1664 h 404163"/>
                  <a:gd name="connsiteX4" fmla="*/ 847608 w 948124"/>
                  <a:gd name="connsiteY4" fmla="*/ 127870 h 404163"/>
                  <a:gd name="connsiteX5" fmla="*/ 947621 w 948124"/>
                  <a:gd name="connsiteY5" fmla="*/ 389807 h 404163"/>
                  <a:gd name="connsiteX6" fmla="*/ 816652 w 948124"/>
                  <a:gd name="connsiteY6" fmla="*/ 361233 h 404163"/>
                  <a:gd name="connsiteX7" fmla="*/ 471576 w 948124"/>
                  <a:gd name="connsiteY7" fmla="*/ 358851 h 404163"/>
                  <a:gd name="connsiteX8" fmla="*/ 257059 w 948124"/>
                  <a:gd name="connsiteY8" fmla="*/ 325514 h 404163"/>
                  <a:gd name="connsiteX9" fmla="*/ 107042 w 948124"/>
                  <a:gd name="connsiteY9" fmla="*/ 215977 h 404163"/>
                  <a:gd name="connsiteX10" fmla="*/ 2679 w 948124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68376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49272"/>
                  <a:gd name="connsiteY0" fmla="*/ 404095 h 404118"/>
                  <a:gd name="connsiteX1" fmla="*/ 42746 w 949272"/>
                  <a:gd name="connsiteY1" fmla="*/ 227884 h 404118"/>
                  <a:gd name="connsiteX2" fmla="*/ 188003 w 949272"/>
                  <a:gd name="connsiteY2" fmla="*/ 68340 h 404118"/>
                  <a:gd name="connsiteX3" fmla="*/ 457289 w 949272"/>
                  <a:gd name="connsiteY3" fmla="*/ 1664 h 404118"/>
                  <a:gd name="connsiteX4" fmla="*/ 847608 w 949272"/>
                  <a:gd name="connsiteY4" fmla="*/ 127870 h 404118"/>
                  <a:gd name="connsiteX5" fmla="*/ 945239 w 949272"/>
                  <a:gd name="connsiteY5" fmla="*/ 349326 h 404118"/>
                  <a:gd name="connsiteX6" fmla="*/ 816652 w 949272"/>
                  <a:gd name="connsiteY6" fmla="*/ 361233 h 404118"/>
                  <a:gd name="connsiteX7" fmla="*/ 471576 w 949272"/>
                  <a:gd name="connsiteY7" fmla="*/ 368376 h 404118"/>
                  <a:gd name="connsiteX8" fmla="*/ 257059 w 949272"/>
                  <a:gd name="connsiteY8" fmla="*/ 325514 h 404118"/>
                  <a:gd name="connsiteX9" fmla="*/ 107042 w 949272"/>
                  <a:gd name="connsiteY9" fmla="*/ 215977 h 404118"/>
                  <a:gd name="connsiteX10" fmla="*/ 2679 w 94927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95318 h 495341"/>
                  <a:gd name="connsiteX1" fmla="*/ 42746 w 960652"/>
                  <a:gd name="connsiteY1" fmla="*/ 319107 h 495341"/>
                  <a:gd name="connsiteX2" fmla="*/ 188003 w 960652"/>
                  <a:gd name="connsiteY2" fmla="*/ 159563 h 495341"/>
                  <a:gd name="connsiteX3" fmla="*/ 504914 w 960652"/>
                  <a:gd name="connsiteY3" fmla="*/ 812 h 495341"/>
                  <a:gd name="connsiteX4" fmla="*/ 847608 w 960652"/>
                  <a:gd name="connsiteY4" fmla="*/ 219093 h 495341"/>
                  <a:gd name="connsiteX5" fmla="*/ 957146 w 960652"/>
                  <a:gd name="connsiteY5" fmla="*/ 476268 h 495341"/>
                  <a:gd name="connsiteX6" fmla="*/ 816652 w 960652"/>
                  <a:gd name="connsiteY6" fmla="*/ 452456 h 495341"/>
                  <a:gd name="connsiteX7" fmla="*/ 471576 w 960652"/>
                  <a:gd name="connsiteY7" fmla="*/ 459599 h 495341"/>
                  <a:gd name="connsiteX8" fmla="*/ 257059 w 960652"/>
                  <a:gd name="connsiteY8" fmla="*/ 416737 h 495341"/>
                  <a:gd name="connsiteX9" fmla="*/ 107042 w 960652"/>
                  <a:gd name="connsiteY9" fmla="*/ 307200 h 495341"/>
                  <a:gd name="connsiteX10" fmla="*/ 2679 w 960652"/>
                  <a:gd name="connsiteY10" fmla="*/ 495318 h 495341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88003 w 960652"/>
                  <a:gd name="connsiteY2" fmla="*/ 164719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38778 w 960652"/>
                  <a:gd name="connsiteY2" fmla="*/ 28194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14300 w 960652"/>
                  <a:gd name="connsiteY2" fmla="*/ 140275 h 500497"/>
                  <a:gd name="connsiteX3" fmla="*/ 38778 w 960652"/>
                  <a:gd name="connsiteY3" fmla="*/ 28194 h 500497"/>
                  <a:gd name="connsiteX4" fmla="*/ 504825 w 960652"/>
                  <a:gd name="connsiteY4" fmla="*/ 70425 h 500497"/>
                  <a:gd name="connsiteX5" fmla="*/ 504914 w 960652"/>
                  <a:gd name="connsiteY5" fmla="*/ 5968 h 500497"/>
                  <a:gd name="connsiteX6" fmla="*/ 847608 w 960652"/>
                  <a:gd name="connsiteY6" fmla="*/ 224249 h 500497"/>
                  <a:gd name="connsiteX7" fmla="*/ 957146 w 960652"/>
                  <a:gd name="connsiteY7" fmla="*/ 481424 h 500497"/>
                  <a:gd name="connsiteX8" fmla="*/ 816652 w 960652"/>
                  <a:gd name="connsiteY8" fmla="*/ 457612 h 500497"/>
                  <a:gd name="connsiteX9" fmla="*/ 471576 w 960652"/>
                  <a:gd name="connsiteY9" fmla="*/ 464755 h 500497"/>
                  <a:gd name="connsiteX10" fmla="*/ 257059 w 960652"/>
                  <a:gd name="connsiteY10" fmla="*/ 421893 h 500497"/>
                  <a:gd name="connsiteX11" fmla="*/ 107042 w 960652"/>
                  <a:gd name="connsiteY11" fmla="*/ 312356 h 500497"/>
                  <a:gd name="connsiteX12" fmla="*/ 2679 w 960652"/>
                  <a:gd name="connsiteY12" fmla="*/ 500474 h 500497"/>
                  <a:gd name="connsiteX0" fmla="*/ 17909 w 975882"/>
                  <a:gd name="connsiteY0" fmla="*/ 500474 h 504534"/>
                  <a:gd name="connsiteX1" fmla="*/ 16701 w 975882"/>
                  <a:gd name="connsiteY1" fmla="*/ 140113 h 504534"/>
                  <a:gd name="connsiteX2" fmla="*/ 129530 w 975882"/>
                  <a:gd name="connsiteY2" fmla="*/ 140275 h 504534"/>
                  <a:gd name="connsiteX3" fmla="*/ 54008 w 975882"/>
                  <a:gd name="connsiteY3" fmla="*/ 28194 h 504534"/>
                  <a:gd name="connsiteX4" fmla="*/ 520055 w 975882"/>
                  <a:gd name="connsiteY4" fmla="*/ 70425 h 504534"/>
                  <a:gd name="connsiteX5" fmla="*/ 520144 w 975882"/>
                  <a:gd name="connsiteY5" fmla="*/ 5968 h 504534"/>
                  <a:gd name="connsiteX6" fmla="*/ 862838 w 975882"/>
                  <a:gd name="connsiteY6" fmla="*/ 224249 h 504534"/>
                  <a:gd name="connsiteX7" fmla="*/ 972376 w 975882"/>
                  <a:gd name="connsiteY7" fmla="*/ 481424 h 504534"/>
                  <a:gd name="connsiteX8" fmla="*/ 831882 w 975882"/>
                  <a:gd name="connsiteY8" fmla="*/ 457612 h 504534"/>
                  <a:gd name="connsiteX9" fmla="*/ 486806 w 975882"/>
                  <a:gd name="connsiteY9" fmla="*/ 464755 h 504534"/>
                  <a:gd name="connsiteX10" fmla="*/ 272289 w 975882"/>
                  <a:gd name="connsiteY10" fmla="*/ 421893 h 504534"/>
                  <a:gd name="connsiteX11" fmla="*/ 122272 w 975882"/>
                  <a:gd name="connsiteY11" fmla="*/ 312356 h 504534"/>
                  <a:gd name="connsiteX12" fmla="*/ 17909 w 975882"/>
                  <a:gd name="connsiteY12" fmla="*/ 500474 h 504534"/>
                  <a:gd name="connsiteX0" fmla="*/ 17909 w 988647"/>
                  <a:gd name="connsiteY0" fmla="*/ 499069 h 503129"/>
                  <a:gd name="connsiteX1" fmla="*/ 16701 w 988647"/>
                  <a:gd name="connsiteY1" fmla="*/ 138708 h 503129"/>
                  <a:gd name="connsiteX2" fmla="*/ 129530 w 988647"/>
                  <a:gd name="connsiteY2" fmla="*/ 138870 h 503129"/>
                  <a:gd name="connsiteX3" fmla="*/ 54008 w 988647"/>
                  <a:gd name="connsiteY3" fmla="*/ 26789 h 503129"/>
                  <a:gd name="connsiteX4" fmla="*/ 520055 w 988647"/>
                  <a:gd name="connsiteY4" fmla="*/ 69020 h 503129"/>
                  <a:gd name="connsiteX5" fmla="*/ 520144 w 988647"/>
                  <a:gd name="connsiteY5" fmla="*/ 4563 h 503129"/>
                  <a:gd name="connsiteX6" fmla="*/ 945388 w 988647"/>
                  <a:gd name="connsiteY6" fmla="*/ 197444 h 503129"/>
                  <a:gd name="connsiteX7" fmla="*/ 972376 w 988647"/>
                  <a:gd name="connsiteY7" fmla="*/ 480019 h 503129"/>
                  <a:gd name="connsiteX8" fmla="*/ 831882 w 988647"/>
                  <a:gd name="connsiteY8" fmla="*/ 456207 h 503129"/>
                  <a:gd name="connsiteX9" fmla="*/ 486806 w 988647"/>
                  <a:gd name="connsiteY9" fmla="*/ 463350 h 503129"/>
                  <a:gd name="connsiteX10" fmla="*/ 272289 w 988647"/>
                  <a:gd name="connsiteY10" fmla="*/ 420488 h 503129"/>
                  <a:gd name="connsiteX11" fmla="*/ 122272 w 988647"/>
                  <a:gd name="connsiteY11" fmla="*/ 310951 h 503129"/>
                  <a:gd name="connsiteX12" fmla="*/ 17909 w 988647"/>
                  <a:gd name="connsiteY12" fmla="*/ 499069 h 50312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06442"/>
                  <a:gd name="connsiteY0" fmla="*/ 499069 h 613369"/>
                  <a:gd name="connsiteX1" fmla="*/ 16701 w 1006442"/>
                  <a:gd name="connsiteY1" fmla="*/ 138708 h 613369"/>
                  <a:gd name="connsiteX2" fmla="*/ 129530 w 1006442"/>
                  <a:gd name="connsiteY2" fmla="*/ 138870 h 613369"/>
                  <a:gd name="connsiteX3" fmla="*/ 54008 w 1006442"/>
                  <a:gd name="connsiteY3" fmla="*/ 26789 h 613369"/>
                  <a:gd name="connsiteX4" fmla="*/ 520055 w 1006442"/>
                  <a:gd name="connsiteY4" fmla="*/ 69020 h 613369"/>
                  <a:gd name="connsiteX5" fmla="*/ 520144 w 1006442"/>
                  <a:gd name="connsiteY5" fmla="*/ 4563 h 613369"/>
                  <a:gd name="connsiteX6" fmla="*/ 945388 w 1006442"/>
                  <a:gd name="connsiteY6" fmla="*/ 197444 h 613369"/>
                  <a:gd name="connsiteX7" fmla="*/ 997776 w 1006442"/>
                  <a:gd name="connsiteY7" fmla="*/ 613369 h 613369"/>
                  <a:gd name="connsiteX8" fmla="*/ 831882 w 1006442"/>
                  <a:gd name="connsiteY8" fmla="*/ 456207 h 613369"/>
                  <a:gd name="connsiteX9" fmla="*/ 486806 w 1006442"/>
                  <a:gd name="connsiteY9" fmla="*/ 463350 h 613369"/>
                  <a:gd name="connsiteX10" fmla="*/ 272289 w 1006442"/>
                  <a:gd name="connsiteY10" fmla="*/ 420488 h 613369"/>
                  <a:gd name="connsiteX11" fmla="*/ 122272 w 1006442"/>
                  <a:gd name="connsiteY11" fmla="*/ 310951 h 613369"/>
                  <a:gd name="connsiteX12" fmla="*/ 17909 w 1006442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56207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3673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12832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2276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946182 w 1016207"/>
                  <a:gd name="connsiteY8" fmla="*/ 17363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524906 w 1016207"/>
                  <a:gd name="connsiteY9" fmla="*/ 2919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524906 w 1016207"/>
                  <a:gd name="connsiteY10" fmla="*/ 2919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307214 w 1016207"/>
                  <a:gd name="connsiteY11" fmla="*/ 3315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53249 w 1007097"/>
                  <a:gd name="connsiteY0" fmla="*/ 594319 h 613369"/>
                  <a:gd name="connsiteX1" fmla="*/ 7591 w 1007097"/>
                  <a:gd name="connsiteY1" fmla="*/ 138708 h 613369"/>
                  <a:gd name="connsiteX2" fmla="*/ 120420 w 1007097"/>
                  <a:gd name="connsiteY2" fmla="*/ 138870 h 613369"/>
                  <a:gd name="connsiteX3" fmla="*/ 44898 w 1007097"/>
                  <a:gd name="connsiteY3" fmla="*/ 26789 h 613369"/>
                  <a:gd name="connsiteX4" fmla="*/ 510945 w 1007097"/>
                  <a:gd name="connsiteY4" fmla="*/ 69020 h 613369"/>
                  <a:gd name="connsiteX5" fmla="*/ 511034 w 1007097"/>
                  <a:gd name="connsiteY5" fmla="*/ 4563 h 613369"/>
                  <a:gd name="connsiteX6" fmla="*/ 936278 w 1007097"/>
                  <a:gd name="connsiteY6" fmla="*/ 197444 h 613369"/>
                  <a:gd name="connsiteX7" fmla="*/ 988666 w 1007097"/>
                  <a:gd name="connsiteY7" fmla="*/ 613369 h 613369"/>
                  <a:gd name="connsiteX8" fmla="*/ 864047 w 1007097"/>
                  <a:gd name="connsiteY8" fmla="*/ 332382 h 613369"/>
                  <a:gd name="connsiteX9" fmla="*/ 625244 w 1007097"/>
                  <a:gd name="connsiteY9" fmla="*/ 399219 h 613369"/>
                  <a:gd name="connsiteX10" fmla="*/ 633271 w 1007097"/>
                  <a:gd name="connsiteY10" fmla="*/ 342700 h 613369"/>
                  <a:gd name="connsiteX11" fmla="*/ 272704 w 1007097"/>
                  <a:gd name="connsiteY11" fmla="*/ 404613 h 613369"/>
                  <a:gd name="connsiteX12" fmla="*/ 113162 w 1007097"/>
                  <a:gd name="connsiteY12" fmla="*/ 310951 h 613369"/>
                  <a:gd name="connsiteX13" fmla="*/ 53249 w 1007097"/>
                  <a:gd name="connsiteY13" fmla="*/ 594319 h 613369"/>
                  <a:gd name="connsiteX0" fmla="*/ 53596 w 1007444"/>
                  <a:gd name="connsiteY0" fmla="*/ 594319 h 613369"/>
                  <a:gd name="connsiteX1" fmla="*/ 7938 w 1007444"/>
                  <a:gd name="connsiteY1" fmla="*/ 138708 h 613369"/>
                  <a:gd name="connsiteX2" fmla="*/ 120767 w 1007444"/>
                  <a:gd name="connsiteY2" fmla="*/ 138870 h 613369"/>
                  <a:gd name="connsiteX3" fmla="*/ 45245 w 1007444"/>
                  <a:gd name="connsiteY3" fmla="*/ 26789 h 613369"/>
                  <a:gd name="connsiteX4" fmla="*/ 511292 w 1007444"/>
                  <a:gd name="connsiteY4" fmla="*/ 69020 h 613369"/>
                  <a:gd name="connsiteX5" fmla="*/ 511381 w 1007444"/>
                  <a:gd name="connsiteY5" fmla="*/ 4563 h 613369"/>
                  <a:gd name="connsiteX6" fmla="*/ 936625 w 1007444"/>
                  <a:gd name="connsiteY6" fmla="*/ 197444 h 613369"/>
                  <a:gd name="connsiteX7" fmla="*/ 989013 w 1007444"/>
                  <a:gd name="connsiteY7" fmla="*/ 613369 h 613369"/>
                  <a:gd name="connsiteX8" fmla="*/ 864394 w 1007444"/>
                  <a:gd name="connsiteY8" fmla="*/ 332382 h 613369"/>
                  <a:gd name="connsiteX9" fmla="*/ 625591 w 1007444"/>
                  <a:gd name="connsiteY9" fmla="*/ 399219 h 613369"/>
                  <a:gd name="connsiteX10" fmla="*/ 633618 w 1007444"/>
                  <a:gd name="connsiteY10" fmla="*/ 342700 h 613369"/>
                  <a:gd name="connsiteX11" fmla="*/ 273051 w 1007444"/>
                  <a:gd name="connsiteY11" fmla="*/ 404613 h 613369"/>
                  <a:gd name="connsiteX12" fmla="*/ 135734 w 1007444"/>
                  <a:gd name="connsiteY12" fmla="*/ 361751 h 613369"/>
                  <a:gd name="connsiteX13" fmla="*/ 53596 w 1007444"/>
                  <a:gd name="connsiteY13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267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521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55541 w 1005040"/>
                  <a:gd name="connsiteY4" fmla="*/ 394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9026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12251"/>
                  <a:gd name="connsiteY0" fmla="*/ 589812 h 608862"/>
                  <a:gd name="connsiteX1" fmla="*/ 58037 w 1012251"/>
                  <a:gd name="connsiteY1" fmla="*/ 286762 h 608862"/>
                  <a:gd name="connsiteX2" fmla="*/ 5534 w 1012251"/>
                  <a:gd name="connsiteY2" fmla="*/ 134201 h 608862"/>
                  <a:gd name="connsiteX3" fmla="*/ 118363 w 1012251"/>
                  <a:gd name="connsiteY3" fmla="*/ 134363 h 608862"/>
                  <a:gd name="connsiteX4" fmla="*/ 65066 w 1012251"/>
                  <a:gd name="connsiteY4" fmla="*/ 28632 h 608862"/>
                  <a:gd name="connsiteX5" fmla="*/ 508888 w 1012251"/>
                  <a:gd name="connsiteY5" fmla="*/ 64513 h 608862"/>
                  <a:gd name="connsiteX6" fmla="*/ 902677 w 1012251"/>
                  <a:gd name="connsiteY6" fmla="*/ 56 h 608862"/>
                  <a:gd name="connsiteX7" fmla="*/ 959621 w 1012251"/>
                  <a:gd name="connsiteY7" fmla="*/ 62762 h 608862"/>
                  <a:gd name="connsiteX8" fmla="*/ 986609 w 1012251"/>
                  <a:gd name="connsiteY8" fmla="*/ 608862 h 608862"/>
                  <a:gd name="connsiteX9" fmla="*/ 861990 w 1012251"/>
                  <a:gd name="connsiteY9" fmla="*/ 327875 h 608862"/>
                  <a:gd name="connsiteX10" fmla="*/ 623187 w 1012251"/>
                  <a:gd name="connsiteY10" fmla="*/ 394712 h 608862"/>
                  <a:gd name="connsiteX11" fmla="*/ 631214 w 1012251"/>
                  <a:gd name="connsiteY11" fmla="*/ 338193 h 608862"/>
                  <a:gd name="connsiteX12" fmla="*/ 270647 w 1012251"/>
                  <a:gd name="connsiteY12" fmla="*/ 400106 h 608862"/>
                  <a:gd name="connsiteX13" fmla="*/ 133330 w 1012251"/>
                  <a:gd name="connsiteY13" fmla="*/ 357244 h 608862"/>
                  <a:gd name="connsiteX14" fmla="*/ 51192 w 1012251"/>
                  <a:gd name="connsiteY14" fmla="*/ 589812 h 608862"/>
                  <a:gd name="connsiteX0" fmla="*/ 51192 w 1012251"/>
                  <a:gd name="connsiteY0" fmla="*/ 565098 h 584148"/>
                  <a:gd name="connsiteX1" fmla="*/ 58037 w 1012251"/>
                  <a:gd name="connsiteY1" fmla="*/ 262048 h 584148"/>
                  <a:gd name="connsiteX2" fmla="*/ 5534 w 1012251"/>
                  <a:gd name="connsiteY2" fmla="*/ 109487 h 584148"/>
                  <a:gd name="connsiteX3" fmla="*/ 118363 w 1012251"/>
                  <a:gd name="connsiteY3" fmla="*/ 109649 h 584148"/>
                  <a:gd name="connsiteX4" fmla="*/ 65066 w 1012251"/>
                  <a:gd name="connsiteY4" fmla="*/ 3918 h 584148"/>
                  <a:gd name="connsiteX5" fmla="*/ 508888 w 1012251"/>
                  <a:gd name="connsiteY5" fmla="*/ 39799 h 584148"/>
                  <a:gd name="connsiteX6" fmla="*/ 893152 w 1012251"/>
                  <a:gd name="connsiteY6" fmla="*/ 61067 h 584148"/>
                  <a:gd name="connsiteX7" fmla="*/ 959621 w 1012251"/>
                  <a:gd name="connsiteY7" fmla="*/ 38048 h 584148"/>
                  <a:gd name="connsiteX8" fmla="*/ 986609 w 1012251"/>
                  <a:gd name="connsiteY8" fmla="*/ 584148 h 584148"/>
                  <a:gd name="connsiteX9" fmla="*/ 861990 w 1012251"/>
                  <a:gd name="connsiteY9" fmla="*/ 303161 h 584148"/>
                  <a:gd name="connsiteX10" fmla="*/ 623187 w 1012251"/>
                  <a:gd name="connsiteY10" fmla="*/ 369998 h 584148"/>
                  <a:gd name="connsiteX11" fmla="*/ 631214 w 1012251"/>
                  <a:gd name="connsiteY11" fmla="*/ 313479 h 584148"/>
                  <a:gd name="connsiteX12" fmla="*/ 270647 w 1012251"/>
                  <a:gd name="connsiteY12" fmla="*/ 375392 h 584148"/>
                  <a:gd name="connsiteX13" fmla="*/ 133330 w 1012251"/>
                  <a:gd name="connsiteY13" fmla="*/ 332530 h 584148"/>
                  <a:gd name="connsiteX14" fmla="*/ 51192 w 1012251"/>
                  <a:gd name="connsiteY14" fmla="*/ 565098 h 584148"/>
                  <a:gd name="connsiteX0" fmla="*/ 51192 w 1012251"/>
                  <a:gd name="connsiteY0" fmla="*/ 613109 h 632159"/>
                  <a:gd name="connsiteX1" fmla="*/ 58037 w 1012251"/>
                  <a:gd name="connsiteY1" fmla="*/ 310059 h 632159"/>
                  <a:gd name="connsiteX2" fmla="*/ 5534 w 1012251"/>
                  <a:gd name="connsiteY2" fmla="*/ 157498 h 632159"/>
                  <a:gd name="connsiteX3" fmla="*/ 118363 w 1012251"/>
                  <a:gd name="connsiteY3" fmla="*/ 157660 h 632159"/>
                  <a:gd name="connsiteX4" fmla="*/ 65066 w 1012251"/>
                  <a:gd name="connsiteY4" fmla="*/ 51929 h 632159"/>
                  <a:gd name="connsiteX5" fmla="*/ 912113 w 1012251"/>
                  <a:gd name="connsiteY5" fmla="*/ 8435 h 632159"/>
                  <a:gd name="connsiteX6" fmla="*/ 893152 w 1012251"/>
                  <a:gd name="connsiteY6" fmla="*/ 109078 h 632159"/>
                  <a:gd name="connsiteX7" fmla="*/ 959621 w 1012251"/>
                  <a:gd name="connsiteY7" fmla="*/ 86059 h 632159"/>
                  <a:gd name="connsiteX8" fmla="*/ 986609 w 1012251"/>
                  <a:gd name="connsiteY8" fmla="*/ 632159 h 632159"/>
                  <a:gd name="connsiteX9" fmla="*/ 861990 w 1012251"/>
                  <a:gd name="connsiteY9" fmla="*/ 351172 h 632159"/>
                  <a:gd name="connsiteX10" fmla="*/ 623187 w 1012251"/>
                  <a:gd name="connsiteY10" fmla="*/ 418009 h 632159"/>
                  <a:gd name="connsiteX11" fmla="*/ 631214 w 1012251"/>
                  <a:gd name="connsiteY11" fmla="*/ 361490 h 632159"/>
                  <a:gd name="connsiteX12" fmla="*/ 270647 w 1012251"/>
                  <a:gd name="connsiteY12" fmla="*/ 423403 h 632159"/>
                  <a:gd name="connsiteX13" fmla="*/ 133330 w 1012251"/>
                  <a:gd name="connsiteY13" fmla="*/ 380541 h 632159"/>
                  <a:gd name="connsiteX14" fmla="*/ 51192 w 1012251"/>
                  <a:gd name="connsiteY14" fmla="*/ 613109 h 632159"/>
                  <a:gd name="connsiteX0" fmla="*/ 51192 w 1012251"/>
                  <a:gd name="connsiteY0" fmla="*/ 613109 h 632159"/>
                  <a:gd name="connsiteX1" fmla="*/ 58037 w 1012251"/>
                  <a:gd name="connsiteY1" fmla="*/ 310059 h 632159"/>
                  <a:gd name="connsiteX2" fmla="*/ 5534 w 1012251"/>
                  <a:gd name="connsiteY2" fmla="*/ 157498 h 632159"/>
                  <a:gd name="connsiteX3" fmla="*/ 118363 w 1012251"/>
                  <a:gd name="connsiteY3" fmla="*/ 157660 h 632159"/>
                  <a:gd name="connsiteX4" fmla="*/ 65066 w 1012251"/>
                  <a:gd name="connsiteY4" fmla="*/ 51929 h 632159"/>
                  <a:gd name="connsiteX5" fmla="*/ 912113 w 1012251"/>
                  <a:gd name="connsiteY5" fmla="*/ 8435 h 632159"/>
                  <a:gd name="connsiteX6" fmla="*/ 839177 w 1012251"/>
                  <a:gd name="connsiteY6" fmla="*/ 128128 h 632159"/>
                  <a:gd name="connsiteX7" fmla="*/ 959621 w 1012251"/>
                  <a:gd name="connsiteY7" fmla="*/ 86059 h 632159"/>
                  <a:gd name="connsiteX8" fmla="*/ 986609 w 1012251"/>
                  <a:gd name="connsiteY8" fmla="*/ 632159 h 632159"/>
                  <a:gd name="connsiteX9" fmla="*/ 861990 w 1012251"/>
                  <a:gd name="connsiteY9" fmla="*/ 351172 h 632159"/>
                  <a:gd name="connsiteX10" fmla="*/ 623187 w 1012251"/>
                  <a:gd name="connsiteY10" fmla="*/ 418009 h 632159"/>
                  <a:gd name="connsiteX11" fmla="*/ 631214 w 1012251"/>
                  <a:gd name="connsiteY11" fmla="*/ 361490 h 632159"/>
                  <a:gd name="connsiteX12" fmla="*/ 270647 w 1012251"/>
                  <a:gd name="connsiteY12" fmla="*/ 423403 h 632159"/>
                  <a:gd name="connsiteX13" fmla="*/ 133330 w 1012251"/>
                  <a:gd name="connsiteY13" fmla="*/ 380541 h 632159"/>
                  <a:gd name="connsiteX14" fmla="*/ 51192 w 1012251"/>
                  <a:gd name="connsiteY14" fmla="*/ 613109 h 632159"/>
                  <a:gd name="connsiteX0" fmla="*/ 51192 w 1012251"/>
                  <a:gd name="connsiteY0" fmla="*/ 630614 h 649664"/>
                  <a:gd name="connsiteX1" fmla="*/ 58037 w 1012251"/>
                  <a:gd name="connsiteY1" fmla="*/ 327564 h 649664"/>
                  <a:gd name="connsiteX2" fmla="*/ 5534 w 1012251"/>
                  <a:gd name="connsiteY2" fmla="*/ 175003 h 649664"/>
                  <a:gd name="connsiteX3" fmla="*/ 118363 w 1012251"/>
                  <a:gd name="connsiteY3" fmla="*/ 175165 h 649664"/>
                  <a:gd name="connsiteX4" fmla="*/ 65066 w 1012251"/>
                  <a:gd name="connsiteY4" fmla="*/ 69434 h 649664"/>
                  <a:gd name="connsiteX5" fmla="*/ 902588 w 1012251"/>
                  <a:gd name="connsiteY5" fmla="*/ 6890 h 649664"/>
                  <a:gd name="connsiteX6" fmla="*/ 839177 w 1012251"/>
                  <a:gd name="connsiteY6" fmla="*/ 145633 h 649664"/>
                  <a:gd name="connsiteX7" fmla="*/ 959621 w 1012251"/>
                  <a:gd name="connsiteY7" fmla="*/ 103564 h 649664"/>
                  <a:gd name="connsiteX8" fmla="*/ 986609 w 1012251"/>
                  <a:gd name="connsiteY8" fmla="*/ 649664 h 649664"/>
                  <a:gd name="connsiteX9" fmla="*/ 861990 w 1012251"/>
                  <a:gd name="connsiteY9" fmla="*/ 368677 h 649664"/>
                  <a:gd name="connsiteX10" fmla="*/ 623187 w 1012251"/>
                  <a:gd name="connsiteY10" fmla="*/ 435514 h 649664"/>
                  <a:gd name="connsiteX11" fmla="*/ 631214 w 1012251"/>
                  <a:gd name="connsiteY11" fmla="*/ 378995 h 649664"/>
                  <a:gd name="connsiteX12" fmla="*/ 270647 w 1012251"/>
                  <a:gd name="connsiteY12" fmla="*/ 440908 h 649664"/>
                  <a:gd name="connsiteX13" fmla="*/ 133330 w 1012251"/>
                  <a:gd name="connsiteY13" fmla="*/ 398046 h 649664"/>
                  <a:gd name="connsiteX14" fmla="*/ 51192 w 1012251"/>
                  <a:gd name="connsiteY14" fmla="*/ 630614 h 649664"/>
                  <a:gd name="connsiteX0" fmla="*/ 51192 w 1012251"/>
                  <a:gd name="connsiteY0" fmla="*/ 630614 h 649664"/>
                  <a:gd name="connsiteX1" fmla="*/ 58037 w 1012251"/>
                  <a:gd name="connsiteY1" fmla="*/ 327564 h 649664"/>
                  <a:gd name="connsiteX2" fmla="*/ 5534 w 1012251"/>
                  <a:gd name="connsiteY2" fmla="*/ 175003 h 649664"/>
                  <a:gd name="connsiteX3" fmla="*/ 118363 w 1012251"/>
                  <a:gd name="connsiteY3" fmla="*/ 175165 h 649664"/>
                  <a:gd name="connsiteX4" fmla="*/ 65066 w 1012251"/>
                  <a:gd name="connsiteY4" fmla="*/ 69434 h 649664"/>
                  <a:gd name="connsiteX5" fmla="*/ 902588 w 1012251"/>
                  <a:gd name="connsiteY5" fmla="*/ 6890 h 649664"/>
                  <a:gd name="connsiteX6" fmla="*/ 839177 w 1012251"/>
                  <a:gd name="connsiteY6" fmla="*/ 145633 h 649664"/>
                  <a:gd name="connsiteX7" fmla="*/ 959621 w 1012251"/>
                  <a:gd name="connsiteY7" fmla="*/ 103564 h 649664"/>
                  <a:gd name="connsiteX8" fmla="*/ 986609 w 1012251"/>
                  <a:gd name="connsiteY8" fmla="*/ 649664 h 649664"/>
                  <a:gd name="connsiteX9" fmla="*/ 861990 w 1012251"/>
                  <a:gd name="connsiteY9" fmla="*/ 368677 h 649664"/>
                  <a:gd name="connsiteX10" fmla="*/ 623187 w 1012251"/>
                  <a:gd name="connsiteY10" fmla="*/ 435514 h 649664"/>
                  <a:gd name="connsiteX11" fmla="*/ 631214 w 1012251"/>
                  <a:gd name="connsiteY11" fmla="*/ 378995 h 649664"/>
                  <a:gd name="connsiteX12" fmla="*/ 270647 w 1012251"/>
                  <a:gd name="connsiteY12" fmla="*/ 440908 h 649664"/>
                  <a:gd name="connsiteX13" fmla="*/ 133330 w 1012251"/>
                  <a:gd name="connsiteY13" fmla="*/ 398046 h 649664"/>
                  <a:gd name="connsiteX14" fmla="*/ 51192 w 1012251"/>
                  <a:gd name="connsiteY14" fmla="*/ 630614 h 649664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861990 w 1012251"/>
                  <a:gd name="connsiteY9" fmla="*/ 334530 h 615517"/>
                  <a:gd name="connsiteX10" fmla="*/ 623187 w 1012251"/>
                  <a:gd name="connsiteY10" fmla="*/ 4013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623187 w 1012251"/>
                  <a:gd name="connsiteY10" fmla="*/ 4013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133330 w 1012251"/>
                  <a:gd name="connsiteY14" fmla="*/ 363899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13522 w 1012251"/>
                  <a:gd name="connsiteY12" fmla="*/ 479786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13522 w 1012251"/>
                  <a:gd name="connsiteY12" fmla="*/ 479786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111125 w 1012251"/>
                  <a:gd name="connsiteY15" fmla="*/ 526538 h 615517"/>
                  <a:gd name="connsiteX16" fmla="*/ 51192 w 1012251"/>
                  <a:gd name="connsiteY16" fmla="*/ 596467 h 615517"/>
                  <a:gd name="connsiteX0" fmla="*/ 51192 w 1012251"/>
                  <a:gd name="connsiteY0" fmla="*/ 590548 h 609598"/>
                  <a:gd name="connsiteX1" fmla="*/ 58037 w 1012251"/>
                  <a:gd name="connsiteY1" fmla="*/ 287498 h 609598"/>
                  <a:gd name="connsiteX2" fmla="*/ 5534 w 1012251"/>
                  <a:gd name="connsiteY2" fmla="*/ 134937 h 609598"/>
                  <a:gd name="connsiteX3" fmla="*/ 118363 w 1012251"/>
                  <a:gd name="connsiteY3" fmla="*/ 135099 h 609598"/>
                  <a:gd name="connsiteX4" fmla="*/ 398441 w 1012251"/>
                  <a:gd name="connsiteY4" fmla="*/ 108743 h 609598"/>
                  <a:gd name="connsiteX5" fmla="*/ 908938 w 1012251"/>
                  <a:gd name="connsiteY5" fmla="*/ 4924 h 609598"/>
                  <a:gd name="connsiteX6" fmla="*/ 839177 w 1012251"/>
                  <a:gd name="connsiteY6" fmla="*/ 105567 h 609598"/>
                  <a:gd name="connsiteX7" fmla="*/ 959621 w 1012251"/>
                  <a:gd name="connsiteY7" fmla="*/ 63498 h 609598"/>
                  <a:gd name="connsiteX8" fmla="*/ 986609 w 1012251"/>
                  <a:gd name="connsiteY8" fmla="*/ 609598 h 609598"/>
                  <a:gd name="connsiteX9" fmla="*/ 741340 w 1012251"/>
                  <a:gd name="connsiteY9" fmla="*/ 341311 h 609598"/>
                  <a:gd name="connsiteX10" fmla="*/ 718437 w 1012251"/>
                  <a:gd name="connsiteY10" fmla="*/ 420848 h 609598"/>
                  <a:gd name="connsiteX11" fmla="*/ 678839 w 1012251"/>
                  <a:gd name="connsiteY11" fmla="*/ 316704 h 609598"/>
                  <a:gd name="connsiteX12" fmla="*/ 413522 w 1012251"/>
                  <a:gd name="connsiteY12" fmla="*/ 473867 h 609598"/>
                  <a:gd name="connsiteX13" fmla="*/ 381000 w 1012251"/>
                  <a:gd name="connsiteY13" fmla="*/ 377744 h 609598"/>
                  <a:gd name="connsiteX14" fmla="*/ 234930 w 1012251"/>
                  <a:gd name="connsiteY14" fmla="*/ 469105 h 609598"/>
                  <a:gd name="connsiteX15" fmla="*/ 111125 w 1012251"/>
                  <a:gd name="connsiteY15" fmla="*/ 520619 h 609598"/>
                  <a:gd name="connsiteX16" fmla="*/ 51192 w 1012251"/>
                  <a:gd name="connsiteY16" fmla="*/ 590548 h 609598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118363 w 1012251"/>
                  <a:gd name="connsiteY3" fmla="*/ 159575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575563 w 1012251"/>
                  <a:gd name="connsiteY3" fmla="*/ 289750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372363 w 1012251"/>
                  <a:gd name="connsiteY3" fmla="*/ 159575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8956 w 970015"/>
                  <a:gd name="connsiteY0" fmla="*/ 615024 h 634074"/>
                  <a:gd name="connsiteX1" fmla="*/ 15801 w 970015"/>
                  <a:gd name="connsiteY1" fmla="*/ 311974 h 634074"/>
                  <a:gd name="connsiteX2" fmla="*/ 242698 w 970015"/>
                  <a:gd name="connsiteY2" fmla="*/ 283238 h 634074"/>
                  <a:gd name="connsiteX3" fmla="*/ 330127 w 970015"/>
                  <a:gd name="connsiteY3" fmla="*/ 159575 h 634074"/>
                  <a:gd name="connsiteX4" fmla="*/ 445105 w 970015"/>
                  <a:gd name="connsiteY4" fmla="*/ 6219 h 634074"/>
                  <a:gd name="connsiteX5" fmla="*/ 866702 w 970015"/>
                  <a:gd name="connsiteY5" fmla="*/ 29400 h 634074"/>
                  <a:gd name="connsiteX6" fmla="*/ 796941 w 970015"/>
                  <a:gd name="connsiteY6" fmla="*/ 130043 h 634074"/>
                  <a:gd name="connsiteX7" fmla="*/ 917385 w 970015"/>
                  <a:gd name="connsiteY7" fmla="*/ 87974 h 634074"/>
                  <a:gd name="connsiteX8" fmla="*/ 944373 w 970015"/>
                  <a:gd name="connsiteY8" fmla="*/ 634074 h 634074"/>
                  <a:gd name="connsiteX9" fmla="*/ 699104 w 970015"/>
                  <a:gd name="connsiteY9" fmla="*/ 365787 h 634074"/>
                  <a:gd name="connsiteX10" fmla="*/ 676201 w 970015"/>
                  <a:gd name="connsiteY10" fmla="*/ 445324 h 634074"/>
                  <a:gd name="connsiteX11" fmla="*/ 636603 w 970015"/>
                  <a:gd name="connsiteY11" fmla="*/ 341180 h 634074"/>
                  <a:gd name="connsiteX12" fmla="*/ 371286 w 970015"/>
                  <a:gd name="connsiteY12" fmla="*/ 498343 h 634074"/>
                  <a:gd name="connsiteX13" fmla="*/ 338764 w 970015"/>
                  <a:gd name="connsiteY13" fmla="*/ 402220 h 634074"/>
                  <a:gd name="connsiteX14" fmla="*/ 192694 w 970015"/>
                  <a:gd name="connsiteY14" fmla="*/ 493581 h 634074"/>
                  <a:gd name="connsiteX15" fmla="*/ 68889 w 970015"/>
                  <a:gd name="connsiteY15" fmla="*/ 545095 h 634074"/>
                  <a:gd name="connsiteX16" fmla="*/ 8956 w 970015"/>
                  <a:gd name="connsiteY16" fmla="*/ 615024 h 634074"/>
                  <a:gd name="connsiteX0" fmla="*/ 8956 w 970015"/>
                  <a:gd name="connsiteY0" fmla="*/ 615024 h 634074"/>
                  <a:gd name="connsiteX1" fmla="*/ 15801 w 970015"/>
                  <a:gd name="connsiteY1" fmla="*/ 311974 h 634074"/>
                  <a:gd name="connsiteX2" fmla="*/ 191898 w 970015"/>
                  <a:gd name="connsiteY2" fmla="*/ 219738 h 634074"/>
                  <a:gd name="connsiteX3" fmla="*/ 330127 w 970015"/>
                  <a:gd name="connsiteY3" fmla="*/ 159575 h 634074"/>
                  <a:gd name="connsiteX4" fmla="*/ 445105 w 970015"/>
                  <a:gd name="connsiteY4" fmla="*/ 6219 h 634074"/>
                  <a:gd name="connsiteX5" fmla="*/ 866702 w 970015"/>
                  <a:gd name="connsiteY5" fmla="*/ 29400 h 634074"/>
                  <a:gd name="connsiteX6" fmla="*/ 796941 w 970015"/>
                  <a:gd name="connsiteY6" fmla="*/ 130043 h 634074"/>
                  <a:gd name="connsiteX7" fmla="*/ 917385 w 970015"/>
                  <a:gd name="connsiteY7" fmla="*/ 87974 h 634074"/>
                  <a:gd name="connsiteX8" fmla="*/ 944373 w 970015"/>
                  <a:gd name="connsiteY8" fmla="*/ 634074 h 634074"/>
                  <a:gd name="connsiteX9" fmla="*/ 699104 w 970015"/>
                  <a:gd name="connsiteY9" fmla="*/ 365787 h 634074"/>
                  <a:gd name="connsiteX10" fmla="*/ 676201 w 970015"/>
                  <a:gd name="connsiteY10" fmla="*/ 445324 h 634074"/>
                  <a:gd name="connsiteX11" fmla="*/ 636603 w 970015"/>
                  <a:gd name="connsiteY11" fmla="*/ 341180 h 634074"/>
                  <a:gd name="connsiteX12" fmla="*/ 371286 w 970015"/>
                  <a:gd name="connsiteY12" fmla="*/ 498343 h 634074"/>
                  <a:gd name="connsiteX13" fmla="*/ 338764 w 970015"/>
                  <a:gd name="connsiteY13" fmla="*/ 402220 h 634074"/>
                  <a:gd name="connsiteX14" fmla="*/ 192694 w 970015"/>
                  <a:gd name="connsiteY14" fmla="*/ 493581 h 634074"/>
                  <a:gd name="connsiteX15" fmla="*/ 68889 w 970015"/>
                  <a:gd name="connsiteY15" fmla="*/ 545095 h 634074"/>
                  <a:gd name="connsiteX16" fmla="*/ 8956 w 970015"/>
                  <a:gd name="connsiteY16" fmla="*/ 615024 h 634074"/>
                  <a:gd name="connsiteX0" fmla="*/ 4016 w 965075"/>
                  <a:gd name="connsiteY0" fmla="*/ 615024 h 634074"/>
                  <a:gd name="connsiteX1" fmla="*/ 172786 w 965075"/>
                  <a:gd name="connsiteY1" fmla="*/ 356424 h 634074"/>
                  <a:gd name="connsiteX2" fmla="*/ 186958 w 965075"/>
                  <a:gd name="connsiteY2" fmla="*/ 219738 h 634074"/>
                  <a:gd name="connsiteX3" fmla="*/ 325187 w 965075"/>
                  <a:gd name="connsiteY3" fmla="*/ 159575 h 634074"/>
                  <a:gd name="connsiteX4" fmla="*/ 440165 w 965075"/>
                  <a:gd name="connsiteY4" fmla="*/ 6219 h 634074"/>
                  <a:gd name="connsiteX5" fmla="*/ 861762 w 965075"/>
                  <a:gd name="connsiteY5" fmla="*/ 29400 h 634074"/>
                  <a:gd name="connsiteX6" fmla="*/ 792001 w 965075"/>
                  <a:gd name="connsiteY6" fmla="*/ 130043 h 634074"/>
                  <a:gd name="connsiteX7" fmla="*/ 912445 w 965075"/>
                  <a:gd name="connsiteY7" fmla="*/ 87974 h 634074"/>
                  <a:gd name="connsiteX8" fmla="*/ 939433 w 965075"/>
                  <a:gd name="connsiteY8" fmla="*/ 634074 h 634074"/>
                  <a:gd name="connsiteX9" fmla="*/ 694164 w 965075"/>
                  <a:gd name="connsiteY9" fmla="*/ 365787 h 634074"/>
                  <a:gd name="connsiteX10" fmla="*/ 671261 w 965075"/>
                  <a:gd name="connsiteY10" fmla="*/ 445324 h 634074"/>
                  <a:gd name="connsiteX11" fmla="*/ 631663 w 965075"/>
                  <a:gd name="connsiteY11" fmla="*/ 341180 h 634074"/>
                  <a:gd name="connsiteX12" fmla="*/ 366346 w 965075"/>
                  <a:gd name="connsiteY12" fmla="*/ 498343 h 634074"/>
                  <a:gd name="connsiteX13" fmla="*/ 333824 w 965075"/>
                  <a:gd name="connsiteY13" fmla="*/ 402220 h 634074"/>
                  <a:gd name="connsiteX14" fmla="*/ 187754 w 965075"/>
                  <a:gd name="connsiteY14" fmla="*/ 493581 h 634074"/>
                  <a:gd name="connsiteX15" fmla="*/ 63949 w 965075"/>
                  <a:gd name="connsiteY15" fmla="*/ 545095 h 634074"/>
                  <a:gd name="connsiteX16" fmla="*/ 4016 w 965075"/>
                  <a:gd name="connsiteY16" fmla="*/ 615024 h 634074"/>
                  <a:gd name="connsiteX0" fmla="*/ 20 w 961079"/>
                  <a:gd name="connsiteY0" fmla="*/ 615024 h 634074"/>
                  <a:gd name="connsiteX1" fmla="*/ 54490 w 961079"/>
                  <a:gd name="connsiteY1" fmla="*/ 337374 h 634074"/>
                  <a:gd name="connsiteX2" fmla="*/ 182962 w 961079"/>
                  <a:gd name="connsiteY2" fmla="*/ 219738 h 634074"/>
                  <a:gd name="connsiteX3" fmla="*/ 321191 w 961079"/>
                  <a:gd name="connsiteY3" fmla="*/ 159575 h 634074"/>
                  <a:gd name="connsiteX4" fmla="*/ 436169 w 961079"/>
                  <a:gd name="connsiteY4" fmla="*/ 6219 h 634074"/>
                  <a:gd name="connsiteX5" fmla="*/ 857766 w 961079"/>
                  <a:gd name="connsiteY5" fmla="*/ 29400 h 634074"/>
                  <a:gd name="connsiteX6" fmla="*/ 788005 w 961079"/>
                  <a:gd name="connsiteY6" fmla="*/ 130043 h 634074"/>
                  <a:gd name="connsiteX7" fmla="*/ 908449 w 961079"/>
                  <a:gd name="connsiteY7" fmla="*/ 87974 h 634074"/>
                  <a:gd name="connsiteX8" fmla="*/ 935437 w 961079"/>
                  <a:gd name="connsiteY8" fmla="*/ 634074 h 634074"/>
                  <a:gd name="connsiteX9" fmla="*/ 690168 w 961079"/>
                  <a:gd name="connsiteY9" fmla="*/ 365787 h 634074"/>
                  <a:gd name="connsiteX10" fmla="*/ 667265 w 961079"/>
                  <a:gd name="connsiteY10" fmla="*/ 445324 h 634074"/>
                  <a:gd name="connsiteX11" fmla="*/ 627667 w 961079"/>
                  <a:gd name="connsiteY11" fmla="*/ 341180 h 634074"/>
                  <a:gd name="connsiteX12" fmla="*/ 362350 w 961079"/>
                  <a:gd name="connsiteY12" fmla="*/ 498343 h 634074"/>
                  <a:gd name="connsiteX13" fmla="*/ 329828 w 961079"/>
                  <a:gd name="connsiteY13" fmla="*/ 402220 h 634074"/>
                  <a:gd name="connsiteX14" fmla="*/ 183758 w 961079"/>
                  <a:gd name="connsiteY14" fmla="*/ 493581 h 634074"/>
                  <a:gd name="connsiteX15" fmla="*/ 59953 w 961079"/>
                  <a:gd name="connsiteY15" fmla="*/ 545095 h 634074"/>
                  <a:gd name="connsiteX16" fmla="*/ 20 w 961079"/>
                  <a:gd name="connsiteY16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183608 w 961725"/>
                  <a:gd name="connsiteY2" fmla="*/ 219738 h 634074"/>
                  <a:gd name="connsiteX3" fmla="*/ 321837 w 961725"/>
                  <a:gd name="connsiteY3" fmla="*/ 159575 h 634074"/>
                  <a:gd name="connsiteX4" fmla="*/ 436815 w 961725"/>
                  <a:gd name="connsiteY4" fmla="*/ 6219 h 634074"/>
                  <a:gd name="connsiteX5" fmla="*/ 858412 w 961725"/>
                  <a:gd name="connsiteY5" fmla="*/ 29400 h 634074"/>
                  <a:gd name="connsiteX6" fmla="*/ 788651 w 961725"/>
                  <a:gd name="connsiteY6" fmla="*/ 130043 h 634074"/>
                  <a:gd name="connsiteX7" fmla="*/ 909095 w 961725"/>
                  <a:gd name="connsiteY7" fmla="*/ 87974 h 634074"/>
                  <a:gd name="connsiteX8" fmla="*/ 936083 w 961725"/>
                  <a:gd name="connsiteY8" fmla="*/ 634074 h 634074"/>
                  <a:gd name="connsiteX9" fmla="*/ 690814 w 961725"/>
                  <a:gd name="connsiteY9" fmla="*/ 365787 h 634074"/>
                  <a:gd name="connsiteX10" fmla="*/ 667911 w 961725"/>
                  <a:gd name="connsiteY10" fmla="*/ 445324 h 634074"/>
                  <a:gd name="connsiteX11" fmla="*/ 628313 w 961725"/>
                  <a:gd name="connsiteY11" fmla="*/ 341180 h 634074"/>
                  <a:gd name="connsiteX12" fmla="*/ 362996 w 961725"/>
                  <a:gd name="connsiteY12" fmla="*/ 498343 h 634074"/>
                  <a:gd name="connsiteX13" fmla="*/ 330474 w 961725"/>
                  <a:gd name="connsiteY13" fmla="*/ 402220 h 634074"/>
                  <a:gd name="connsiteX14" fmla="*/ 184404 w 961725"/>
                  <a:gd name="connsiteY14" fmla="*/ 493581 h 634074"/>
                  <a:gd name="connsiteX15" fmla="*/ 60599 w 961725"/>
                  <a:gd name="connsiteY15" fmla="*/ 545095 h 634074"/>
                  <a:gd name="connsiteX16" fmla="*/ 666 w 961725"/>
                  <a:gd name="connsiteY16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23491 h 642541"/>
                  <a:gd name="connsiteX1" fmla="*/ 55136 w 961725"/>
                  <a:gd name="connsiteY1" fmla="*/ 345841 h 642541"/>
                  <a:gd name="connsiteX2" fmla="*/ 321837 w 961725"/>
                  <a:gd name="connsiteY2" fmla="*/ 168042 h 642541"/>
                  <a:gd name="connsiteX3" fmla="*/ 436815 w 961725"/>
                  <a:gd name="connsiteY3" fmla="*/ 14686 h 642541"/>
                  <a:gd name="connsiteX4" fmla="*/ 858412 w 961725"/>
                  <a:gd name="connsiteY4" fmla="*/ 37867 h 642541"/>
                  <a:gd name="connsiteX5" fmla="*/ 788651 w 961725"/>
                  <a:gd name="connsiteY5" fmla="*/ 138510 h 642541"/>
                  <a:gd name="connsiteX6" fmla="*/ 909095 w 961725"/>
                  <a:gd name="connsiteY6" fmla="*/ 96441 h 642541"/>
                  <a:gd name="connsiteX7" fmla="*/ 936083 w 961725"/>
                  <a:gd name="connsiteY7" fmla="*/ 642541 h 642541"/>
                  <a:gd name="connsiteX8" fmla="*/ 690814 w 961725"/>
                  <a:gd name="connsiteY8" fmla="*/ 374254 h 642541"/>
                  <a:gd name="connsiteX9" fmla="*/ 667911 w 961725"/>
                  <a:gd name="connsiteY9" fmla="*/ 453791 h 642541"/>
                  <a:gd name="connsiteX10" fmla="*/ 628313 w 961725"/>
                  <a:gd name="connsiteY10" fmla="*/ 349647 h 642541"/>
                  <a:gd name="connsiteX11" fmla="*/ 362996 w 961725"/>
                  <a:gd name="connsiteY11" fmla="*/ 506810 h 642541"/>
                  <a:gd name="connsiteX12" fmla="*/ 330474 w 961725"/>
                  <a:gd name="connsiteY12" fmla="*/ 410687 h 642541"/>
                  <a:gd name="connsiteX13" fmla="*/ 184404 w 961725"/>
                  <a:gd name="connsiteY13" fmla="*/ 502048 h 642541"/>
                  <a:gd name="connsiteX14" fmla="*/ 60599 w 961725"/>
                  <a:gd name="connsiteY14" fmla="*/ 553562 h 642541"/>
                  <a:gd name="connsiteX15" fmla="*/ 666 w 961725"/>
                  <a:gd name="connsiteY15" fmla="*/ 623491 h 642541"/>
                  <a:gd name="connsiteX0" fmla="*/ 666 w 961725"/>
                  <a:gd name="connsiteY0" fmla="*/ 618804 h 637854"/>
                  <a:gd name="connsiteX1" fmla="*/ 55136 w 961725"/>
                  <a:gd name="connsiteY1" fmla="*/ 341154 h 637854"/>
                  <a:gd name="connsiteX2" fmla="*/ 321837 w 961725"/>
                  <a:gd name="connsiteY2" fmla="*/ 163355 h 637854"/>
                  <a:gd name="connsiteX3" fmla="*/ 436815 w 961725"/>
                  <a:gd name="connsiteY3" fmla="*/ 9999 h 637854"/>
                  <a:gd name="connsiteX4" fmla="*/ 642512 w 961725"/>
                  <a:gd name="connsiteY4" fmla="*/ 58580 h 637854"/>
                  <a:gd name="connsiteX5" fmla="*/ 788651 w 961725"/>
                  <a:gd name="connsiteY5" fmla="*/ 133823 h 637854"/>
                  <a:gd name="connsiteX6" fmla="*/ 909095 w 961725"/>
                  <a:gd name="connsiteY6" fmla="*/ 91754 h 637854"/>
                  <a:gd name="connsiteX7" fmla="*/ 936083 w 961725"/>
                  <a:gd name="connsiteY7" fmla="*/ 637854 h 637854"/>
                  <a:gd name="connsiteX8" fmla="*/ 690814 w 961725"/>
                  <a:gd name="connsiteY8" fmla="*/ 369567 h 637854"/>
                  <a:gd name="connsiteX9" fmla="*/ 667911 w 961725"/>
                  <a:gd name="connsiteY9" fmla="*/ 449104 h 637854"/>
                  <a:gd name="connsiteX10" fmla="*/ 628313 w 961725"/>
                  <a:gd name="connsiteY10" fmla="*/ 344960 h 637854"/>
                  <a:gd name="connsiteX11" fmla="*/ 362996 w 961725"/>
                  <a:gd name="connsiteY11" fmla="*/ 502123 h 637854"/>
                  <a:gd name="connsiteX12" fmla="*/ 330474 w 961725"/>
                  <a:gd name="connsiteY12" fmla="*/ 406000 h 637854"/>
                  <a:gd name="connsiteX13" fmla="*/ 184404 w 961725"/>
                  <a:gd name="connsiteY13" fmla="*/ 497361 h 637854"/>
                  <a:gd name="connsiteX14" fmla="*/ 60599 w 961725"/>
                  <a:gd name="connsiteY14" fmla="*/ 548875 h 637854"/>
                  <a:gd name="connsiteX15" fmla="*/ 666 w 961725"/>
                  <a:gd name="connsiteY15" fmla="*/ 618804 h 637854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788651 w 961725"/>
                  <a:gd name="connsiteY5" fmla="*/ 139369 h 643400"/>
                  <a:gd name="connsiteX6" fmla="*/ 909095 w 961725"/>
                  <a:gd name="connsiteY6" fmla="*/ 97300 h 643400"/>
                  <a:gd name="connsiteX7" fmla="*/ 936083 w 961725"/>
                  <a:gd name="connsiteY7" fmla="*/ 643400 h 643400"/>
                  <a:gd name="connsiteX8" fmla="*/ 690814 w 961725"/>
                  <a:gd name="connsiteY8" fmla="*/ 375113 h 643400"/>
                  <a:gd name="connsiteX9" fmla="*/ 667911 w 961725"/>
                  <a:gd name="connsiteY9" fmla="*/ 454650 h 643400"/>
                  <a:gd name="connsiteX10" fmla="*/ 628313 w 961725"/>
                  <a:gd name="connsiteY10" fmla="*/ 350506 h 643400"/>
                  <a:gd name="connsiteX11" fmla="*/ 362996 w 961725"/>
                  <a:gd name="connsiteY11" fmla="*/ 507669 h 643400"/>
                  <a:gd name="connsiteX12" fmla="*/ 330474 w 961725"/>
                  <a:gd name="connsiteY12" fmla="*/ 411546 h 643400"/>
                  <a:gd name="connsiteX13" fmla="*/ 184404 w 961725"/>
                  <a:gd name="connsiteY13" fmla="*/ 502907 h 643400"/>
                  <a:gd name="connsiteX14" fmla="*/ 60599 w 961725"/>
                  <a:gd name="connsiteY14" fmla="*/ 554421 h 643400"/>
                  <a:gd name="connsiteX15" fmla="*/ 666 w 961725"/>
                  <a:gd name="connsiteY15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36161 w 961725"/>
                  <a:gd name="connsiteY10" fmla="*/ 4165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17111 w 961725"/>
                  <a:gd name="connsiteY10" fmla="*/ 44512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876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44915"/>
                  <a:gd name="connsiteY0" fmla="*/ 624350 h 643400"/>
                  <a:gd name="connsiteX1" fmla="*/ 55136 w 944915"/>
                  <a:gd name="connsiteY1" fmla="*/ 346700 h 643400"/>
                  <a:gd name="connsiteX2" fmla="*/ 321837 w 944915"/>
                  <a:gd name="connsiteY2" fmla="*/ 168901 h 643400"/>
                  <a:gd name="connsiteX3" fmla="*/ 436815 w 944915"/>
                  <a:gd name="connsiteY3" fmla="*/ 15545 h 643400"/>
                  <a:gd name="connsiteX4" fmla="*/ 671087 w 944915"/>
                  <a:gd name="connsiteY4" fmla="*/ 35551 h 643400"/>
                  <a:gd name="connsiteX5" fmla="*/ 882924 w 944915"/>
                  <a:gd name="connsiteY5" fmla="*/ 55945 h 643400"/>
                  <a:gd name="connsiteX6" fmla="*/ 788651 w 944915"/>
                  <a:gd name="connsiteY6" fmla="*/ 139369 h 643400"/>
                  <a:gd name="connsiteX7" fmla="*/ 909095 w 944915"/>
                  <a:gd name="connsiteY7" fmla="*/ 97300 h 643400"/>
                  <a:gd name="connsiteX8" fmla="*/ 936083 w 944915"/>
                  <a:gd name="connsiteY8" fmla="*/ 643400 h 643400"/>
                  <a:gd name="connsiteX9" fmla="*/ 700339 w 944915"/>
                  <a:gd name="connsiteY9" fmla="*/ 368763 h 643400"/>
                  <a:gd name="connsiteX10" fmla="*/ 674261 w 944915"/>
                  <a:gd name="connsiteY10" fmla="*/ 473700 h 643400"/>
                  <a:gd name="connsiteX11" fmla="*/ 555288 w 944915"/>
                  <a:gd name="connsiteY11" fmla="*/ 353681 h 643400"/>
                  <a:gd name="connsiteX12" fmla="*/ 362996 w 944915"/>
                  <a:gd name="connsiteY12" fmla="*/ 507669 h 643400"/>
                  <a:gd name="connsiteX13" fmla="*/ 330474 w 944915"/>
                  <a:gd name="connsiteY13" fmla="*/ 411546 h 643400"/>
                  <a:gd name="connsiteX14" fmla="*/ 184404 w 944915"/>
                  <a:gd name="connsiteY14" fmla="*/ 502907 h 643400"/>
                  <a:gd name="connsiteX15" fmla="*/ 60599 w 944915"/>
                  <a:gd name="connsiteY15" fmla="*/ 554421 h 643400"/>
                  <a:gd name="connsiteX16" fmla="*/ 666 w 944915"/>
                  <a:gd name="connsiteY16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936083 w 936083"/>
                  <a:gd name="connsiteY8" fmla="*/ 643400 h 643400"/>
                  <a:gd name="connsiteX9" fmla="*/ 700339 w 936083"/>
                  <a:gd name="connsiteY9" fmla="*/ 368763 h 643400"/>
                  <a:gd name="connsiteX10" fmla="*/ 674261 w 936083"/>
                  <a:gd name="connsiteY10" fmla="*/ 473700 h 643400"/>
                  <a:gd name="connsiteX11" fmla="*/ 555288 w 936083"/>
                  <a:gd name="connsiteY11" fmla="*/ 353681 h 643400"/>
                  <a:gd name="connsiteX12" fmla="*/ 362996 w 936083"/>
                  <a:gd name="connsiteY12" fmla="*/ 507669 h 643400"/>
                  <a:gd name="connsiteX13" fmla="*/ 330474 w 936083"/>
                  <a:gd name="connsiteY13" fmla="*/ 411546 h 643400"/>
                  <a:gd name="connsiteX14" fmla="*/ 184404 w 936083"/>
                  <a:gd name="connsiteY14" fmla="*/ 502907 h 643400"/>
                  <a:gd name="connsiteX15" fmla="*/ 60599 w 936083"/>
                  <a:gd name="connsiteY15" fmla="*/ 554421 h 643400"/>
                  <a:gd name="connsiteX16" fmla="*/ 666 w 936083"/>
                  <a:gd name="connsiteY16" fmla="*/ 624350 h 643400"/>
                  <a:gd name="connsiteX0" fmla="*/ 666 w 944053"/>
                  <a:gd name="connsiteY0" fmla="*/ 624350 h 643400"/>
                  <a:gd name="connsiteX1" fmla="*/ 55136 w 944053"/>
                  <a:gd name="connsiteY1" fmla="*/ 346700 h 643400"/>
                  <a:gd name="connsiteX2" fmla="*/ 321837 w 944053"/>
                  <a:gd name="connsiteY2" fmla="*/ 168901 h 643400"/>
                  <a:gd name="connsiteX3" fmla="*/ 436815 w 944053"/>
                  <a:gd name="connsiteY3" fmla="*/ 15545 h 643400"/>
                  <a:gd name="connsiteX4" fmla="*/ 671087 w 944053"/>
                  <a:gd name="connsiteY4" fmla="*/ 35551 h 643400"/>
                  <a:gd name="connsiteX5" fmla="*/ 882924 w 944053"/>
                  <a:gd name="connsiteY5" fmla="*/ 55945 h 643400"/>
                  <a:gd name="connsiteX6" fmla="*/ 788651 w 944053"/>
                  <a:gd name="connsiteY6" fmla="*/ 139369 h 643400"/>
                  <a:gd name="connsiteX7" fmla="*/ 909095 w 944053"/>
                  <a:gd name="connsiteY7" fmla="*/ 97300 h 643400"/>
                  <a:gd name="connsiteX8" fmla="*/ 863600 w 944053"/>
                  <a:gd name="connsiteY8" fmla="*/ 313534 h 643400"/>
                  <a:gd name="connsiteX9" fmla="*/ 936083 w 944053"/>
                  <a:gd name="connsiteY9" fmla="*/ 643400 h 643400"/>
                  <a:gd name="connsiteX10" fmla="*/ 700339 w 944053"/>
                  <a:gd name="connsiteY10" fmla="*/ 368763 h 643400"/>
                  <a:gd name="connsiteX11" fmla="*/ 674261 w 944053"/>
                  <a:gd name="connsiteY11" fmla="*/ 473700 h 643400"/>
                  <a:gd name="connsiteX12" fmla="*/ 555288 w 944053"/>
                  <a:gd name="connsiteY12" fmla="*/ 353681 h 643400"/>
                  <a:gd name="connsiteX13" fmla="*/ 362996 w 944053"/>
                  <a:gd name="connsiteY13" fmla="*/ 507669 h 643400"/>
                  <a:gd name="connsiteX14" fmla="*/ 330474 w 944053"/>
                  <a:gd name="connsiteY14" fmla="*/ 411546 h 643400"/>
                  <a:gd name="connsiteX15" fmla="*/ 184404 w 944053"/>
                  <a:gd name="connsiteY15" fmla="*/ 502907 h 643400"/>
                  <a:gd name="connsiteX16" fmla="*/ 60599 w 944053"/>
                  <a:gd name="connsiteY16" fmla="*/ 554421 h 643400"/>
                  <a:gd name="connsiteX17" fmla="*/ 666 w 94405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718595 w 936083"/>
                  <a:gd name="connsiteY7" fmla="*/ 2370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71525 w 936083"/>
                  <a:gd name="connsiteY8" fmla="*/ 253209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62000 w 936083"/>
                  <a:gd name="connsiteY8" fmla="*/ 23098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27 w 964019"/>
                  <a:gd name="connsiteY0" fmla="*/ 602125 h 643400"/>
                  <a:gd name="connsiteX1" fmla="*/ 83072 w 964019"/>
                  <a:gd name="connsiteY1" fmla="*/ 346700 h 643400"/>
                  <a:gd name="connsiteX2" fmla="*/ 349773 w 964019"/>
                  <a:gd name="connsiteY2" fmla="*/ 168901 h 643400"/>
                  <a:gd name="connsiteX3" fmla="*/ 464751 w 964019"/>
                  <a:gd name="connsiteY3" fmla="*/ 15545 h 643400"/>
                  <a:gd name="connsiteX4" fmla="*/ 699023 w 964019"/>
                  <a:gd name="connsiteY4" fmla="*/ 35551 h 643400"/>
                  <a:gd name="connsiteX5" fmla="*/ 910860 w 964019"/>
                  <a:gd name="connsiteY5" fmla="*/ 55945 h 643400"/>
                  <a:gd name="connsiteX6" fmla="*/ 816587 w 964019"/>
                  <a:gd name="connsiteY6" fmla="*/ 139369 h 643400"/>
                  <a:gd name="connsiteX7" fmla="*/ 927506 w 964019"/>
                  <a:gd name="connsiteY7" fmla="*/ 100475 h 643400"/>
                  <a:gd name="connsiteX8" fmla="*/ 815336 w 964019"/>
                  <a:gd name="connsiteY8" fmla="*/ 237334 h 643400"/>
                  <a:gd name="connsiteX9" fmla="*/ 891536 w 964019"/>
                  <a:gd name="connsiteY9" fmla="*/ 313534 h 643400"/>
                  <a:gd name="connsiteX10" fmla="*/ 964019 w 964019"/>
                  <a:gd name="connsiteY10" fmla="*/ 643400 h 643400"/>
                  <a:gd name="connsiteX11" fmla="*/ 728275 w 964019"/>
                  <a:gd name="connsiteY11" fmla="*/ 368763 h 643400"/>
                  <a:gd name="connsiteX12" fmla="*/ 702197 w 964019"/>
                  <a:gd name="connsiteY12" fmla="*/ 473700 h 643400"/>
                  <a:gd name="connsiteX13" fmla="*/ 595924 w 964019"/>
                  <a:gd name="connsiteY13" fmla="*/ 353681 h 643400"/>
                  <a:gd name="connsiteX14" fmla="*/ 352832 w 964019"/>
                  <a:gd name="connsiteY14" fmla="*/ 475919 h 643400"/>
                  <a:gd name="connsiteX15" fmla="*/ 348885 w 964019"/>
                  <a:gd name="connsiteY15" fmla="*/ 392496 h 643400"/>
                  <a:gd name="connsiteX16" fmla="*/ 212340 w 964019"/>
                  <a:gd name="connsiteY16" fmla="*/ 502907 h 643400"/>
                  <a:gd name="connsiteX17" fmla="*/ 88535 w 964019"/>
                  <a:gd name="connsiteY17" fmla="*/ 554421 h 643400"/>
                  <a:gd name="connsiteX18" fmla="*/ 27 w 964019"/>
                  <a:gd name="connsiteY18" fmla="*/ 602125 h 643400"/>
                  <a:gd name="connsiteX0" fmla="*/ 306 w 964298"/>
                  <a:gd name="connsiteY0" fmla="*/ 602125 h 643400"/>
                  <a:gd name="connsiteX1" fmla="*/ 83351 w 964298"/>
                  <a:gd name="connsiteY1" fmla="*/ 346700 h 643400"/>
                  <a:gd name="connsiteX2" fmla="*/ 350052 w 964298"/>
                  <a:gd name="connsiteY2" fmla="*/ 168901 h 643400"/>
                  <a:gd name="connsiteX3" fmla="*/ 465030 w 964298"/>
                  <a:gd name="connsiteY3" fmla="*/ 15545 h 643400"/>
                  <a:gd name="connsiteX4" fmla="*/ 699302 w 964298"/>
                  <a:gd name="connsiteY4" fmla="*/ 35551 h 643400"/>
                  <a:gd name="connsiteX5" fmla="*/ 911139 w 964298"/>
                  <a:gd name="connsiteY5" fmla="*/ 55945 h 643400"/>
                  <a:gd name="connsiteX6" fmla="*/ 816866 w 964298"/>
                  <a:gd name="connsiteY6" fmla="*/ 139369 h 643400"/>
                  <a:gd name="connsiteX7" fmla="*/ 927785 w 964298"/>
                  <a:gd name="connsiteY7" fmla="*/ 100475 h 643400"/>
                  <a:gd name="connsiteX8" fmla="*/ 815615 w 964298"/>
                  <a:gd name="connsiteY8" fmla="*/ 237334 h 643400"/>
                  <a:gd name="connsiteX9" fmla="*/ 891815 w 964298"/>
                  <a:gd name="connsiteY9" fmla="*/ 313534 h 643400"/>
                  <a:gd name="connsiteX10" fmla="*/ 964298 w 964298"/>
                  <a:gd name="connsiteY10" fmla="*/ 643400 h 643400"/>
                  <a:gd name="connsiteX11" fmla="*/ 728554 w 964298"/>
                  <a:gd name="connsiteY11" fmla="*/ 368763 h 643400"/>
                  <a:gd name="connsiteX12" fmla="*/ 702476 w 964298"/>
                  <a:gd name="connsiteY12" fmla="*/ 473700 h 643400"/>
                  <a:gd name="connsiteX13" fmla="*/ 596203 w 964298"/>
                  <a:gd name="connsiteY13" fmla="*/ 353681 h 643400"/>
                  <a:gd name="connsiteX14" fmla="*/ 353111 w 964298"/>
                  <a:gd name="connsiteY14" fmla="*/ 475919 h 643400"/>
                  <a:gd name="connsiteX15" fmla="*/ 349164 w 964298"/>
                  <a:gd name="connsiteY15" fmla="*/ 392496 h 643400"/>
                  <a:gd name="connsiteX16" fmla="*/ 212619 w 964298"/>
                  <a:gd name="connsiteY16" fmla="*/ 502907 h 643400"/>
                  <a:gd name="connsiteX17" fmla="*/ 60239 w 964298"/>
                  <a:gd name="connsiteY17" fmla="*/ 513146 h 643400"/>
                  <a:gd name="connsiteX18" fmla="*/ 306 w 964298"/>
                  <a:gd name="connsiteY18" fmla="*/ 602125 h 643400"/>
                  <a:gd name="connsiteX0" fmla="*/ 0 w 963992"/>
                  <a:gd name="connsiteY0" fmla="*/ 602125 h 643400"/>
                  <a:gd name="connsiteX1" fmla="*/ 83045 w 963992"/>
                  <a:gd name="connsiteY1" fmla="*/ 346700 h 643400"/>
                  <a:gd name="connsiteX2" fmla="*/ 349746 w 963992"/>
                  <a:gd name="connsiteY2" fmla="*/ 168901 h 643400"/>
                  <a:gd name="connsiteX3" fmla="*/ 464724 w 963992"/>
                  <a:gd name="connsiteY3" fmla="*/ 15545 h 643400"/>
                  <a:gd name="connsiteX4" fmla="*/ 698996 w 963992"/>
                  <a:gd name="connsiteY4" fmla="*/ 35551 h 643400"/>
                  <a:gd name="connsiteX5" fmla="*/ 910833 w 963992"/>
                  <a:gd name="connsiteY5" fmla="*/ 55945 h 643400"/>
                  <a:gd name="connsiteX6" fmla="*/ 816560 w 963992"/>
                  <a:gd name="connsiteY6" fmla="*/ 139369 h 643400"/>
                  <a:gd name="connsiteX7" fmla="*/ 927479 w 963992"/>
                  <a:gd name="connsiteY7" fmla="*/ 100475 h 643400"/>
                  <a:gd name="connsiteX8" fmla="*/ 815309 w 963992"/>
                  <a:gd name="connsiteY8" fmla="*/ 237334 h 643400"/>
                  <a:gd name="connsiteX9" fmla="*/ 891509 w 963992"/>
                  <a:gd name="connsiteY9" fmla="*/ 313534 h 643400"/>
                  <a:gd name="connsiteX10" fmla="*/ 963992 w 963992"/>
                  <a:gd name="connsiteY10" fmla="*/ 643400 h 643400"/>
                  <a:gd name="connsiteX11" fmla="*/ 728248 w 963992"/>
                  <a:gd name="connsiteY11" fmla="*/ 368763 h 643400"/>
                  <a:gd name="connsiteX12" fmla="*/ 702170 w 963992"/>
                  <a:gd name="connsiteY12" fmla="*/ 473700 h 643400"/>
                  <a:gd name="connsiteX13" fmla="*/ 595897 w 963992"/>
                  <a:gd name="connsiteY13" fmla="*/ 353681 h 643400"/>
                  <a:gd name="connsiteX14" fmla="*/ 352805 w 963992"/>
                  <a:gd name="connsiteY14" fmla="*/ 475919 h 643400"/>
                  <a:gd name="connsiteX15" fmla="*/ 348858 w 963992"/>
                  <a:gd name="connsiteY15" fmla="*/ 392496 h 643400"/>
                  <a:gd name="connsiteX16" fmla="*/ 212313 w 963992"/>
                  <a:gd name="connsiteY16" fmla="*/ 502907 h 643400"/>
                  <a:gd name="connsiteX17" fmla="*/ 0 w 963992"/>
                  <a:gd name="connsiteY17" fmla="*/ 602125 h 643400"/>
                  <a:gd name="connsiteX0" fmla="*/ 15655 w 979647"/>
                  <a:gd name="connsiteY0" fmla="*/ 602125 h 643400"/>
                  <a:gd name="connsiteX1" fmla="*/ 98700 w 979647"/>
                  <a:gd name="connsiteY1" fmla="*/ 346700 h 643400"/>
                  <a:gd name="connsiteX2" fmla="*/ 365401 w 979647"/>
                  <a:gd name="connsiteY2" fmla="*/ 168901 h 643400"/>
                  <a:gd name="connsiteX3" fmla="*/ 480379 w 979647"/>
                  <a:gd name="connsiteY3" fmla="*/ 15545 h 643400"/>
                  <a:gd name="connsiteX4" fmla="*/ 714651 w 979647"/>
                  <a:gd name="connsiteY4" fmla="*/ 35551 h 643400"/>
                  <a:gd name="connsiteX5" fmla="*/ 926488 w 979647"/>
                  <a:gd name="connsiteY5" fmla="*/ 55945 h 643400"/>
                  <a:gd name="connsiteX6" fmla="*/ 832215 w 979647"/>
                  <a:gd name="connsiteY6" fmla="*/ 139369 h 643400"/>
                  <a:gd name="connsiteX7" fmla="*/ 943134 w 979647"/>
                  <a:gd name="connsiteY7" fmla="*/ 100475 h 643400"/>
                  <a:gd name="connsiteX8" fmla="*/ 830964 w 979647"/>
                  <a:gd name="connsiteY8" fmla="*/ 237334 h 643400"/>
                  <a:gd name="connsiteX9" fmla="*/ 907164 w 979647"/>
                  <a:gd name="connsiteY9" fmla="*/ 313534 h 643400"/>
                  <a:gd name="connsiteX10" fmla="*/ 979647 w 979647"/>
                  <a:gd name="connsiteY10" fmla="*/ 643400 h 643400"/>
                  <a:gd name="connsiteX11" fmla="*/ 743903 w 979647"/>
                  <a:gd name="connsiteY11" fmla="*/ 368763 h 643400"/>
                  <a:gd name="connsiteX12" fmla="*/ 717825 w 979647"/>
                  <a:gd name="connsiteY12" fmla="*/ 473700 h 643400"/>
                  <a:gd name="connsiteX13" fmla="*/ 611552 w 979647"/>
                  <a:gd name="connsiteY13" fmla="*/ 353681 h 643400"/>
                  <a:gd name="connsiteX14" fmla="*/ 368460 w 979647"/>
                  <a:gd name="connsiteY14" fmla="*/ 475919 h 643400"/>
                  <a:gd name="connsiteX15" fmla="*/ 364513 w 979647"/>
                  <a:gd name="connsiteY15" fmla="*/ 392496 h 643400"/>
                  <a:gd name="connsiteX16" fmla="*/ 227968 w 979647"/>
                  <a:gd name="connsiteY16" fmla="*/ 502907 h 643400"/>
                  <a:gd name="connsiteX17" fmla="*/ 15655 w 979647"/>
                  <a:gd name="connsiteY17" fmla="*/ 602125 h 643400"/>
                  <a:gd name="connsiteX0" fmla="*/ 12532 w 976524"/>
                  <a:gd name="connsiteY0" fmla="*/ 602125 h 643400"/>
                  <a:gd name="connsiteX1" fmla="*/ 63827 w 976524"/>
                  <a:gd name="connsiteY1" fmla="*/ 314950 h 643400"/>
                  <a:gd name="connsiteX2" fmla="*/ 362278 w 976524"/>
                  <a:gd name="connsiteY2" fmla="*/ 168901 h 643400"/>
                  <a:gd name="connsiteX3" fmla="*/ 477256 w 976524"/>
                  <a:gd name="connsiteY3" fmla="*/ 15545 h 643400"/>
                  <a:gd name="connsiteX4" fmla="*/ 711528 w 976524"/>
                  <a:gd name="connsiteY4" fmla="*/ 35551 h 643400"/>
                  <a:gd name="connsiteX5" fmla="*/ 923365 w 976524"/>
                  <a:gd name="connsiteY5" fmla="*/ 55945 h 643400"/>
                  <a:gd name="connsiteX6" fmla="*/ 829092 w 976524"/>
                  <a:gd name="connsiteY6" fmla="*/ 139369 h 643400"/>
                  <a:gd name="connsiteX7" fmla="*/ 940011 w 976524"/>
                  <a:gd name="connsiteY7" fmla="*/ 100475 h 643400"/>
                  <a:gd name="connsiteX8" fmla="*/ 827841 w 976524"/>
                  <a:gd name="connsiteY8" fmla="*/ 237334 h 643400"/>
                  <a:gd name="connsiteX9" fmla="*/ 904041 w 976524"/>
                  <a:gd name="connsiteY9" fmla="*/ 313534 h 643400"/>
                  <a:gd name="connsiteX10" fmla="*/ 976524 w 976524"/>
                  <a:gd name="connsiteY10" fmla="*/ 643400 h 643400"/>
                  <a:gd name="connsiteX11" fmla="*/ 740780 w 976524"/>
                  <a:gd name="connsiteY11" fmla="*/ 368763 h 643400"/>
                  <a:gd name="connsiteX12" fmla="*/ 714702 w 976524"/>
                  <a:gd name="connsiteY12" fmla="*/ 473700 h 643400"/>
                  <a:gd name="connsiteX13" fmla="*/ 608429 w 976524"/>
                  <a:gd name="connsiteY13" fmla="*/ 353681 h 643400"/>
                  <a:gd name="connsiteX14" fmla="*/ 365337 w 976524"/>
                  <a:gd name="connsiteY14" fmla="*/ 475919 h 643400"/>
                  <a:gd name="connsiteX15" fmla="*/ 361390 w 976524"/>
                  <a:gd name="connsiteY15" fmla="*/ 392496 h 643400"/>
                  <a:gd name="connsiteX16" fmla="*/ 224845 w 976524"/>
                  <a:gd name="connsiteY16" fmla="*/ 502907 h 643400"/>
                  <a:gd name="connsiteX17" fmla="*/ 12532 w 976524"/>
                  <a:gd name="connsiteY17" fmla="*/ 602125 h 643400"/>
                  <a:gd name="connsiteX0" fmla="*/ 12532 w 976524"/>
                  <a:gd name="connsiteY0" fmla="*/ 602125 h 643400"/>
                  <a:gd name="connsiteX1" fmla="*/ 63827 w 976524"/>
                  <a:gd name="connsiteY1" fmla="*/ 314950 h 643400"/>
                  <a:gd name="connsiteX2" fmla="*/ 321003 w 976524"/>
                  <a:gd name="connsiteY2" fmla="*/ 165726 h 643400"/>
                  <a:gd name="connsiteX3" fmla="*/ 477256 w 976524"/>
                  <a:gd name="connsiteY3" fmla="*/ 15545 h 643400"/>
                  <a:gd name="connsiteX4" fmla="*/ 711528 w 976524"/>
                  <a:gd name="connsiteY4" fmla="*/ 35551 h 643400"/>
                  <a:gd name="connsiteX5" fmla="*/ 923365 w 976524"/>
                  <a:gd name="connsiteY5" fmla="*/ 55945 h 643400"/>
                  <a:gd name="connsiteX6" fmla="*/ 829092 w 976524"/>
                  <a:gd name="connsiteY6" fmla="*/ 139369 h 643400"/>
                  <a:gd name="connsiteX7" fmla="*/ 940011 w 976524"/>
                  <a:gd name="connsiteY7" fmla="*/ 100475 h 643400"/>
                  <a:gd name="connsiteX8" fmla="*/ 827841 w 976524"/>
                  <a:gd name="connsiteY8" fmla="*/ 237334 h 643400"/>
                  <a:gd name="connsiteX9" fmla="*/ 904041 w 976524"/>
                  <a:gd name="connsiteY9" fmla="*/ 313534 h 643400"/>
                  <a:gd name="connsiteX10" fmla="*/ 976524 w 976524"/>
                  <a:gd name="connsiteY10" fmla="*/ 643400 h 643400"/>
                  <a:gd name="connsiteX11" fmla="*/ 740780 w 976524"/>
                  <a:gd name="connsiteY11" fmla="*/ 368763 h 643400"/>
                  <a:gd name="connsiteX12" fmla="*/ 714702 w 976524"/>
                  <a:gd name="connsiteY12" fmla="*/ 473700 h 643400"/>
                  <a:gd name="connsiteX13" fmla="*/ 608429 w 976524"/>
                  <a:gd name="connsiteY13" fmla="*/ 353681 h 643400"/>
                  <a:gd name="connsiteX14" fmla="*/ 365337 w 976524"/>
                  <a:gd name="connsiteY14" fmla="*/ 475919 h 643400"/>
                  <a:gd name="connsiteX15" fmla="*/ 361390 w 976524"/>
                  <a:gd name="connsiteY15" fmla="*/ 392496 h 643400"/>
                  <a:gd name="connsiteX16" fmla="*/ 224845 w 976524"/>
                  <a:gd name="connsiteY16" fmla="*/ 502907 h 643400"/>
                  <a:gd name="connsiteX17" fmla="*/ 12532 w 976524"/>
                  <a:gd name="connsiteY17" fmla="*/ 602125 h 643400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923365 w 976524"/>
                  <a:gd name="connsiteY5" fmla="*/ 76227 h 663682"/>
                  <a:gd name="connsiteX6" fmla="*/ 829092 w 976524"/>
                  <a:gd name="connsiteY6" fmla="*/ 159651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72565 w 976524"/>
                  <a:gd name="connsiteY5" fmla="*/ 54002 h 663682"/>
                  <a:gd name="connsiteX6" fmla="*/ 829092 w 976524"/>
                  <a:gd name="connsiteY6" fmla="*/ 159651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72565 w 976524"/>
                  <a:gd name="connsiteY5" fmla="*/ 54002 h 663682"/>
                  <a:gd name="connsiteX6" fmla="*/ 854492 w 976524"/>
                  <a:gd name="connsiteY6" fmla="*/ 124726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88440 w 976524"/>
                  <a:gd name="connsiteY5" fmla="*/ 60352 h 663682"/>
                  <a:gd name="connsiteX6" fmla="*/ 854492 w 976524"/>
                  <a:gd name="connsiteY6" fmla="*/ 124726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88440 w 976524"/>
                  <a:gd name="connsiteY5" fmla="*/ 60352 h 663682"/>
                  <a:gd name="connsiteX6" fmla="*/ 854492 w 976524"/>
                  <a:gd name="connsiteY6" fmla="*/ 124726 h 663682"/>
                  <a:gd name="connsiteX7" fmla="*/ 949536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76524" h="663682">
                    <a:moveTo>
                      <a:pt x="12532" y="622407"/>
                    </a:moveTo>
                    <a:cubicBezTo>
                      <a:pt x="-14304" y="591081"/>
                      <a:pt x="1587" y="385767"/>
                      <a:pt x="63827" y="335232"/>
                    </a:cubicBezTo>
                    <a:cubicBezTo>
                      <a:pt x="117356" y="259324"/>
                      <a:pt x="197065" y="209451"/>
                      <a:pt x="321003" y="186008"/>
                    </a:cubicBezTo>
                    <a:cubicBezTo>
                      <a:pt x="292541" y="130816"/>
                      <a:pt x="392589" y="22598"/>
                      <a:pt x="470906" y="10427"/>
                    </a:cubicBezTo>
                    <a:cubicBezTo>
                      <a:pt x="549223" y="-20794"/>
                      <a:pt x="646010" y="25142"/>
                      <a:pt x="711528" y="55833"/>
                    </a:cubicBezTo>
                    <a:cubicBezTo>
                      <a:pt x="763654" y="70504"/>
                      <a:pt x="859321" y="77974"/>
                      <a:pt x="888440" y="60352"/>
                    </a:cubicBezTo>
                    <a:cubicBezTo>
                      <a:pt x="908034" y="77655"/>
                      <a:pt x="844309" y="114659"/>
                      <a:pt x="854492" y="124726"/>
                    </a:cubicBezTo>
                    <a:cubicBezTo>
                      <a:pt x="864675" y="134793"/>
                      <a:pt x="942865" y="104430"/>
                      <a:pt x="949536" y="120757"/>
                    </a:cubicBezTo>
                    <a:cubicBezTo>
                      <a:pt x="880007" y="286310"/>
                      <a:pt x="833836" y="222106"/>
                      <a:pt x="827841" y="257616"/>
                    </a:cubicBezTo>
                    <a:cubicBezTo>
                      <a:pt x="821846" y="293126"/>
                      <a:pt x="841690" y="262963"/>
                      <a:pt x="904041" y="333816"/>
                    </a:cubicBezTo>
                    <a:cubicBezTo>
                      <a:pt x="943464" y="408958"/>
                      <a:pt x="956638" y="425877"/>
                      <a:pt x="976524" y="663682"/>
                    </a:cubicBezTo>
                    <a:cubicBezTo>
                      <a:pt x="934059" y="550970"/>
                      <a:pt x="778053" y="501360"/>
                      <a:pt x="740780" y="389045"/>
                    </a:cubicBezTo>
                    <a:cubicBezTo>
                      <a:pt x="705081" y="386691"/>
                      <a:pt x="728294" y="459454"/>
                      <a:pt x="714702" y="493982"/>
                    </a:cubicBezTo>
                    <a:cubicBezTo>
                      <a:pt x="663010" y="471360"/>
                      <a:pt x="644431" y="373593"/>
                      <a:pt x="608429" y="373963"/>
                    </a:cubicBezTo>
                    <a:cubicBezTo>
                      <a:pt x="572427" y="374333"/>
                      <a:pt x="465248" y="518307"/>
                      <a:pt x="365337" y="496201"/>
                    </a:cubicBezTo>
                    <a:cubicBezTo>
                      <a:pt x="306701" y="515370"/>
                      <a:pt x="386922" y="451672"/>
                      <a:pt x="361390" y="412778"/>
                    </a:cubicBezTo>
                    <a:cubicBezTo>
                      <a:pt x="342208" y="437384"/>
                      <a:pt x="267178" y="493556"/>
                      <a:pt x="224845" y="523189"/>
                    </a:cubicBezTo>
                    <a:cubicBezTo>
                      <a:pt x="166702" y="558127"/>
                      <a:pt x="39368" y="653733"/>
                      <a:pt x="12532" y="622407"/>
                    </a:cubicBezTo>
                    <a:close/>
                  </a:path>
                </a:pathLst>
              </a:custGeom>
              <a:solidFill>
                <a:srgbClr val="FFFFC1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88900" dir="6000000" sx="88000" sy="88000" algn="t" rotWithShape="0">
                  <a:srgbClr val="E1A46F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: Rounded Corners 43">
                <a:extLst>
                  <a:ext uri="{FF2B5EF4-FFF2-40B4-BE49-F238E27FC236}">
                    <a16:creationId xmlns:a16="http://schemas.microsoft.com/office/drawing/2014/main" id="{0E008F94-7D40-D6F1-B078-A6B341850F8B}"/>
                  </a:ext>
                </a:extLst>
              </p:cNvPr>
              <p:cNvSpPr/>
              <p:nvPr/>
            </p:nvSpPr>
            <p:spPr>
              <a:xfrm>
                <a:off x="3212878" y="1434006"/>
                <a:ext cx="307181" cy="93979"/>
              </a:xfrm>
              <a:custGeom>
                <a:avLst/>
                <a:gdLst>
                  <a:gd name="connsiteX0" fmla="*/ 0 w 304800"/>
                  <a:gd name="connsiteY0" fmla="*/ 17829 h 106973"/>
                  <a:gd name="connsiteX1" fmla="*/ 17829 w 304800"/>
                  <a:gd name="connsiteY1" fmla="*/ 0 h 106973"/>
                  <a:gd name="connsiteX2" fmla="*/ 286971 w 304800"/>
                  <a:gd name="connsiteY2" fmla="*/ 0 h 106973"/>
                  <a:gd name="connsiteX3" fmla="*/ 304800 w 304800"/>
                  <a:gd name="connsiteY3" fmla="*/ 17829 h 106973"/>
                  <a:gd name="connsiteX4" fmla="*/ 304800 w 304800"/>
                  <a:gd name="connsiteY4" fmla="*/ 89144 h 106973"/>
                  <a:gd name="connsiteX5" fmla="*/ 286971 w 304800"/>
                  <a:gd name="connsiteY5" fmla="*/ 106973 h 106973"/>
                  <a:gd name="connsiteX6" fmla="*/ 17829 w 304800"/>
                  <a:gd name="connsiteY6" fmla="*/ 106973 h 106973"/>
                  <a:gd name="connsiteX7" fmla="*/ 0 w 304800"/>
                  <a:gd name="connsiteY7" fmla="*/ 89144 h 106973"/>
                  <a:gd name="connsiteX8" fmla="*/ 0 w 304800"/>
                  <a:gd name="connsiteY8" fmla="*/ 17829 h 106973"/>
                  <a:gd name="connsiteX0" fmla="*/ 0 w 304800"/>
                  <a:gd name="connsiteY0" fmla="*/ 65454 h 154598"/>
                  <a:gd name="connsiteX1" fmla="*/ 17829 w 304800"/>
                  <a:gd name="connsiteY1" fmla="*/ 47625 h 154598"/>
                  <a:gd name="connsiteX2" fmla="*/ 140494 w 304800"/>
                  <a:gd name="connsiteY2" fmla="*/ 0 h 154598"/>
                  <a:gd name="connsiteX3" fmla="*/ 286971 w 304800"/>
                  <a:gd name="connsiteY3" fmla="*/ 47625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17829 w 304800"/>
                  <a:gd name="connsiteY1" fmla="*/ 47625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23850"/>
                  <a:gd name="connsiteY0" fmla="*/ 65454 h 154598"/>
                  <a:gd name="connsiteX1" fmla="*/ 32117 w 323850"/>
                  <a:gd name="connsiteY1" fmla="*/ 19050 h 154598"/>
                  <a:gd name="connsiteX2" fmla="*/ 140494 w 323850"/>
                  <a:gd name="connsiteY2" fmla="*/ 0 h 154598"/>
                  <a:gd name="connsiteX3" fmla="*/ 248871 w 323850"/>
                  <a:gd name="connsiteY3" fmla="*/ 14288 h 154598"/>
                  <a:gd name="connsiteX4" fmla="*/ 304800 w 323850"/>
                  <a:gd name="connsiteY4" fmla="*/ 65454 h 154598"/>
                  <a:gd name="connsiteX5" fmla="*/ 323850 w 323850"/>
                  <a:gd name="connsiteY5" fmla="*/ 77238 h 154598"/>
                  <a:gd name="connsiteX6" fmla="*/ 286971 w 323850"/>
                  <a:gd name="connsiteY6" fmla="*/ 154598 h 154598"/>
                  <a:gd name="connsiteX7" fmla="*/ 17829 w 323850"/>
                  <a:gd name="connsiteY7" fmla="*/ 154598 h 154598"/>
                  <a:gd name="connsiteX8" fmla="*/ 0 w 323850"/>
                  <a:gd name="connsiteY8" fmla="*/ 136769 h 154598"/>
                  <a:gd name="connsiteX9" fmla="*/ 0 w 323850"/>
                  <a:gd name="connsiteY9" fmla="*/ 65454 h 154598"/>
                  <a:gd name="connsiteX0" fmla="*/ 0 w 323850"/>
                  <a:gd name="connsiteY0" fmla="*/ 65454 h 154598"/>
                  <a:gd name="connsiteX1" fmla="*/ 32117 w 323850"/>
                  <a:gd name="connsiteY1" fmla="*/ 19050 h 154598"/>
                  <a:gd name="connsiteX2" fmla="*/ 140494 w 323850"/>
                  <a:gd name="connsiteY2" fmla="*/ 0 h 154598"/>
                  <a:gd name="connsiteX3" fmla="*/ 248871 w 323850"/>
                  <a:gd name="connsiteY3" fmla="*/ 14288 h 154598"/>
                  <a:gd name="connsiteX4" fmla="*/ 304800 w 323850"/>
                  <a:gd name="connsiteY4" fmla="*/ 65454 h 154598"/>
                  <a:gd name="connsiteX5" fmla="*/ 323850 w 323850"/>
                  <a:gd name="connsiteY5" fmla="*/ 77238 h 154598"/>
                  <a:gd name="connsiteX6" fmla="*/ 251252 w 323850"/>
                  <a:gd name="connsiteY6" fmla="*/ 78398 h 154598"/>
                  <a:gd name="connsiteX7" fmla="*/ 17829 w 323850"/>
                  <a:gd name="connsiteY7" fmla="*/ 154598 h 154598"/>
                  <a:gd name="connsiteX8" fmla="*/ 0 w 323850"/>
                  <a:gd name="connsiteY8" fmla="*/ 136769 h 154598"/>
                  <a:gd name="connsiteX9" fmla="*/ 0 w 323850"/>
                  <a:gd name="connsiteY9" fmla="*/ 65454 h 154598"/>
                  <a:gd name="connsiteX0" fmla="*/ 0 w 323850"/>
                  <a:gd name="connsiteY0" fmla="*/ 65454 h 137740"/>
                  <a:gd name="connsiteX1" fmla="*/ 32117 w 323850"/>
                  <a:gd name="connsiteY1" fmla="*/ 19050 h 137740"/>
                  <a:gd name="connsiteX2" fmla="*/ 140494 w 323850"/>
                  <a:gd name="connsiteY2" fmla="*/ 0 h 137740"/>
                  <a:gd name="connsiteX3" fmla="*/ 248871 w 323850"/>
                  <a:gd name="connsiteY3" fmla="*/ 14288 h 137740"/>
                  <a:gd name="connsiteX4" fmla="*/ 304800 w 323850"/>
                  <a:gd name="connsiteY4" fmla="*/ 65454 h 137740"/>
                  <a:gd name="connsiteX5" fmla="*/ 323850 w 323850"/>
                  <a:gd name="connsiteY5" fmla="*/ 77238 h 137740"/>
                  <a:gd name="connsiteX6" fmla="*/ 251252 w 323850"/>
                  <a:gd name="connsiteY6" fmla="*/ 78398 h 137740"/>
                  <a:gd name="connsiteX7" fmla="*/ 70216 w 323850"/>
                  <a:gd name="connsiteY7" fmla="*/ 78398 h 137740"/>
                  <a:gd name="connsiteX8" fmla="*/ 0 w 323850"/>
                  <a:gd name="connsiteY8" fmla="*/ 136769 h 137740"/>
                  <a:gd name="connsiteX9" fmla="*/ 0 w 323850"/>
                  <a:gd name="connsiteY9" fmla="*/ 65454 h 137740"/>
                  <a:gd name="connsiteX0" fmla="*/ 0 w 323850"/>
                  <a:gd name="connsiteY0" fmla="*/ 65454 h 81936"/>
                  <a:gd name="connsiteX1" fmla="*/ 32117 w 323850"/>
                  <a:gd name="connsiteY1" fmla="*/ 19050 h 81936"/>
                  <a:gd name="connsiteX2" fmla="*/ 140494 w 323850"/>
                  <a:gd name="connsiteY2" fmla="*/ 0 h 81936"/>
                  <a:gd name="connsiteX3" fmla="*/ 248871 w 323850"/>
                  <a:gd name="connsiteY3" fmla="*/ 14288 h 81936"/>
                  <a:gd name="connsiteX4" fmla="*/ 304800 w 323850"/>
                  <a:gd name="connsiteY4" fmla="*/ 65454 h 81936"/>
                  <a:gd name="connsiteX5" fmla="*/ 323850 w 323850"/>
                  <a:gd name="connsiteY5" fmla="*/ 77238 h 81936"/>
                  <a:gd name="connsiteX6" fmla="*/ 251252 w 323850"/>
                  <a:gd name="connsiteY6" fmla="*/ 78398 h 81936"/>
                  <a:gd name="connsiteX7" fmla="*/ 70216 w 323850"/>
                  <a:gd name="connsiteY7" fmla="*/ 78398 h 81936"/>
                  <a:gd name="connsiteX8" fmla="*/ 0 w 323850"/>
                  <a:gd name="connsiteY8" fmla="*/ 65454 h 81936"/>
                  <a:gd name="connsiteX0" fmla="*/ 0 w 323850"/>
                  <a:gd name="connsiteY0" fmla="*/ 65454 h 81936"/>
                  <a:gd name="connsiteX1" fmla="*/ 32117 w 323850"/>
                  <a:gd name="connsiteY1" fmla="*/ 19050 h 81936"/>
                  <a:gd name="connsiteX2" fmla="*/ 140494 w 323850"/>
                  <a:gd name="connsiteY2" fmla="*/ 0 h 81936"/>
                  <a:gd name="connsiteX3" fmla="*/ 248871 w 323850"/>
                  <a:gd name="connsiteY3" fmla="*/ 14288 h 81936"/>
                  <a:gd name="connsiteX4" fmla="*/ 304800 w 323850"/>
                  <a:gd name="connsiteY4" fmla="*/ 65454 h 81936"/>
                  <a:gd name="connsiteX5" fmla="*/ 323850 w 323850"/>
                  <a:gd name="connsiteY5" fmla="*/ 77238 h 81936"/>
                  <a:gd name="connsiteX6" fmla="*/ 251252 w 323850"/>
                  <a:gd name="connsiteY6" fmla="*/ 78398 h 81936"/>
                  <a:gd name="connsiteX7" fmla="*/ 74978 w 323850"/>
                  <a:gd name="connsiteY7" fmla="*/ 71254 h 81936"/>
                  <a:gd name="connsiteX8" fmla="*/ 0 w 323850"/>
                  <a:gd name="connsiteY8" fmla="*/ 65454 h 81936"/>
                  <a:gd name="connsiteX0" fmla="*/ 0 w 319087"/>
                  <a:gd name="connsiteY0" fmla="*/ 77360 h 81936"/>
                  <a:gd name="connsiteX1" fmla="*/ 27354 w 319087"/>
                  <a:gd name="connsiteY1" fmla="*/ 19050 h 81936"/>
                  <a:gd name="connsiteX2" fmla="*/ 135731 w 319087"/>
                  <a:gd name="connsiteY2" fmla="*/ 0 h 81936"/>
                  <a:gd name="connsiteX3" fmla="*/ 244108 w 319087"/>
                  <a:gd name="connsiteY3" fmla="*/ 14288 h 81936"/>
                  <a:gd name="connsiteX4" fmla="*/ 300037 w 319087"/>
                  <a:gd name="connsiteY4" fmla="*/ 65454 h 81936"/>
                  <a:gd name="connsiteX5" fmla="*/ 319087 w 319087"/>
                  <a:gd name="connsiteY5" fmla="*/ 77238 h 81936"/>
                  <a:gd name="connsiteX6" fmla="*/ 246489 w 319087"/>
                  <a:gd name="connsiteY6" fmla="*/ 78398 h 81936"/>
                  <a:gd name="connsiteX7" fmla="*/ 70215 w 319087"/>
                  <a:gd name="connsiteY7" fmla="*/ 71254 h 81936"/>
                  <a:gd name="connsiteX8" fmla="*/ 0 w 319087"/>
                  <a:gd name="connsiteY8" fmla="*/ 77360 h 81936"/>
                  <a:gd name="connsiteX0" fmla="*/ 0 w 319087"/>
                  <a:gd name="connsiteY0" fmla="*/ 77360 h 81936"/>
                  <a:gd name="connsiteX1" fmla="*/ 27354 w 319087"/>
                  <a:gd name="connsiteY1" fmla="*/ 19050 h 81936"/>
                  <a:gd name="connsiteX2" fmla="*/ 135731 w 319087"/>
                  <a:gd name="connsiteY2" fmla="*/ 0 h 81936"/>
                  <a:gd name="connsiteX3" fmla="*/ 244108 w 319087"/>
                  <a:gd name="connsiteY3" fmla="*/ 14288 h 81936"/>
                  <a:gd name="connsiteX4" fmla="*/ 300037 w 319087"/>
                  <a:gd name="connsiteY4" fmla="*/ 65454 h 81936"/>
                  <a:gd name="connsiteX5" fmla="*/ 319087 w 319087"/>
                  <a:gd name="connsiteY5" fmla="*/ 77238 h 81936"/>
                  <a:gd name="connsiteX6" fmla="*/ 246489 w 319087"/>
                  <a:gd name="connsiteY6" fmla="*/ 78398 h 81936"/>
                  <a:gd name="connsiteX7" fmla="*/ 70215 w 319087"/>
                  <a:gd name="connsiteY7" fmla="*/ 71254 h 81936"/>
                  <a:gd name="connsiteX8" fmla="*/ 0 w 319087"/>
                  <a:gd name="connsiteY8" fmla="*/ 77360 h 81936"/>
                  <a:gd name="connsiteX0" fmla="*/ 0 w 307181"/>
                  <a:gd name="connsiteY0" fmla="*/ 77360 h 93979"/>
                  <a:gd name="connsiteX1" fmla="*/ 27354 w 307181"/>
                  <a:gd name="connsiteY1" fmla="*/ 19050 h 93979"/>
                  <a:gd name="connsiteX2" fmla="*/ 135731 w 307181"/>
                  <a:gd name="connsiteY2" fmla="*/ 0 h 93979"/>
                  <a:gd name="connsiteX3" fmla="*/ 244108 w 307181"/>
                  <a:gd name="connsiteY3" fmla="*/ 14288 h 93979"/>
                  <a:gd name="connsiteX4" fmla="*/ 300037 w 307181"/>
                  <a:gd name="connsiteY4" fmla="*/ 65454 h 93979"/>
                  <a:gd name="connsiteX5" fmla="*/ 307181 w 307181"/>
                  <a:gd name="connsiteY5" fmla="*/ 91526 h 93979"/>
                  <a:gd name="connsiteX6" fmla="*/ 246489 w 307181"/>
                  <a:gd name="connsiteY6" fmla="*/ 78398 h 93979"/>
                  <a:gd name="connsiteX7" fmla="*/ 70215 w 307181"/>
                  <a:gd name="connsiteY7" fmla="*/ 71254 h 93979"/>
                  <a:gd name="connsiteX8" fmla="*/ 0 w 307181"/>
                  <a:gd name="connsiteY8" fmla="*/ 77360 h 9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181" h="93979">
                    <a:moveTo>
                      <a:pt x="0" y="77360"/>
                    </a:moveTo>
                    <a:cubicBezTo>
                      <a:pt x="0" y="67513"/>
                      <a:pt x="17507" y="19050"/>
                      <a:pt x="27354" y="19050"/>
                    </a:cubicBezTo>
                    <a:cubicBezTo>
                      <a:pt x="73005" y="3968"/>
                      <a:pt x="92461" y="794"/>
                      <a:pt x="135731" y="0"/>
                    </a:cubicBezTo>
                    <a:cubicBezTo>
                      <a:pt x="182175" y="794"/>
                      <a:pt x="197664" y="6350"/>
                      <a:pt x="244108" y="14288"/>
                    </a:cubicBezTo>
                    <a:cubicBezTo>
                      <a:pt x="253955" y="14288"/>
                      <a:pt x="300037" y="55607"/>
                      <a:pt x="300037" y="65454"/>
                    </a:cubicBezTo>
                    <a:lnTo>
                      <a:pt x="307181" y="91526"/>
                    </a:lnTo>
                    <a:cubicBezTo>
                      <a:pt x="307181" y="101373"/>
                      <a:pt x="256336" y="78398"/>
                      <a:pt x="246489" y="78398"/>
                    </a:cubicBezTo>
                    <a:cubicBezTo>
                      <a:pt x="187731" y="68873"/>
                      <a:pt x="128973" y="73635"/>
                      <a:pt x="70215" y="71254"/>
                    </a:cubicBezTo>
                    <a:cubicBezTo>
                      <a:pt x="28340" y="69097"/>
                      <a:pt x="6350" y="87251"/>
                      <a:pt x="0" y="7736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A5FE9E06-07F9-E413-9F52-1D85BA761B52}"/>
              </a:ext>
            </a:extLst>
          </p:cNvPr>
          <p:cNvGrpSpPr/>
          <p:nvPr/>
        </p:nvGrpSpPr>
        <p:grpSpPr>
          <a:xfrm>
            <a:off x="-1020311" y="5560388"/>
            <a:ext cx="990183" cy="1697136"/>
            <a:chOff x="3627610" y="3924577"/>
            <a:chExt cx="1475648" cy="2073568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533EDC5C-2881-6F85-2AE8-5853654830A8}"/>
                </a:ext>
              </a:extLst>
            </p:cNvPr>
            <p:cNvGrpSpPr/>
            <p:nvPr/>
          </p:nvGrpSpPr>
          <p:grpSpPr>
            <a:xfrm>
              <a:off x="3966959" y="5234079"/>
              <a:ext cx="861710" cy="444635"/>
              <a:chOff x="6783868" y="4995224"/>
              <a:chExt cx="861710" cy="444635"/>
            </a:xfrm>
            <a:solidFill>
              <a:srgbClr val="97663B"/>
            </a:solidFill>
          </p:grpSpPr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F9F9DF98-5F42-0DEC-4D6E-53EC35C86E98}"/>
                  </a:ext>
                </a:extLst>
              </p:cNvPr>
              <p:cNvSpPr/>
              <p:nvPr/>
            </p:nvSpPr>
            <p:spPr>
              <a:xfrm>
                <a:off x="6783868" y="4999747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EECE266-13AD-E21F-6A74-60DBAB3BB432}"/>
                  </a:ext>
                </a:extLst>
              </p:cNvPr>
              <p:cNvSpPr/>
              <p:nvPr/>
            </p:nvSpPr>
            <p:spPr>
              <a:xfrm flipH="1">
                <a:off x="7433995" y="4995224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EFB12E9B-0FC6-C89B-A3AC-5ADABBC4EB8F}"/>
                </a:ext>
              </a:extLst>
            </p:cNvPr>
            <p:cNvGrpSpPr/>
            <p:nvPr/>
          </p:nvGrpSpPr>
          <p:grpSpPr>
            <a:xfrm>
              <a:off x="4116588" y="5716829"/>
              <a:ext cx="570707" cy="281316"/>
              <a:chOff x="8321137" y="5334839"/>
              <a:chExt cx="570707" cy="281316"/>
            </a:xfrm>
          </p:grpSpPr>
          <p:sp>
            <p:nvSpPr>
              <p:cNvPr id="242" name="Rectangle 19">
                <a:extLst>
                  <a:ext uri="{FF2B5EF4-FFF2-40B4-BE49-F238E27FC236}">
                    <a16:creationId xmlns:a16="http://schemas.microsoft.com/office/drawing/2014/main" id="{F7716B4C-55F9-0E95-0284-2F3112B58D92}"/>
                  </a:ext>
                </a:extLst>
              </p:cNvPr>
              <p:cNvSpPr/>
              <p:nvPr/>
            </p:nvSpPr>
            <p:spPr>
              <a:xfrm>
                <a:off x="8388972" y="5334840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3" name="Rectangle 19">
                <a:extLst>
                  <a:ext uri="{FF2B5EF4-FFF2-40B4-BE49-F238E27FC236}">
                    <a16:creationId xmlns:a16="http://schemas.microsoft.com/office/drawing/2014/main" id="{7C844ADA-F826-4AB2-7336-1F7A58CE5E85}"/>
                  </a:ext>
                </a:extLst>
              </p:cNvPr>
              <p:cNvSpPr/>
              <p:nvPr/>
            </p:nvSpPr>
            <p:spPr>
              <a:xfrm flipH="1">
                <a:off x="8658740" y="5334839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4" name="Rectangle 19">
                <a:extLst>
                  <a:ext uri="{FF2B5EF4-FFF2-40B4-BE49-F238E27FC236}">
                    <a16:creationId xmlns:a16="http://schemas.microsoft.com/office/drawing/2014/main" id="{1B8CAC44-C97E-027A-34A6-BC6E6B6B2D06}"/>
                  </a:ext>
                </a:extLst>
              </p:cNvPr>
              <p:cNvSpPr/>
              <p:nvPr/>
            </p:nvSpPr>
            <p:spPr>
              <a:xfrm flipH="1">
                <a:off x="8321137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86482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Rectangle 19">
                <a:extLst>
                  <a:ext uri="{FF2B5EF4-FFF2-40B4-BE49-F238E27FC236}">
                    <a16:creationId xmlns:a16="http://schemas.microsoft.com/office/drawing/2014/main" id="{6F0FE1C0-487A-5A6D-A58A-2ECEA27AF866}"/>
                  </a:ext>
                </a:extLst>
              </p:cNvPr>
              <p:cNvSpPr/>
              <p:nvPr/>
            </p:nvSpPr>
            <p:spPr>
              <a:xfrm>
                <a:off x="8660264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86482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4" name="Rectangle 44">
              <a:extLst>
                <a:ext uri="{FF2B5EF4-FFF2-40B4-BE49-F238E27FC236}">
                  <a16:creationId xmlns:a16="http://schemas.microsoft.com/office/drawing/2014/main" id="{73E6ECBC-8C1E-AA3C-D2BE-693933C372F0}"/>
                </a:ext>
              </a:extLst>
            </p:cNvPr>
            <p:cNvSpPr/>
            <p:nvPr/>
          </p:nvSpPr>
          <p:spPr>
            <a:xfrm>
              <a:off x="4121366" y="5487275"/>
              <a:ext cx="550867" cy="302867"/>
            </a:xfrm>
            <a:custGeom>
              <a:avLst/>
              <a:gdLst>
                <a:gd name="connsiteX0" fmla="*/ 0 w 457200"/>
                <a:gd name="connsiteY0" fmla="*/ 0 h 208045"/>
                <a:gd name="connsiteX1" fmla="*/ 457200 w 457200"/>
                <a:gd name="connsiteY1" fmla="*/ 0 h 208045"/>
                <a:gd name="connsiteX2" fmla="*/ 457200 w 457200"/>
                <a:gd name="connsiteY2" fmla="*/ 208045 h 208045"/>
                <a:gd name="connsiteX3" fmla="*/ 0 w 457200"/>
                <a:gd name="connsiteY3" fmla="*/ 208045 h 208045"/>
                <a:gd name="connsiteX4" fmla="*/ 0 w 457200"/>
                <a:gd name="connsiteY4" fmla="*/ 0 h 208045"/>
                <a:gd name="connsiteX0" fmla="*/ 0 w 476250"/>
                <a:gd name="connsiteY0" fmla="*/ 0 h 208045"/>
                <a:gd name="connsiteX1" fmla="*/ 476250 w 476250"/>
                <a:gd name="connsiteY1" fmla="*/ 0 h 208045"/>
                <a:gd name="connsiteX2" fmla="*/ 476250 w 476250"/>
                <a:gd name="connsiteY2" fmla="*/ 208045 h 208045"/>
                <a:gd name="connsiteX3" fmla="*/ 19050 w 476250"/>
                <a:gd name="connsiteY3" fmla="*/ 208045 h 208045"/>
                <a:gd name="connsiteX4" fmla="*/ 0 w 476250"/>
                <a:gd name="connsiteY4" fmla="*/ 0 h 208045"/>
                <a:gd name="connsiteX0" fmla="*/ 57150 w 533400"/>
                <a:gd name="connsiteY0" fmla="*/ 0 h 208045"/>
                <a:gd name="connsiteX1" fmla="*/ 533400 w 533400"/>
                <a:gd name="connsiteY1" fmla="*/ 0 h 208045"/>
                <a:gd name="connsiteX2" fmla="*/ 533400 w 533400"/>
                <a:gd name="connsiteY2" fmla="*/ 208045 h 208045"/>
                <a:gd name="connsiteX3" fmla="*/ 0 w 533400"/>
                <a:gd name="connsiteY3" fmla="*/ 169945 h 208045"/>
                <a:gd name="connsiteX4" fmla="*/ 57150 w 533400"/>
                <a:gd name="connsiteY4" fmla="*/ 0 h 208045"/>
                <a:gd name="connsiteX0" fmla="*/ 57150 w 547688"/>
                <a:gd name="connsiteY0" fmla="*/ 9525 h 217570"/>
                <a:gd name="connsiteX1" fmla="*/ 547688 w 547688"/>
                <a:gd name="connsiteY1" fmla="*/ 0 h 217570"/>
                <a:gd name="connsiteX2" fmla="*/ 533400 w 547688"/>
                <a:gd name="connsiteY2" fmla="*/ 217570 h 217570"/>
                <a:gd name="connsiteX3" fmla="*/ 0 w 547688"/>
                <a:gd name="connsiteY3" fmla="*/ 179470 h 217570"/>
                <a:gd name="connsiteX4" fmla="*/ 57150 w 547688"/>
                <a:gd name="connsiteY4" fmla="*/ 9525 h 217570"/>
                <a:gd name="connsiteX0" fmla="*/ 57150 w 566738"/>
                <a:gd name="connsiteY0" fmla="*/ 9525 h 179470"/>
                <a:gd name="connsiteX1" fmla="*/ 547688 w 566738"/>
                <a:gd name="connsiteY1" fmla="*/ 0 h 179470"/>
                <a:gd name="connsiteX2" fmla="*/ 566738 w 566738"/>
                <a:gd name="connsiteY2" fmla="*/ 155657 h 179470"/>
                <a:gd name="connsiteX3" fmla="*/ 0 w 566738"/>
                <a:gd name="connsiteY3" fmla="*/ 179470 h 179470"/>
                <a:gd name="connsiteX4" fmla="*/ 57150 w 566738"/>
                <a:gd name="connsiteY4" fmla="*/ 9525 h 179470"/>
                <a:gd name="connsiteX0" fmla="*/ 57150 w 566738"/>
                <a:gd name="connsiteY0" fmla="*/ 9525 h 185857"/>
                <a:gd name="connsiteX1" fmla="*/ 547688 w 566738"/>
                <a:gd name="connsiteY1" fmla="*/ 0 h 185857"/>
                <a:gd name="connsiteX2" fmla="*/ 566738 w 566738"/>
                <a:gd name="connsiteY2" fmla="*/ 155657 h 185857"/>
                <a:gd name="connsiteX3" fmla="*/ 0 w 566738"/>
                <a:gd name="connsiteY3" fmla="*/ 179470 h 185857"/>
                <a:gd name="connsiteX4" fmla="*/ 57150 w 566738"/>
                <a:gd name="connsiteY4" fmla="*/ 9525 h 185857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6" h="205208">
                  <a:moveTo>
                    <a:pt x="57150" y="9525"/>
                  </a:moveTo>
                  <a:cubicBezTo>
                    <a:pt x="234951" y="44450"/>
                    <a:pt x="369887" y="60325"/>
                    <a:pt x="547688" y="0"/>
                  </a:cubicBezTo>
                  <a:lnTo>
                    <a:pt x="600076" y="169945"/>
                  </a:lnTo>
                  <a:cubicBezTo>
                    <a:pt x="439738" y="225508"/>
                    <a:pt x="198438" y="204869"/>
                    <a:pt x="0" y="179470"/>
                  </a:cubicBezTo>
                  <a:lnTo>
                    <a:pt x="57150" y="9525"/>
                  </a:lnTo>
                  <a:close/>
                </a:path>
              </a:pathLst>
            </a:custGeom>
            <a:solidFill>
              <a:sysClr val="windowText" lastClr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457B29C6-9D1C-D5CF-6D53-965FC37DFD23}"/>
                </a:ext>
              </a:extLst>
            </p:cNvPr>
            <p:cNvGrpSpPr/>
            <p:nvPr/>
          </p:nvGrpSpPr>
          <p:grpSpPr>
            <a:xfrm>
              <a:off x="4061105" y="5032138"/>
              <a:ext cx="709613" cy="522520"/>
              <a:chOff x="1916909" y="3505263"/>
              <a:chExt cx="709613" cy="522520"/>
            </a:xfrm>
          </p:grpSpPr>
          <p:sp>
            <p:nvSpPr>
              <p:cNvPr id="237" name="Rectangle: Rounded Corners 20">
                <a:extLst>
                  <a:ext uri="{FF2B5EF4-FFF2-40B4-BE49-F238E27FC236}">
                    <a16:creationId xmlns:a16="http://schemas.microsoft.com/office/drawing/2014/main" id="{A266A376-0132-AF63-B57C-7DB9D6CDCDF1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08A1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BFA1D14A-FCDC-74AD-3DC1-0818857E9E10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9" name="Rectangle: Rounded Corners 2">
                <a:extLst>
                  <a:ext uri="{FF2B5EF4-FFF2-40B4-BE49-F238E27FC236}">
                    <a16:creationId xmlns:a16="http://schemas.microsoft.com/office/drawing/2014/main" id="{E0136062-ECD9-107F-087B-06196D053915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FFC000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4A0F3599-5043-A584-933B-D5557853DE8F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5212F226-4161-FA15-AA44-8E54B609A1C6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62602272-30D0-8B5E-1C7D-14EC4CFCD668}"/>
                </a:ext>
              </a:extLst>
            </p:cNvPr>
            <p:cNvGrpSpPr/>
            <p:nvPr/>
          </p:nvGrpSpPr>
          <p:grpSpPr>
            <a:xfrm>
              <a:off x="3821709" y="4226792"/>
              <a:ext cx="1167175" cy="851629"/>
              <a:chOff x="7389463" y="2893265"/>
              <a:chExt cx="1167175" cy="851629"/>
            </a:xfrm>
          </p:grpSpPr>
          <p:sp>
            <p:nvSpPr>
              <p:cNvPr id="234" name="Oval 36">
                <a:extLst>
                  <a:ext uri="{FF2B5EF4-FFF2-40B4-BE49-F238E27FC236}">
                    <a16:creationId xmlns:a16="http://schemas.microsoft.com/office/drawing/2014/main" id="{8237A052-8BAE-5B01-93E1-5E651EC6526E}"/>
                  </a:ext>
                </a:extLst>
              </p:cNvPr>
              <p:cNvSpPr/>
              <p:nvPr/>
            </p:nvSpPr>
            <p:spPr>
              <a:xfrm>
                <a:off x="7389463" y="3336516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5" name="Oval 36">
                <a:extLst>
                  <a:ext uri="{FF2B5EF4-FFF2-40B4-BE49-F238E27FC236}">
                    <a16:creationId xmlns:a16="http://schemas.microsoft.com/office/drawing/2014/main" id="{5127BDBA-240E-9084-1B0F-02C7070015F6}"/>
                  </a:ext>
                </a:extLst>
              </p:cNvPr>
              <p:cNvSpPr/>
              <p:nvPr/>
            </p:nvSpPr>
            <p:spPr>
              <a:xfrm flipH="1">
                <a:off x="8386131" y="3317677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6" name="Oval 33">
                <a:extLst>
                  <a:ext uri="{FF2B5EF4-FFF2-40B4-BE49-F238E27FC236}">
                    <a16:creationId xmlns:a16="http://schemas.microsoft.com/office/drawing/2014/main" id="{E9F19A96-CBD0-E9BE-185C-62164567D941}"/>
                  </a:ext>
                </a:extLst>
              </p:cNvPr>
              <p:cNvSpPr/>
              <p:nvPr/>
            </p:nvSpPr>
            <p:spPr>
              <a:xfrm>
                <a:off x="7470495" y="2893265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7E502C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65CF69E0-8A6E-C34F-9681-B94402F86D34}"/>
                </a:ext>
              </a:extLst>
            </p:cNvPr>
            <p:cNvGrpSpPr/>
            <p:nvPr/>
          </p:nvGrpSpPr>
          <p:grpSpPr>
            <a:xfrm>
              <a:off x="4346645" y="4784714"/>
              <a:ext cx="117302" cy="190794"/>
              <a:chOff x="5382449" y="4491694"/>
              <a:chExt cx="117302" cy="190794"/>
            </a:xfrm>
          </p:grpSpPr>
          <p:sp>
            <p:nvSpPr>
              <p:cNvPr id="232" name="Teardrop 231">
                <a:extLst>
                  <a:ext uri="{FF2B5EF4-FFF2-40B4-BE49-F238E27FC236}">
                    <a16:creationId xmlns:a16="http://schemas.microsoft.com/office/drawing/2014/main" id="{75B2FE37-1C01-87AC-B65F-B7869E1C663C}"/>
                  </a:ext>
                </a:extLst>
              </p:cNvPr>
              <p:cNvSpPr/>
              <p:nvPr/>
            </p:nvSpPr>
            <p:spPr>
              <a:xfrm rot="16200000">
                <a:off x="5432641" y="4498133"/>
                <a:ext cx="58597" cy="45719"/>
              </a:xfrm>
              <a:prstGeom prst="teardrop">
                <a:avLst/>
              </a:prstGeom>
              <a:solidFill>
                <a:srgbClr val="8255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3" name="Moon 232">
                <a:extLst>
                  <a:ext uri="{FF2B5EF4-FFF2-40B4-BE49-F238E27FC236}">
                    <a16:creationId xmlns:a16="http://schemas.microsoft.com/office/drawing/2014/main" id="{76D4A9FF-21A0-0318-FCEB-9AFA97C47006}"/>
                  </a:ext>
                </a:extLst>
              </p:cNvPr>
              <p:cNvSpPr/>
              <p:nvPr/>
            </p:nvSpPr>
            <p:spPr>
              <a:xfrm rot="16200000">
                <a:off x="5398451" y="4581189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6CF5B993-8FB9-E5DA-22C1-E9AB0F026052}"/>
                </a:ext>
              </a:extLst>
            </p:cNvPr>
            <p:cNvGrpSpPr/>
            <p:nvPr/>
          </p:nvGrpSpPr>
          <p:grpSpPr>
            <a:xfrm>
              <a:off x="3627610" y="3924577"/>
              <a:ext cx="1475648" cy="762929"/>
              <a:chOff x="2879441" y="2846400"/>
              <a:chExt cx="1263913" cy="567773"/>
            </a:xfrm>
          </p:grpSpPr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D1B2E2B5-4EF1-8192-9625-42BBE1DF4557}"/>
                  </a:ext>
                </a:extLst>
              </p:cNvPr>
              <p:cNvGrpSpPr/>
              <p:nvPr/>
            </p:nvGrpSpPr>
            <p:grpSpPr>
              <a:xfrm>
                <a:off x="2879441" y="2883574"/>
                <a:ext cx="311272" cy="311760"/>
                <a:chOff x="2543848" y="3369652"/>
                <a:chExt cx="311272" cy="311760"/>
              </a:xfrm>
            </p:grpSpPr>
            <p:sp>
              <p:nvSpPr>
                <p:cNvPr id="230" name="Cloud 229">
                  <a:extLst>
                    <a:ext uri="{FF2B5EF4-FFF2-40B4-BE49-F238E27FC236}">
                      <a16:creationId xmlns:a16="http://schemas.microsoft.com/office/drawing/2014/main" id="{2AE7ADEA-CF07-3753-1C1E-68EBB2ED8074}"/>
                    </a:ext>
                  </a:extLst>
                </p:cNvPr>
                <p:cNvSpPr/>
                <p:nvPr/>
              </p:nvSpPr>
              <p:spPr>
                <a:xfrm>
                  <a:off x="2543848" y="3369652"/>
                  <a:ext cx="277312" cy="301840"/>
                </a:xfrm>
                <a:prstGeom prst="cloud">
                  <a:avLst/>
                </a:pr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31" name="Freeform: Shape 230">
                  <a:extLst>
                    <a:ext uri="{FF2B5EF4-FFF2-40B4-BE49-F238E27FC236}">
                      <a16:creationId xmlns:a16="http://schemas.microsoft.com/office/drawing/2014/main" id="{C5C4E480-71FB-B334-FF02-C6DB4B82A5E9}"/>
                    </a:ext>
                  </a:extLst>
                </p:cNvPr>
                <p:cNvSpPr/>
                <p:nvPr/>
              </p:nvSpPr>
              <p:spPr>
                <a:xfrm>
                  <a:off x="2696616" y="3509149"/>
                  <a:ext cx="158504" cy="172263"/>
                </a:xfrm>
                <a:custGeom>
                  <a:avLst/>
                  <a:gdLst>
                    <a:gd name="connsiteX0" fmla="*/ 0 w 145257"/>
                    <a:gd name="connsiteY0" fmla="*/ 142875 h 169068"/>
                    <a:gd name="connsiteX1" fmla="*/ 11907 w 145257"/>
                    <a:gd name="connsiteY1" fmla="*/ 35718 h 169068"/>
                    <a:gd name="connsiteX2" fmla="*/ 102394 w 145257"/>
                    <a:gd name="connsiteY2" fmla="*/ 0 h 169068"/>
                    <a:gd name="connsiteX3" fmla="*/ 145257 w 145257"/>
                    <a:gd name="connsiteY3" fmla="*/ 30956 h 169068"/>
                    <a:gd name="connsiteX4" fmla="*/ 42863 w 145257"/>
                    <a:gd name="connsiteY4" fmla="*/ 169068 h 169068"/>
                    <a:gd name="connsiteX5" fmla="*/ 0 w 145257"/>
                    <a:gd name="connsiteY5" fmla="*/ 142875 h 169068"/>
                    <a:gd name="connsiteX0" fmla="*/ 8093 w 153350"/>
                    <a:gd name="connsiteY0" fmla="*/ 142875 h 169068"/>
                    <a:gd name="connsiteX1" fmla="*/ 20000 w 153350"/>
                    <a:gd name="connsiteY1" fmla="*/ 35718 h 169068"/>
                    <a:gd name="connsiteX2" fmla="*/ 110487 w 153350"/>
                    <a:gd name="connsiteY2" fmla="*/ 0 h 169068"/>
                    <a:gd name="connsiteX3" fmla="*/ 153350 w 153350"/>
                    <a:gd name="connsiteY3" fmla="*/ 30956 h 169068"/>
                    <a:gd name="connsiteX4" fmla="*/ 50956 w 153350"/>
                    <a:gd name="connsiteY4" fmla="*/ 169068 h 169068"/>
                    <a:gd name="connsiteX5" fmla="*/ 8093 w 153350"/>
                    <a:gd name="connsiteY5" fmla="*/ 142875 h 169068"/>
                    <a:gd name="connsiteX0" fmla="*/ 8093 w 153350"/>
                    <a:gd name="connsiteY0" fmla="*/ 143405 h 169598"/>
                    <a:gd name="connsiteX1" fmla="*/ 20000 w 153350"/>
                    <a:gd name="connsiteY1" fmla="*/ 36248 h 169598"/>
                    <a:gd name="connsiteX2" fmla="*/ 110487 w 153350"/>
                    <a:gd name="connsiteY2" fmla="*/ 530 h 169598"/>
                    <a:gd name="connsiteX3" fmla="*/ 153350 w 153350"/>
                    <a:gd name="connsiteY3" fmla="*/ 31486 h 169598"/>
                    <a:gd name="connsiteX4" fmla="*/ 50956 w 153350"/>
                    <a:gd name="connsiteY4" fmla="*/ 169598 h 169598"/>
                    <a:gd name="connsiteX5" fmla="*/ 8093 w 153350"/>
                    <a:gd name="connsiteY5" fmla="*/ 143405 h 169598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70019"/>
                    <a:gd name="connsiteY0" fmla="*/ 143689 h 169882"/>
                    <a:gd name="connsiteX1" fmla="*/ 20000 w 170019"/>
                    <a:gd name="connsiteY1" fmla="*/ 36532 h 169882"/>
                    <a:gd name="connsiteX2" fmla="*/ 110487 w 170019"/>
                    <a:gd name="connsiteY2" fmla="*/ 814 h 169882"/>
                    <a:gd name="connsiteX3" fmla="*/ 170019 w 170019"/>
                    <a:gd name="connsiteY3" fmla="*/ 24626 h 169882"/>
                    <a:gd name="connsiteX4" fmla="*/ 50956 w 170019"/>
                    <a:gd name="connsiteY4" fmla="*/ 169882 h 169882"/>
                    <a:gd name="connsiteX5" fmla="*/ 8093 w 170019"/>
                    <a:gd name="connsiteY5" fmla="*/ 143689 h 169882"/>
                    <a:gd name="connsiteX0" fmla="*/ 8093 w 155732"/>
                    <a:gd name="connsiteY0" fmla="*/ 143689 h 169882"/>
                    <a:gd name="connsiteX1" fmla="*/ 20000 w 155732"/>
                    <a:gd name="connsiteY1" fmla="*/ 36532 h 169882"/>
                    <a:gd name="connsiteX2" fmla="*/ 110487 w 155732"/>
                    <a:gd name="connsiteY2" fmla="*/ 814 h 169882"/>
                    <a:gd name="connsiteX3" fmla="*/ 155732 w 155732"/>
                    <a:gd name="connsiteY3" fmla="*/ 29389 h 169882"/>
                    <a:gd name="connsiteX4" fmla="*/ 50956 w 155732"/>
                    <a:gd name="connsiteY4" fmla="*/ 169882 h 169882"/>
                    <a:gd name="connsiteX5" fmla="*/ 8093 w 155732"/>
                    <a:gd name="connsiteY5" fmla="*/ 143689 h 169882"/>
                    <a:gd name="connsiteX0" fmla="*/ 8093 w 155732"/>
                    <a:gd name="connsiteY0" fmla="*/ 143689 h 172263"/>
                    <a:gd name="connsiteX1" fmla="*/ 20000 w 155732"/>
                    <a:gd name="connsiteY1" fmla="*/ 36532 h 172263"/>
                    <a:gd name="connsiteX2" fmla="*/ 110487 w 155732"/>
                    <a:gd name="connsiteY2" fmla="*/ 814 h 172263"/>
                    <a:gd name="connsiteX3" fmla="*/ 155732 w 155732"/>
                    <a:gd name="connsiteY3" fmla="*/ 29389 h 172263"/>
                    <a:gd name="connsiteX4" fmla="*/ 50956 w 155732"/>
                    <a:gd name="connsiteY4" fmla="*/ 172263 h 172263"/>
                    <a:gd name="connsiteX5" fmla="*/ 8093 w 155732"/>
                    <a:gd name="connsiteY5" fmla="*/ 143689 h 172263"/>
                    <a:gd name="connsiteX0" fmla="*/ 10865 w 158504"/>
                    <a:gd name="connsiteY0" fmla="*/ 143689 h 172263"/>
                    <a:gd name="connsiteX1" fmla="*/ 22772 w 158504"/>
                    <a:gd name="connsiteY1" fmla="*/ 36532 h 172263"/>
                    <a:gd name="connsiteX2" fmla="*/ 113259 w 158504"/>
                    <a:gd name="connsiteY2" fmla="*/ 814 h 172263"/>
                    <a:gd name="connsiteX3" fmla="*/ 158504 w 158504"/>
                    <a:gd name="connsiteY3" fmla="*/ 29389 h 172263"/>
                    <a:gd name="connsiteX4" fmla="*/ 53728 w 158504"/>
                    <a:gd name="connsiteY4" fmla="*/ 172263 h 172263"/>
                    <a:gd name="connsiteX5" fmla="*/ 10865 w 158504"/>
                    <a:gd name="connsiteY5" fmla="*/ 143689 h 17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504" h="172263">
                      <a:moveTo>
                        <a:pt x="10865" y="143689"/>
                      </a:moveTo>
                      <a:cubicBezTo>
                        <a:pt x="-11359" y="88920"/>
                        <a:pt x="4515" y="72251"/>
                        <a:pt x="22772" y="36532"/>
                      </a:cubicBezTo>
                      <a:cubicBezTo>
                        <a:pt x="45790" y="12720"/>
                        <a:pt x="83097" y="-3949"/>
                        <a:pt x="113259" y="814"/>
                      </a:cubicBezTo>
                      <a:lnTo>
                        <a:pt x="158504" y="29389"/>
                      </a:lnTo>
                      <a:lnTo>
                        <a:pt x="53728" y="172263"/>
                      </a:lnTo>
                      <a:lnTo>
                        <a:pt x="10865" y="143689"/>
                      </a:lnTo>
                      <a:close/>
                    </a:path>
                  </a:pathLst>
                </a:custGeom>
                <a:solidFill>
                  <a:srgbClr val="B961C7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3A1AA689-9BA0-4A7C-7A00-4D9AE69A2796}"/>
                  </a:ext>
                </a:extLst>
              </p:cNvPr>
              <p:cNvGrpSpPr/>
              <p:nvPr/>
            </p:nvGrpSpPr>
            <p:grpSpPr>
              <a:xfrm flipH="1">
                <a:off x="3832082" y="2846400"/>
                <a:ext cx="311272" cy="311760"/>
                <a:chOff x="2543848" y="3369652"/>
                <a:chExt cx="311272" cy="311760"/>
              </a:xfrm>
            </p:grpSpPr>
            <p:sp>
              <p:nvSpPr>
                <p:cNvPr id="228" name="Cloud 227">
                  <a:extLst>
                    <a:ext uri="{FF2B5EF4-FFF2-40B4-BE49-F238E27FC236}">
                      <a16:creationId xmlns:a16="http://schemas.microsoft.com/office/drawing/2014/main" id="{F3D0EE55-C6E0-DDB4-C8F4-C092062760E2}"/>
                    </a:ext>
                  </a:extLst>
                </p:cNvPr>
                <p:cNvSpPr/>
                <p:nvPr/>
              </p:nvSpPr>
              <p:spPr>
                <a:xfrm>
                  <a:off x="2543848" y="3369652"/>
                  <a:ext cx="277312" cy="301840"/>
                </a:xfrm>
                <a:prstGeom prst="cloud">
                  <a:avLst/>
                </a:pr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9" name="Freeform: Shape 228">
                  <a:extLst>
                    <a:ext uri="{FF2B5EF4-FFF2-40B4-BE49-F238E27FC236}">
                      <a16:creationId xmlns:a16="http://schemas.microsoft.com/office/drawing/2014/main" id="{DC32CC18-BBE7-6F69-6DB7-4289DC18102B}"/>
                    </a:ext>
                  </a:extLst>
                </p:cNvPr>
                <p:cNvSpPr/>
                <p:nvPr/>
              </p:nvSpPr>
              <p:spPr>
                <a:xfrm>
                  <a:off x="2696616" y="3509149"/>
                  <a:ext cx="158504" cy="172263"/>
                </a:xfrm>
                <a:custGeom>
                  <a:avLst/>
                  <a:gdLst>
                    <a:gd name="connsiteX0" fmla="*/ 0 w 145257"/>
                    <a:gd name="connsiteY0" fmla="*/ 142875 h 169068"/>
                    <a:gd name="connsiteX1" fmla="*/ 11907 w 145257"/>
                    <a:gd name="connsiteY1" fmla="*/ 35718 h 169068"/>
                    <a:gd name="connsiteX2" fmla="*/ 102394 w 145257"/>
                    <a:gd name="connsiteY2" fmla="*/ 0 h 169068"/>
                    <a:gd name="connsiteX3" fmla="*/ 145257 w 145257"/>
                    <a:gd name="connsiteY3" fmla="*/ 30956 h 169068"/>
                    <a:gd name="connsiteX4" fmla="*/ 42863 w 145257"/>
                    <a:gd name="connsiteY4" fmla="*/ 169068 h 169068"/>
                    <a:gd name="connsiteX5" fmla="*/ 0 w 145257"/>
                    <a:gd name="connsiteY5" fmla="*/ 142875 h 169068"/>
                    <a:gd name="connsiteX0" fmla="*/ 8093 w 153350"/>
                    <a:gd name="connsiteY0" fmla="*/ 142875 h 169068"/>
                    <a:gd name="connsiteX1" fmla="*/ 20000 w 153350"/>
                    <a:gd name="connsiteY1" fmla="*/ 35718 h 169068"/>
                    <a:gd name="connsiteX2" fmla="*/ 110487 w 153350"/>
                    <a:gd name="connsiteY2" fmla="*/ 0 h 169068"/>
                    <a:gd name="connsiteX3" fmla="*/ 153350 w 153350"/>
                    <a:gd name="connsiteY3" fmla="*/ 30956 h 169068"/>
                    <a:gd name="connsiteX4" fmla="*/ 50956 w 153350"/>
                    <a:gd name="connsiteY4" fmla="*/ 169068 h 169068"/>
                    <a:gd name="connsiteX5" fmla="*/ 8093 w 153350"/>
                    <a:gd name="connsiteY5" fmla="*/ 142875 h 169068"/>
                    <a:gd name="connsiteX0" fmla="*/ 8093 w 153350"/>
                    <a:gd name="connsiteY0" fmla="*/ 143405 h 169598"/>
                    <a:gd name="connsiteX1" fmla="*/ 20000 w 153350"/>
                    <a:gd name="connsiteY1" fmla="*/ 36248 h 169598"/>
                    <a:gd name="connsiteX2" fmla="*/ 110487 w 153350"/>
                    <a:gd name="connsiteY2" fmla="*/ 530 h 169598"/>
                    <a:gd name="connsiteX3" fmla="*/ 153350 w 153350"/>
                    <a:gd name="connsiteY3" fmla="*/ 31486 h 169598"/>
                    <a:gd name="connsiteX4" fmla="*/ 50956 w 153350"/>
                    <a:gd name="connsiteY4" fmla="*/ 169598 h 169598"/>
                    <a:gd name="connsiteX5" fmla="*/ 8093 w 153350"/>
                    <a:gd name="connsiteY5" fmla="*/ 143405 h 169598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70019"/>
                    <a:gd name="connsiteY0" fmla="*/ 143689 h 169882"/>
                    <a:gd name="connsiteX1" fmla="*/ 20000 w 170019"/>
                    <a:gd name="connsiteY1" fmla="*/ 36532 h 169882"/>
                    <a:gd name="connsiteX2" fmla="*/ 110487 w 170019"/>
                    <a:gd name="connsiteY2" fmla="*/ 814 h 169882"/>
                    <a:gd name="connsiteX3" fmla="*/ 170019 w 170019"/>
                    <a:gd name="connsiteY3" fmla="*/ 24626 h 169882"/>
                    <a:gd name="connsiteX4" fmla="*/ 50956 w 170019"/>
                    <a:gd name="connsiteY4" fmla="*/ 169882 h 169882"/>
                    <a:gd name="connsiteX5" fmla="*/ 8093 w 170019"/>
                    <a:gd name="connsiteY5" fmla="*/ 143689 h 169882"/>
                    <a:gd name="connsiteX0" fmla="*/ 8093 w 155732"/>
                    <a:gd name="connsiteY0" fmla="*/ 143689 h 169882"/>
                    <a:gd name="connsiteX1" fmla="*/ 20000 w 155732"/>
                    <a:gd name="connsiteY1" fmla="*/ 36532 h 169882"/>
                    <a:gd name="connsiteX2" fmla="*/ 110487 w 155732"/>
                    <a:gd name="connsiteY2" fmla="*/ 814 h 169882"/>
                    <a:gd name="connsiteX3" fmla="*/ 155732 w 155732"/>
                    <a:gd name="connsiteY3" fmla="*/ 29389 h 169882"/>
                    <a:gd name="connsiteX4" fmla="*/ 50956 w 155732"/>
                    <a:gd name="connsiteY4" fmla="*/ 169882 h 169882"/>
                    <a:gd name="connsiteX5" fmla="*/ 8093 w 155732"/>
                    <a:gd name="connsiteY5" fmla="*/ 143689 h 169882"/>
                    <a:gd name="connsiteX0" fmla="*/ 8093 w 155732"/>
                    <a:gd name="connsiteY0" fmla="*/ 143689 h 172263"/>
                    <a:gd name="connsiteX1" fmla="*/ 20000 w 155732"/>
                    <a:gd name="connsiteY1" fmla="*/ 36532 h 172263"/>
                    <a:gd name="connsiteX2" fmla="*/ 110487 w 155732"/>
                    <a:gd name="connsiteY2" fmla="*/ 814 h 172263"/>
                    <a:gd name="connsiteX3" fmla="*/ 155732 w 155732"/>
                    <a:gd name="connsiteY3" fmla="*/ 29389 h 172263"/>
                    <a:gd name="connsiteX4" fmla="*/ 50956 w 155732"/>
                    <a:gd name="connsiteY4" fmla="*/ 172263 h 172263"/>
                    <a:gd name="connsiteX5" fmla="*/ 8093 w 155732"/>
                    <a:gd name="connsiteY5" fmla="*/ 143689 h 172263"/>
                    <a:gd name="connsiteX0" fmla="*/ 10865 w 158504"/>
                    <a:gd name="connsiteY0" fmla="*/ 143689 h 172263"/>
                    <a:gd name="connsiteX1" fmla="*/ 22772 w 158504"/>
                    <a:gd name="connsiteY1" fmla="*/ 36532 h 172263"/>
                    <a:gd name="connsiteX2" fmla="*/ 113259 w 158504"/>
                    <a:gd name="connsiteY2" fmla="*/ 814 h 172263"/>
                    <a:gd name="connsiteX3" fmla="*/ 158504 w 158504"/>
                    <a:gd name="connsiteY3" fmla="*/ 29389 h 172263"/>
                    <a:gd name="connsiteX4" fmla="*/ 53728 w 158504"/>
                    <a:gd name="connsiteY4" fmla="*/ 172263 h 172263"/>
                    <a:gd name="connsiteX5" fmla="*/ 10865 w 158504"/>
                    <a:gd name="connsiteY5" fmla="*/ 143689 h 17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504" h="172263">
                      <a:moveTo>
                        <a:pt x="10865" y="143689"/>
                      </a:moveTo>
                      <a:cubicBezTo>
                        <a:pt x="-11359" y="88920"/>
                        <a:pt x="4515" y="72251"/>
                        <a:pt x="22772" y="36532"/>
                      </a:cubicBezTo>
                      <a:cubicBezTo>
                        <a:pt x="45790" y="12720"/>
                        <a:pt x="83097" y="-3949"/>
                        <a:pt x="113259" y="814"/>
                      </a:cubicBezTo>
                      <a:lnTo>
                        <a:pt x="158504" y="29389"/>
                      </a:lnTo>
                      <a:lnTo>
                        <a:pt x="53728" y="172263"/>
                      </a:lnTo>
                      <a:lnTo>
                        <a:pt x="10865" y="143689"/>
                      </a:lnTo>
                      <a:close/>
                    </a:path>
                  </a:pathLst>
                </a:custGeom>
                <a:solidFill>
                  <a:srgbClr val="B961C7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6183FCC6-050C-2279-0706-7E2D3A0F9363}"/>
                  </a:ext>
                </a:extLst>
              </p:cNvPr>
              <p:cNvSpPr/>
              <p:nvPr/>
            </p:nvSpPr>
            <p:spPr>
              <a:xfrm>
                <a:off x="3066877" y="2923635"/>
                <a:ext cx="956402" cy="490538"/>
              </a:xfrm>
              <a:custGeom>
                <a:avLst/>
                <a:gdLst>
                  <a:gd name="connsiteX0" fmla="*/ 0 w 947737"/>
                  <a:gd name="connsiteY0" fmla="*/ 481013 h 481013"/>
                  <a:gd name="connsiteX1" fmla="*/ 80962 w 947737"/>
                  <a:gd name="connsiteY1" fmla="*/ 428625 h 481013"/>
                  <a:gd name="connsiteX2" fmla="*/ 71437 w 947737"/>
                  <a:gd name="connsiteY2" fmla="*/ 338138 h 481013"/>
                  <a:gd name="connsiteX3" fmla="*/ 161925 w 947737"/>
                  <a:gd name="connsiteY3" fmla="*/ 309563 h 481013"/>
                  <a:gd name="connsiteX4" fmla="*/ 219075 w 947737"/>
                  <a:gd name="connsiteY4" fmla="*/ 233363 h 481013"/>
                  <a:gd name="connsiteX5" fmla="*/ 319087 w 947737"/>
                  <a:gd name="connsiteY5" fmla="*/ 257175 h 481013"/>
                  <a:gd name="connsiteX6" fmla="*/ 404812 w 947737"/>
                  <a:gd name="connsiteY6" fmla="*/ 204788 h 481013"/>
                  <a:gd name="connsiteX7" fmla="*/ 461962 w 947737"/>
                  <a:gd name="connsiteY7" fmla="*/ 242888 h 481013"/>
                  <a:gd name="connsiteX8" fmla="*/ 581025 w 947737"/>
                  <a:gd name="connsiteY8" fmla="*/ 209550 h 481013"/>
                  <a:gd name="connsiteX9" fmla="*/ 657225 w 947737"/>
                  <a:gd name="connsiteY9" fmla="*/ 261938 h 481013"/>
                  <a:gd name="connsiteX10" fmla="*/ 738187 w 947737"/>
                  <a:gd name="connsiteY10" fmla="*/ 242888 h 481013"/>
                  <a:gd name="connsiteX11" fmla="*/ 790575 w 947737"/>
                  <a:gd name="connsiteY11" fmla="*/ 304800 h 481013"/>
                  <a:gd name="connsiteX12" fmla="*/ 852487 w 947737"/>
                  <a:gd name="connsiteY12" fmla="*/ 328613 h 481013"/>
                  <a:gd name="connsiteX13" fmla="*/ 881062 w 947737"/>
                  <a:gd name="connsiteY13" fmla="*/ 457200 h 481013"/>
                  <a:gd name="connsiteX14" fmla="*/ 947737 w 947737"/>
                  <a:gd name="connsiteY14" fmla="*/ 481013 h 481013"/>
                  <a:gd name="connsiteX15" fmla="*/ 885825 w 947737"/>
                  <a:gd name="connsiteY15" fmla="*/ 176213 h 481013"/>
                  <a:gd name="connsiteX16" fmla="*/ 519112 w 947737"/>
                  <a:gd name="connsiteY16" fmla="*/ 0 h 481013"/>
                  <a:gd name="connsiteX17" fmla="*/ 85725 w 947737"/>
                  <a:gd name="connsiteY17" fmla="*/ 123825 h 481013"/>
                  <a:gd name="connsiteX18" fmla="*/ 0 w 947737"/>
                  <a:gd name="connsiteY18" fmla="*/ 481013 h 481013"/>
                  <a:gd name="connsiteX0" fmla="*/ 923 w 948660"/>
                  <a:gd name="connsiteY0" fmla="*/ 481013 h 481013"/>
                  <a:gd name="connsiteX1" fmla="*/ 81885 w 948660"/>
                  <a:gd name="connsiteY1" fmla="*/ 428625 h 481013"/>
                  <a:gd name="connsiteX2" fmla="*/ 72360 w 948660"/>
                  <a:gd name="connsiteY2" fmla="*/ 338138 h 481013"/>
                  <a:gd name="connsiteX3" fmla="*/ 162848 w 948660"/>
                  <a:gd name="connsiteY3" fmla="*/ 309563 h 481013"/>
                  <a:gd name="connsiteX4" fmla="*/ 219998 w 948660"/>
                  <a:gd name="connsiteY4" fmla="*/ 233363 h 481013"/>
                  <a:gd name="connsiteX5" fmla="*/ 320010 w 948660"/>
                  <a:gd name="connsiteY5" fmla="*/ 257175 h 481013"/>
                  <a:gd name="connsiteX6" fmla="*/ 405735 w 948660"/>
                  <a:gd name="connsiteY6" fmla="*/ 204788 h 481013"/>
                  <a:gd name="connsiteX7" fmla="*/ 462885 w 948660"/>
                  <a:gd name="connsiteY7" fmla="*/ 242888 h 481013"/>
                  <a:gd name="connsiteX8" fmla="*/ 581948 w 948660"/>
                  <a:gd name="connsiteY8" fmla="*/ 209550 h 481013"/>
                  <a:gd name="connsiteX9" fmla="*/ 658148 w 948660"/>
                  <a:gd name="connsiteY9" fmla="*/ 261938 h 481013"/>
                  <a:gd name="connsiteX10" fmla="*/ 739110 w 948660"/>
                  <a:gd name="connsiteY10" fmla="*/ 242888 h 481013"/>
                  <a:gd name="connsiteX11" fmla="*/ 791498 w 948660"/>
                  <a:gd name="connsiteY11" fmla="*/ 304800 h 481013"/>
                  <a:gd name="connsiteX12" fmla="*/ 853410 w 948660"/>
                  <a:gd name="connsiteY12" fmla="*/ 328613 h 481013"/>
                  <a:gd name="connsiteX13" fmla="*/ 881985 w 948660"/>
                  <a:gd name="connsiteY13" fmla="*/ 457200 h 481013"/>
                  <a:gd name="connsiteX14" fmla="*/ 948660 w 948660"/>
                  <a:gd name="connsiteY14" fmla="*/ 481013 h 481013"/>
                  <a:gd name="connsiteX15" fmla="*/ 886748 w 948660"/>
                  <a:gd name="connsiteY15" fmla="*/ 176213 h 481013"/>
                  <a:gd name="connsiteX16" fmla="*/ 520035 w 948660"/>
                  <a:gd name="connsiteY16" fmla="*/ 0 h 481013"/>
                  <a:gd name="connsiteX17" fmla="*/ 86648 w 948660"/>
                  <a:gd name="connsiteY17" fmla="*/ 123825 h 481013"/>
                  <a:gd name="connsiteX18" fmla="*/ 923 w 94866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6402" h="490538">
                    <a:moveTo>
                      <a:pt x="1521" y="490538"/>
                    </a:moveTo>
                    <a:cubicBezTo>
                      <a:pt x="57084" y="479425"/>
                      <a:pt x="84071" y="463550"/>
                      <a:pt x="89627" y="428625"/>
                    </a:cubicBezTo>
                    <a:cubicBezTo>
                      <a:pt x="103120" y="398463"/>
                      <a:pt x="102327" y="370681"/>
                      <a:pt x="80102" y="338138"/>
                    </a:cubicBezTo>
                    <a:cubicBezTo>
                      <a:pt x="122172" y="338138"/>
                      <a:pt x="147570" y="326231"/>
                      <a:pt x="170590" y="309563"/>
                    </a:cubicBezTo>
                    <a:cubicBezTo>
                      <a:pt x="199165" y="296069"/>
                      <a:pt x="213452" y="273050"/>
                      <a:pt x="227740" y="233363"/>
                    </a:cubicBezTo>
                    <a:cubicBezTo>
                      <a:pt x="265839" y="255587"/>
                      <a:pt x="287271" y="256382"/>
                      <a:pt x="327752" y="257175"/>
                    </a:cubicBezTo>
                    <a:cubicBezTo>
                      <a:pt x="368233" y="251619"/>
                      <a:pt x="394427" y="227012"/>
                      <a:pt x="413477" y="204788"/>
                    </a:cubicBezTo>
                    <a:cubicBezTo>
                      <a:pt x="434908" y="243682"/>
                      <a:pt x="449196" y="242094"/>
                      <a:pt x="470627" y="242888"/>
                    </a:cubicBezTo>
                    <a:cubicBezTo>
                      <a:pt x="517458" y="236538"/>
                      <a:pt x="557146" y="232569"/>
                      <a:pt x="589690" y="209550"/>
                    </a:cubicBezTo>
                    <a:cubicBezTo>
                      <a:pt x="615090" y="241301"/>
                      <a:pt x="623821" y="256382"/>
                      <a:pt x="665890" y="261938"/>
                    </a:cubicBezTo>
                    <a:cubicBezTo>
                      <a:pt x="695258" y="262732"/>
                      <a:pt x="731771" y="261144"/>
                      <a:pt x="746852" y="242888"/>
                    </a:cubicBezTo>
                    <a:cubicBezTo>
                      <a:pt x="757172" y="275431"/>
                      <a:pt x="772252" y="286544"/>
                      <a:pt x="799240" y="304800"/>
                    </a:cubicBezTo>
                    <a:cubicBezTo>
                      <a:pt x="822258" y="324644"/>
                      <a:pt x="840515" y="327818"/>
                      <a:pt x="861152" y="328613"/>
                    </a:cubicBezTo>
                    <a:cubicBezTo>
                      <a:pt x="858770" y="371475"/>
                      <a:pt x="861152" y="414338"/>
                      <a:pt x="889727" y="457200"/>
                    </a:cubicBezTo>
                    <a:cubicBezTo>
                      <a:pt x="914333" y="479425"/>
                      <a:pt x="929415" y="484981"/>
                      <a:pt x="956402" y="481013"/>
                    </a:cubicBezTo>
                    <a:cubicBezTo>
                      <a:pt x="952434" y="367507"/>
                      <a:pt x="946083" y="275431"/>
                      <a:pt x="894490" y="176213"/>
                    </a:cubicBezTo>
                    <a:cubicBezTo>
                      <a:pt x="796064" y="84138"/>
                      <a:pt x="707165" y="13495"/>
                      <a:pt x="527777" y="0"/>
                    </a:cubicBezTo>
                    <a:cubicBezTo>
                      <a:pt x="366646" y="12700"/>
                      <a:pt x="269809" y="8731"/>
                      <a:pt x="94390" y="123825"/>
                    </a:cubicBezTo>
                    <a:cubicBezTo>
                      <a:pt x="27714" y="183357"/>
                      <a:pt x="-8004" y="214313"/>
                      <a:pt x="1521" y="490538"/>
                    </a:cubicBezTo>
                    <a:close/>
                  </a:path>
                </a:pathLst>
              </a:custGeom>
              <a:solidFill>
                <a:srgbClr val="472A18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23000" dir="5400000" rotWithShape="0">
                  <a:srgbClr val="7E502E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23D16A0-1863-96C4-F369-92A156AC7365}"/>
                </a:ext>
              </a:extLst>
            </p:cNvPr>
            <p:cNvGrpSpPr/>
            <p:nvPr/>
          </p:nvGrpSpPr>
          <p:grpSpPr>
            <a:xfrm>
              <a:off x="4229286" y="4512189"/>
              <a:ext cx="131553" cy="206158"/>
              <a:chOff x="3678904" y="3206834"/>
              <a:chExt cx="131553" cy="206158"/>
            </a:xfrm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55E9BA5-8FE3-0688-95FD-E547A77C6CD9}"/>
                  </a:ext>
                </a:extLst>
              </p:cNvPr>
              <p:cNvSpPr/>
              <p:nvPr/>
            </p:nvSpPr>
            <p:spPr>
              <a:xfrm rot="20668805">
                <a:off x="3678904" y="3206834"/>
                <a:ext cx="45719" cy="87313"/>
              </a:xfrm>
              <a:custGeom>
                <a:avLst/>
                <a:gdLst>
                  <a:gd name="connsiteX0" fmla="*/ 248271 w 248271"/>
                  <a:gd name="connsiteY0" fmla="*/ 132005 h 132005"/>
                  <a:gd name="connsiteX1" fmla="*/ 55390 w 248271"/>
                  <a:gd name="connsiteY1" fmla="*/ 46280 h 132005"/>
                  <a:gd name="connsiteX2" fmla="*/ 7765 w 248271"/>
                  <a:gd name="connsiteY2" fmla="*/ 3417 h 132005"/>
                  <a:gd name="connsiteX3" fmla="*/ 621 w 248271"/>
                  <a:gd name="connsiteY3" fmla="*/ 5798 h 132005"/>
                  <a:gd name="connsiteX0" fmla="*/ 240506 w 240506"/>
                  <a:gd name="connsiteY0" fmla="*/ 128588 h 128588"/>
                  <a:gd name="connsiteX1" fmla="*/ 47625 w 240506"/>
                  <a:gd name="connsiteY1" fmla="*/ 42863 h 128588"/>
                  <a:gd name="connsiteX2" fmla="*/ 0 w 240506"/>
                  <a:gd name="connsiteY2" fmla="*/ 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06" h="128588">
                    <a:moveTo>
                      <a:pt x="240506" y="128588"/>
                    </a:moveTo>
                    <a:cubicBezTo>
                      <a:pt x="164107" y="96441"/>
                      <a:pt x="87709" y="64294"/>
                      <a:pt x="47625" y="42863"/>
                    </a:cubicBezTo>
                    <a:cubicBezTo>
                      <a:pt x="7541" y="21432"/>
                      <a:pt x="9128" y="6747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sm" len="med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5679D84D-58E6-2589-4A59-C36AC2296615}"/>
                  </a:ext>
                </a:extLst>
              </p:cNvPr>
              <p:cNvSpPr/>
              <p:nvPr/>
            </p:nvSpPr>
            <p:spPr>
              <a:xfrm rot="19031771">
                <a:off x="3692703" y="3248015"/>
                <a:ext cx="117754" cy="164977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21" name="Group 220">
                <a:extLst>
                  <a:ext uri="{FF2B5EF4-FFF2-40B4-BE49-F238E27FC236}">
                    <a16:creationId xmlns:a16="http://schemas.microsoft.com/office/drawing/2014/main" id="{608BCE28-998A-6252-0877-4CE65B410E89}"/>
                  </a:ext>
                </a:extLst>
              </p:cNvPr>
              <p:cNvGrpSpPr/>
              <p:nvPr/>
            </p:nvGrpSpPr>
            <p:grpSpPr>
              <a:xfrm>
                <a:off x="3743032" y="3302798"/>
                <a:ext cx="62115" cy="62769"/>
                <a:chOff x="3444070" y="3278683"/>
                <a:chExt cx="62115" cy="62769"/>
              </a:xfrm>
            </p:grpSpPr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7587DB30-1029-506F-E025-581CE5A5F796}"/>
                    </a:ext>
                  </a:extLst>
                </p:cNvPr>
                <p:cNvSpPr/>
                <p:nvPr/>
              </p:nvSpPr>
              <p:spPr>
                <a:xfrm>
                  <a:off x="3444070" y="3278683"/>
                  <a:ext cx="62115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3" name="Oval 222">
                  <a:extLst>
                    <a:ext uri="{FF2B5EF4-FFF2-40B4-BE49-F238E27FC236}">
                      <a16:creationId xmlns:a16="http://schemas.microsoft.com/office/drawing/2014/main" id="{88A19299-FDBF-B79F-A993-192982A61E98}"/>
                    </a:ext>
                  </a:extLst>
                </p:cNvPr>
                <p:cNvSpPr/>
                <p:nvPr/>
              </p:nvSpPr>
              <p:spPr>
                <a:xfrm>
                  <a:off x="3451176" y="3288677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4" name="Oval 223">
                  <a:extLst>
                    <a:ext uri="{FF2B5EF4-FFF2-40B4-BE49-F238E27FC236}">
                      <a16:creationId xmlns:a16="http://schemas.microsoft.com/office/drawing/2014/main" id="{20B896BC-D7E9-4C8E-CF04-41393A20A16D}"/>
                    </a:ext>
                  </a:extLst>
                </p:cNvPr>
                <p:cNvSpPr/>
                <p:nvPr/>
              </p:nvSpPr>
              <p:spPr>
                <a:xfrm>
                  <a:off x="3478120" y="3313925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A26B0D32-0917-42C1-0A8D-A0C6F7727D5C}"/>
                </a:ext>
              </a:extLst>
            </p:cNvPr>
            <p:cNvGrpSpPr/>
            <p:nvPr/>
          </p:nvGrpSpPr>
          <p:grpSpPr>
            <a:xfrm>
              <a:off x="4514108" y="4514755"/>
              <a:ext cx="131553" cy="206158"/>
              <a:chOff x="4361708" y="4362355"/>
              <a:chExt cx="131553" cy="206158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A9217DD8-AF69-861E-CE02-8FAEED36BD82}"/>
                  </a:ext>
                </a:extLst>
              </p:cNvPr>
              <p:cNvSpPr/>
              <p:nvPr/>
            </p:nvSpPr>
            <p:spPr>
              <a:xfrm rot="931195" flipH="1">
                <a:off x="4447542" y="4362355"/>
                <a:ext cx="45719" cy="87313"/>
              </a:xfrm>
              <a:custGeom>
                <a:avLst/>
                <a:gdLst>
                  <a:gd name="connsiteX0" fmla="*/ 248271 w 248271"/>
                  <a:gd name="connsiteY0" fmla="*/ 132005 h 132005"/>
                  <a:gd name="connsiteX1" fmla="*/ 55390 w 248271"/>
                  <a:gd name="connsiteY1" fmla="*/ 46280 h 132005"/>
                  <a:gd name="connsiteX2" fmla="*/ 7765 w 248271"/>
                  <a:gd name="connsiteY2" fmla="*/ 3417 h 132005"/>
                  <a:gd name="connsiteX3" fmla="*/ 621 w 248271"/>
                  <a:gd name="connsiteY3" fmla="*/ 5798 h 132005"/>
                  <a:gd name="connsiteX0" fmla="*/ 240506 w 240506"/>
                  <a:gd name="connsiteY0" fmla="*/ 128588 h 128588"/>
                  <a:gd name="connsiteX1" fmla="*/ 47625 w 240506"/>
                  <a:gd name="connsiteY1" fmla="*/ 42863 h 128588"/>
                  <a:gd name="connsiteX2" fmla="*/ 0 w 240506"/>
                  <a:gd name="connsiteY2" fmla="*/ 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06" h="128588">
                    <a:moveTo>
                      <a:pt x="240506" y="128588"/>
                    </a:moveTo>
                    <a:cubicBezTo>
                      <a:pt x="164107" y="96441"/>
                      <a:pt x="87709" y="64294"/>
                      <a:pt x="47625" y="42863"/>
                    </a:cubicBezTo>
                    <a:cubicBezTo>
                      <a:pt x="7541" y="21432"/>
                      <a:pt x="9128" y="6747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sm" len="med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162C9754-BD8A-48BD-ABC4-638F7C71FB74}"/>
                  </a:ext>
                </a:extLst>
              </p:cNvPr>
              <p:cNvSpPr/>
              <p:nvPr/>
            </p:nvSpPr>
            <p:spPr>
              <a:xfrm rot="2568229" flipH="1">
                <a:off x="4361708" y="4403536"/>
                <a:ext cx="117754" cy="164977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15" name="Group 214">
                <a:extLst>
                  <a:ext uri="{FF2B5EF4-FFF2-40B4-BE49-F238E27FC236}">
                    <a16:creationId xmlns:a16="http://schemas.microsoft.com/office/drawing/2014/main" id="{3A1A3A86-6A1C-E289-9AF3-BD6281FDFD0E}"/>
                  </a:ext>
                </a:extLst>
              </p:cNvPr>
              <p:cNvGrpSpPr/>
              <p:nvPr/>
            </p:nvGrpSpPr>
            <p:grpSpPr>
              <a:xfrm flipH="1">
                <a:off x="4405114" y="4463081"/>
                <a:ext cx="62115" cy="62769"/>
                <a:chOff x="3405974" y="3283445"/>
                <a:chExt cx="62115" cy="62769"/>
              </a:xfrm>
            </p:grpSpPr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EB8BA40D-3FAE-AADB-9474-548EFEF4FC0E}"/>
                    </a:ext>
                  </a:extLst>
                </p:cNvPr>
                <p:cNvSpPr/>
                <p:nvPr/>
              </p:nvSpPr>
              <p:spPr>
                <a:xfrm>
                  <a:off x="3405974" y="3283445"/>
                  <a:ext cx="62115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D7586129-E5FC-318A-E3D0-CC872F1C34D6}"/>
                    </a:ext>
                  </a:extLst>
                </p:cNvPr>
                <p:cNvSpPr/>
                <p:nvPr/>
              </p:nvSpPr>
              <p:spPr>
                <a:xfrm>
                  <a:off x="3413080" y="3293439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68CA5B5E-3671-A44B-23CC-2CAE36951178}"/>
                    </a:ext>
                  </a:extLst>
                </p:cNvPr>
                <p:cNvSpPr/>
                <p:nvPr/>
              </p:nvSpPr>
              <p:spPr>
                <a:xfrm>
                  <a:off x="3440024" y="3318687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E7A4BCDC-074C-C645-DF2F-03B3C4F55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20463960">
              <a:off x="4182422" y="4472337"/>
              <a:ext cx="77928" cy="47623"/>
            </a:xfrm>
            <a:prstGeom prst="rect">
              <a:avLst/>
            </a:prstGeom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5634844B-9B89-3026-3CB6-2C4C06F02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1136040" flipH="1">
              <a:off x="4611526" y="4472336"/>
              <a:ext cx="77928" cy="47623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2F4B3A5-0DEF-2EDC-8DB1-44533B93997F}"/>
              </a:ext>
            </a:extLst>
          </p:cNvPr>
          <p:cNvGrpSpPr/>
          <p:nvPr/>
        </p:nvGrpSpPr>
        <p:grpSpPr>
          <a:xfrm>
            <a:off x="-953554" y="5672521"/>
            <a:ext cx="824448" cy="1548554"/>
            <a:chOff x="6460961" y="3656767"/>
            <a:chExt cx="1167175" cy="1948844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53CE67C-CE08-D8AB-F8CB-94923AFD744B}"/>
                </a:ext>
              </a:extLst>
            </p:cNvPr>
            <p:cNvSpPr/>
            <p:nvPr/>
          </p:nvSpPr>
          <p:spPr>
            <a:xfrm>
              <a:off x="6631468" y="484734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4D26F6C-5787-48EB-5721-342E109CD627}"/>
                </a:ext>
              </a:extLst>
            </p:cNvPr>
            <p:cNvSpPr/>
            <p:nvPr/>
          </p:nvSpPr>
          <p:spPr>
            <a:xfrm flipH="1">
              <a:off x="7281595" y="484282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08" name="Rectangle 19">
              <a:extLst>
                <a:ext uri="{FF2B5EF4-FFF2-40B4-BE49-F238E27FC236}">
                  <a16:creationId xmlns:a16="http://schemas.microsoft.com/office/drawing/2014/main" id="{F0B2EE5B-57EF-9CE3-F766-E6287CCBA933}"/>
                </a:ext>
              </a:extLst>
            </p:cNvPr>
            <p:cNvSpPr/>
            <p:nvPr/>
          </p:nvSpPr>
          <p:spPr>
            <a:xfrm>
              <a:off x="6865165" y="532429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09" name="Rectangle 19">
              <a:extLst>
                <a:ext uri="{FF2B5EF4-FFF2-40B4-BE49-F238E27FC236}">
                  <a16:creationId xmlns:a16="http://schemas.microsoft.com/office/drawing/2014/main" id="{A076850C-CC4A-7C86-65AD-DB67F493C7EE}"/>
                </a:ext>
              </a:extLst>
            </p:cNvPr>
            <p:cNvSpPr/>
            <p:nvPr/>
          </p:nvSpPr>
          <p:spPr>
            <a:xfrm flipH="1">
              <a:off x="7134933" y="532429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10" name="Rectangle 17">
              <a:extLst>
                <a:ext uri="{FF2B5EF4-FFF2-40B4-BE49-F238E27FC236}">
                  <a16:creationId xmlns:a16="http://schemas.microsoft.com/office/drawing/2014/main" id="{EF817096-9974-505C-1450-A2FE8C6EC01D}"/>
                </a:ext>
              </a:extLst>
            </p:cNvPr>
            <p:cNvSpPr/>
            <p:nvPr/>
          </p:nvSpPr>
          <p:spPr>
            <a:xfrm>
              <a:off x="6845643" y="5131636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12" name="Rectangle 19">
              <a:extLst>
                <a:ext uri="{FF2B5EF4-FFF2-40B4-BE49-F238E27FC236}">
                  <a16:creationId xmlns:a16="http://schemas.microsoft.com/office/drawing/2014/main" id="{F18EEC74-3100-51C0-4D41-467A4A6E5563}"/>
                </a:ext>
              </a:extLst>
            </p:cNvPr>
            <p:cNvSpPr/>
            <p:nvPr/>
          </p:nvSpPr>
          <p:spPr>
            <a:xfrm flipH="1">
              <a:off x="6797330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13" name="Rectangle 19">
              <a:extLst>
                <a:ext uri="{FF2B5EF4-FFF2-40B4-BE49-F238E27FC236}">
                  <a16:creationId xmlns:a16="http://schemas.microsoft.com/office/drawing/2014/main" id="{7DDD951D-E9D4-7F94-5E09-6004CD55D4E5}"/>
                </a:ext>
              </a:extLst>
            </p:cNvPr>
            <p:cNvSpPr/>
            <p:nvPr/>
          </p:nvSpPr>
          <p:spPr>
            <a:xfrm>
              <a:off x="7136457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15" name="Rectangle: Rounded Corners 20">
              <a:extLst>
                <a:ext uri="{FF2B5EF4-FFF2-40B4-BE49-F238E27FC236}">
                  <a16:creationId xmlns:a16="http://schemas.microsoft.com/office/drawing/2014/main" id="{603005F1-3A73-70A8-342B-E45C7601E734}"/>
                </a:ext>
              </a:extLst>
            </p:cNvPr>
            <p:cNvSpPr/>
            <p:nvPr/>
          </p:nvSpPr>
          <p:spPr>
            <a:xfrm>
              <a:off x="6799652" y="4638570"/>
              <a:ext cx="507384" cy="410268"/>
            </a:xfrm>
            <a:custGeom>
              <a:avLst/>
              <a:gdLst>
                <a:gd name="connsiteX0" fmla="*/ 0 w 533400"/>
                <a:gd name="connsiteY0" fmla="*/ 65846 h 395071"/>
                <a:gd name="connsiteX1" fmla="*/ 65846 w 533400"/>
                <a:gd name="connsiteY1" fmla="*/ 0 h 395071"/>
                <a:gd name="connsiteX2" fmla="*/ 467554 w 533400"/>
                <a:gd name="connsiteY2" fmla="*/ 0 h 395071"/>
                <a:gd name="connsiteX3" fmla="*/ 533400 w 533400"/>
                <a:gd name="connsiteY3" fmla="*/ 65846 h 395071"/>
                <a:gd name="connsiteX4" fmla="*/ 533400 w 533400"/>
                <a:gd name="connsiteY4" fmla="*/ 329225 h 395071"/>
                <a:gd name="connsiteX5" fmla="*/ 467554 w 533400"/>
                <a:gd name="connsiteY5" fmla="*/ 395071 h 395071"/>
                <a:gd name="connsiteX6" fmla="*/ 65846 w 533400"/>
                <a:gd name="connsiteY6" fmla="*/ 395071 h 395071"/>
                <a:gd name="connsiteX7" fmla="*/ 0 w 533400"/>
                <a:gd name="connsiteY7" fmla="*/ 329225 h 395071"/>
                <a:gd name="connsiteX8" fmla="*/ 0 w 533400"/>
                <a:gd name="connsiteY8" fmla="*/ 65846 h 395071"/>
                <a:gd name="connsiteX0" fmla="*/ 16933 w 550333"/>
                <a:gd name="connsiteY0" fmla="*/ 65846 h 395071"/>
                <a:gd name="connsiteX1" fmla="*/ 82779 w 550333"/>
                <a:gd name="connsiteY1" fmla="*/ 0 h 395071"/>
                <a:gd name="connsiteX2" fmla="*/ 484487 w 550333"/>
                <a:gd name="connsiteY2" fmla="*/ 0 h 395071"/>
                <a:gd name="connsiteX3" fmla="*/ 550333 w 550333"/>
                <a:gd name="connsiteY3" fmla="*/ 65846 h 395071"/>
                <a:gd name="connsiteX4" fmla="*/ 550333 w 550333"/>
                <a:gd name="connsiteY4" fmla="*/ 329225 h 395071"/>
                <a:gd name="connsiteX5" fmla="*/ 484487 w 550333"/>
                <a:gd name="connsiteY5" fmla="*/ 395071 h 395071"/>
                <a:gd name="connsiteX6" fmla="*/ 82779 w 550333"/>
                <a:gd name="connsiteY6" fmla="*/ 395071 h 395071"/>
                <a:gd name="connsiteX7" fmla="*/ 16933 w 550333"/>
                <a:gd name="connsiteY7" fmla="*/ 329225 h 395071"/>
                <a:gd name="connsiteX8" fmla="*/ 16933 w 550333"/>
                <a:gd name="connsiteY8" fmla="*/ 65846 h 395071"/>
                <a:gd name="connsiteX0" fmla="*/ 16933 w 563033"/>
                <a:gd name="connsiteY0" fmla="*/ 65846 h 395071"/>
                <a:gd name="connsiteX1" fmla="*/ 82779 w 563033"/>
                <a:gd name="connsiteY1" fmla="*/ 0 h 395071"/>
                <a:gd name="connsiteX2" fmla="*/ 484487 w 563033"/>
                <a:gd name="connsiteY2" fmla="*/ 0 h 395071"/>
                <a:gd name="connsiteX3" fmla="*/ 550333 w 563033"/>
                <a:gd name="connsiteY3" fmla="*/ 65846 h 395071"/>
                <a:gd name="connsiteX4" fmla="*/ 550333 w 563033"/>
                <a:gd name="connsiteY4" fmla="*/ 329225 h 395071"/>
                <a:gd name="connsiteX5" fmla="*/ 484487 w 563033"/>
                <a:gd name="connsiteY5" fmla="*/ 395071 h 395071"/>
                <a:gd name="connsiteX6" fmla="*/ 82779 w 563033"/>
                <a:gd name="connsiteY6" fmla="*/ 395071 h 395071"/>
                <a:gd name="connsiteX7" fmla="*/ 16933 w 563033"/>
                <a:gd name="connsiteY7" fmla="*/ 329225 h 395071"/>
                <a:gd name="connsiteX8" fmla="*/ 16933 w 563033"/>
                <a:gd name="connsiteY8" fmla="*/ 65846 h 395071"/>
                <a:gd name="connsiteX0" fmla="*/ 16933 w 574443"/>
                <a:gd name="connsiteY0" fmla="*/ 65846 h 395071"/>
                <a:gd name="connsiteX1" fmla="*/ 82779 w 574443"/>
                <a:gd name="connsiteY1" fmla="*/ 0 h 395071"/>
                <a:gd name="connsiteX2" fmla="*/ 484487 w 574443"/>
                <a:gd name="connsiteY2" fmla="*/ 0 h 395071"/>
                <a:gd name="connsiteX3" fmla="*/ 564621 w 574443"/>
                <a:gd name="connsiteY3" fmla="*/ 63465 h 395071"/>
                <a:gd name="connsiteX4" fmla="*/ 550333 w 574443"/>
                <a:gd name="connsiteY4" fmla="*/ 329225 h 395071"/>
                <a:gd name="connsiteX5" fmla="*/ 484487 w 574443"/>
                <a:gd name="connsiteY5" fmla="*/ 395071 h 395071"/>
                <a:gd name="connsiteX6" fmla="*/ 82779 w 574443"/>
                <a:gd name="connsiteY6" fmla="*/ 395071 h 395071"/>
                <a:gd name="connsiteX7" fmla="*/ 16933 w 574443"/>
                <a:gd name="connsiteY7" fmla="*/ 329225 h 395071"/>
                <a:gd name="connsiteX8" fmla="*/ 16933 w 574443"/>
                <a:gd name="connsiteY8" fmla="*/ 65846 h 395071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2085"/>
                <a:gd name="connsiteY0" fmla="*/ 72990 h 402215"/>
                <a:gd name="connsiteX1" fmla="*/ 75209 w 562085"/>
                <a:gd name="connsiteY1" fmla="*/ 7144 h 402215"/>
                <a:gd name="connsiteX2" fmla="*/ 476917 w 562085"/>
                <a:gd name="connsiteY2" fmla="*/ 0 h 402215"/>
                <a:gd name="connsiteX3" fmla="*/ 557051 w 562085"/>
                <a:gd name="connsiteY3" fmla="*/ 70609 h 402215"/>
                <a:gd name="connsiteX4" fmla="*/ 483232 w 562085"/>
                <a:gd name="connsiteY4" fmla="*/ 310176 h 402215"/>
                <a:gd name="connsiteX5" fmla="*/ 476917 w 562085"/>
                <a:gd name="connsiteY5" fmla="*/ 402215 h 402215"/>
                <a:gd name="connsiteX6" fmla="*/ 75209 w 562085"/>
                <a:gd name="connsiteY6" fmla="*/ 402215 h 402215"/>
                <a:gd name="connsiteX7" fmla="*/ 61750 w 562085"/>
                <a:gd name="connsiteY7" fmla="*/ 305413 h 402215"/>
                <a:gd name="connsiteX8" fmla="*/ 9363 w 562085"/>
                <a:gd name="connsiteY8" fmla="*/ 72990 h 402215"/>
                <a:gd name="connsiteX0" fmla="*/ 9363 w 563017"/>
                <a:gd name="connsiteY0" fmla="*/ 72990 h 402215"/>
                <a:gd name="connsiteX1" fmla="*/ 75209 w 563017"/>
                <a:gd name="connsiteY1" fmla="*/ 7144 h 402215"/>
                <a:gd name="connsiteX2" fmla="*/ 476917 w 563017"/>
                <a:gd name="connsiteY2" fmla="*/ 0 h 402215"/>
                <a:gd name="connsiteX3" fmla="*/ 557051 w 563017"/>
                <a:gd name="connsiteY3" fmla="*/ 70609 h 402215"/>
                <a:gd name="connsiteX4" fmla="*/ 502282 w 563017"/>
                <a:gd name="connsiteY4" fmla="*/ 317320 h 402215"/>
                <a:gd name="connsiteX5" fmla="*/ 476917 w 563017"/>
                <a:gd name="connsiteY5" fmla="*/ 402215 h 402215"/>
                <a:gd name="connsiteX6" fmla="*/ 75209 w 563017"/>
                <a:gd name="connsiteY6" fmla="*/ 402215 h 402215"/>
                <a:gd name="connsiteX7" fmla="*/ 61750 w 563017"/>
                <a:gd name="connsiteY7" fmla="*/ 305413 h 402215"/>
                <a:gd name="connsiteX8" fmla="*/ 9363 w 563017"/>
                <a:gd name="connsiteY8" fmla="*/ 72990 h 402215"/>
                <a:gd name="connsiteX0" fmla="*/ 11086 w 564740"/>
                <a:gd name="connsiteY0" fmla="*/ 72990 h 402215"/>
                <a:gd name="connsiteX1" fmla="*/ 76932 w 564740"/>
                <a:gd name="connsiteY1" fmla="*/ 7144 h 402215"/>
                <a:gd name="connsiteX2" fmla="*/ 478640 w 564740"/>
                <a:gd name="connsiteY2" fmla="*/ 0 h 402215"/>
                <a:gd name="connsiteX3" fmla="*/ 558774 w 564740"/>
                <a:gd name="connsiteY3" fmla="*/ 70609 h 402215"/>
                <a:gd name="connsiteX4" fmla="*/ 504005 w 564740"/>
                <a:gd name="connsiteY4" fmla="*/ 317320 h 402215"/>
                <a:gd name="connsiteX5" fmla="*/ 478640 w 564740"/>
                <a:gd name="connsiteY5" fmla="*/ 402215 h 402215"/>
                <a:gd name="connsiteX6" fmla="*/ 76932 w 564740"/>
                <a:gd name="connsiteY6" fmla="*/ 402215 h 402215"/>
                <a:gd name="connsiteX7" fmla="*/ 63473 w 564740"/>
                <a:gd name="connsiteY7" fmla="*/ 305413 h 402215"/>
                <a:gd name="connsiteX8" fmla="*/ 11086 w 564740"/>
                <a:gd name="connsiteY8" fmla="*/ 72990 h 402215"/>
                <a:gd name="connsiteX0" fmla="*/ 10678 w 569094"/>
                <a:gd name="connsiteY0" fmla="*/ 70609 h 402215"/>
                <a:gd name="connsiteX1" fmla="*/ 81286 w 569094"/>
                <a:gd name="connsiteY1" fmla="*/ 7144 h 402215"/>
                <a:gd name="connsiteX2" fmla="*/ 482994 w 569094"/>
                <a:gd name="connsiteY2" fmla="*/ 0 h 402215"/>
                <a:gd name="connsiteX3" fmla="*/ 563128 w 569094"/>
                <a:gd name="connsiteY3" fmla="*/ 70609 h 402215"/>
                <a:gd name="connsiteX4" fmla="*/ 508359 w 569094"/>
                <a:gd name="connsiteY4" fmla="*/ 317320 h 402215"/>
                <a:gd name="connsiteX5" fmla="*/ 482994 w 569094"/>
                <a:gd name="connsiteY5" fmla="*/ 402215 h 402215"/>
                <a:gd name="connsiteX6" fmla="*/ 81286 w 569094"/>
                <a:gd name="connsiteY6" fmla="*/ 402215 h 402215"/>
                <a:gd name="connsiteX7" fmla="*/ 67827 w 569094"/>
                <a:gd name="connsiteY7" fmla="*/ 305413 h 402215"/>
                <a:gd name="connsiteX8" fmla="*/ 10678 w 569094"/>
                <a:gd name="connsiteY8" fmla="*/ 70609 h 402215"/>
                <a:gd name="connsiteX0" fmla="*/ 10120 w 575680"/>
                <a:gd name="connsiteY0" fmla="*/ 82516 h 402215"/>
                <a:gd name="connsiteX1" fmla="*/ 87872 w 575680"/>
                <a:gd name="connsiteY1" fmla="*/ 7144 h 402215"/>
                <a:gd name="connsiteX2" fmla="*/ 489580 w 575680"/>
                <a:gd name="connsiteY2" fmla="*/ 0 h 402215"/>
                <a:gd name="connsiteX3" fmla="*/ 569714 w 575680"/>
                <a:gd name="connsiteY3" fmla="*/ 70609 h 402215"/>
                <a:gd name="connsiteX4" fmla="*/ 514945 w 575680"/>
                <a:gd name="connsiteY4" fmla="*/ 317320 h 402215"/>
                <a:gd name="connsiteX5" fmla="*/ 489580 w 575680"/>
                <a:gd name="connsiteY5" fmla="*/ 402215 h 402215"/>
                <a:gd name="connsiteX6" fmla="*/ 87872 w 575680"/>
                <a:gd name="connsiteY6" fmla="*/ 402215 h 402215"/>
                <a:gd name="connsiteX7" fmla="*/ 74413 w 575680"/>
                <a:gd name="connsiteY7" fmla="*/ 305413 h 402215"/>
                <a:gd name="connsiteX8" fmla="*/ 10120 w 575680"/>
                <a:gd name="connsiteY8" fmla="*/ 82516 h 402215"/>
                <a:gd name="connsiteX0" fmla="*/ 10120 w 575680"/>
                <a:gd name="connsiteY0" fmla="*/ 87489 h 407188"/>
                <a:gd name="connsiteX1" fmla="*/ 87872 w 575680"/>
                <a:gd name="connsiteY1" fmla="*/ 12117 h 407188"/>
                <a:gd name="connsiteX2" fmla="*/ 489580 w 575680"/>
                <a:gd name="connsiteY2" fmla="*/ 4973 h 407188"/>
                <a:gd name="connsiteX3" fmla="*/ 569714 w 575680"/>
                <a:gd name="connsiteY3" fmla="*/ 75582 h 407188"/>
                <a:gd name="connsiteX4" fmla="*/ 514945 w 575680"/>
                <a:gd name="connsiteY4" fmla="*/ 322293 h 407188"/>
                <a:gd name="connsiteX5" fmla="*/ 489580 w 575680"/>
                <a:gd name="connsiteY5" fmla="*/ 407188 h 407188"/>
                <a:gd name="connsiteX6" fmla="*/ 87872 w 575680"/>
                <a:gd name="connsiteY6" fmla="*/ 407188 h 407188"/>
                <a:gd name="connsiteX7" fmla="*/ 74413 w 575680"/>
                <a:gd name="connsiteY7" fmla="*/ 310386 h 407188"/>
                <a:gd name="connsiteX8" fmla="*/ 10120 w 575680"/>
                <a:gd name="connsiteY8" fmla="*/ 87489 h 407188"/>
                <a:gd name="connsiteX0" fmla="*/ 10120 w 575680"/>
                <a:gd name="connsiteY0" fmla="*/ 90569 h 410268"/>
                <a:gd name="connsiteX1" fmla="*/ 87872 w 575680"/>
                <a:gd name="connsiteY1" fmla="*/ 15197 h 410268"/>
                <a:gd name="connsiteX2" fmla="*/ 489580 w 575680"/>
                <a:gd name="connsiteY2" fmla="*/ 8053 h 410268"/>
                <a:gd name="connsiteX3" fmla="*/ 569714 w 575680"/>
                <a:gd name="connsiteY3" fmla="*/ 78662 h 410268"/>
                <a:gd name="connsiteX4" fmla="*/ 514945 w 575680"/>
                <a:gd name="connsiteY4" fmla="*/ 325373 h 410268"/>
                <a:gd name="connsiteX5" fmla="*/ 489580 w 575680"/>
                <a:gd name="connsiteY5" fmla="*/ 410268 h 410268"/>
                <a:gd name="connsiteX6" fmla="*/ 87872 w 575680"/>
                <a:gd name="connsiteY6" fmla="*/ 410268 h 410268"/>
                <a:gd name="connsiteX7" fmla="*/ 74413 w 575680"/>
                <a:gd name="connsiteY7" fmla="*/ 313466 h 410268"/>
                <a:gd name="connsiteX8" fmla="*/ 10120 w 575680"/>
                <a:gd name="connsiteY8" fmla="*/ 90569 h 41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680" h="410268">
                  <a:moveTo>
                    <a:pt x="10120" y="90569"/>
                  </a:moveTo>
                  <a:cubicBezTo>
                    <a:pt x="10120" y="54203"/>
                    <a:pt x="51506" y="15197"/>
                    <a:pt x="87872" y="15197"/>
                  </a:cubicBezTo>
                  <a:cubicBezTo>
                    <a:pt x="176531" y="-8615"/>
                    <a:pt x="360440" y="909"/>
                    <a:pt x="489580" y="8053"/>
                  </a:cubicBezTo>
                  <a:cubicBezTo>
                    <a:pt x="525946" y="8053"/>
                    <a:pt x="569714" y="42296"/>
                    <a:pt x="569714" y="78662"/>
                  </a:cubicBezTo>
                  <a:cubicBezTo>
                    <a:pt x="598289" y="161692"/>
                    <a:pt x="514945" y="237580"/>
                    <a:pt x="514945" y="325373"/>
                  </a:cubicBezTo>
                  <a:cubicBezTo>
                    <a:pt x="514945" y="361739"/>
                    <a:pt x="525946" y="410268"/>
                    <a:pt x="489580" y="410268"/>
                  </a:cubicBezTo>
                  <a:lnTo>
                    <a:pt x="87872" y="410268"/>
                  </a:lnTo>
                  <a:cubicBezTo>
                    <a:pt x="51506" y="410268"/>
                    <a:pt x="105369" y="337926"/>
                    <a:pt x="74413" y="313466"/>
                  </a:cubicBezTo>
                  <a:cubicBezTo>
                    <a:pt x="74413" y="225673"/>
                    <a:pt x="-32743" y="175981"/>
                    <a:pt x="10120" y="90569"/>
                  </a:cubicBezTo>
                  <a:close/>
                </a:path>
              </a:pathLst>
            </a:custGeom>
            <a:solidFill>
              <a:srgbClr val="68498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AA690AD-8734-C09F-9049-25B83726EAD1}"/>
                </a:ext>
              </a:extLst>
            </p:cNvPr>
            <p:cNvSpPr/>
            <p:nvPr/>
          </p:nvSpPr>
          <p:spPr>
            <a:xfrm>
              <a:off x="6976900" y="4631817"/>
              <a:ext cx="164305" cy="135245"/>
            </a:xfrm>
            <a:custGeom>
              <a:avLst/>
              <a:gdLst>
                <a:gd name="connsiteX0" fmla="*/ 0 w 147638"/>
                <a:gd name="connsiteY0" fmla="*/ 4762 h 57150"/>
                <a:gd name="connsiteX1" fmla="*/ 147638 w 147638"/>
                <a:gd name="connsiteY1" fmla="*/ 0 h 57150"/>
                <a:gd name="connsiteX2" fmla="*/ 147638 w 147638"/>
                <a:gd name="connsiteY2" fmla="*/ 54769 h 57150"/>
                <a:gd name="connsiteX3" fmla="*/ 2382 w 147638"/>
                <a:gd name="connsiteY3" fmla="*/ 57150 h 57150"/>
                <a:gd name="connsiteX4" fmla="*/ 0 w 147638"/>
                <a:gd name="connsiteY4" fmla="*/ 4762 h 57150"/>
                <a:gd name="connsiteX0" fmla="*/ 0 w 147638"/>
                <a:gd name="connsiteY0" fmla="*/ 4762 h 83359"/>
                <a:gd name="connsiteX1" fmla="*/ 147638 w 147638"/>
                <a:gd name="connsiteY1" fmla="*/ 0 h 83359"/>
                <a:gd name="connsiteX2" fmla="*/ 147638 w 147638"/>
                <a:gd name="connsiteY2" fmla="*/ 54769 h 83359"/>
                <a:gd name="connsiteX3" fmla="*/ 73819 w 147638"/>
                <a:gd name="connsiteY3" fmla="*/ 83344 h 83359"/>
                <a:gd name="connsiteX4" fmla="*/ 2382 w 147638"/>
                <a:gd name="connsiteY4" fmla="*/ 57150 h 83359"/>
                <a:gd name="connsiteX5" fmla="*/ 0 w 147638"/>
                <a:gd name="connsiteY5" fmla="*/ 4762 h 83359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96296"/>
                <a:gd name="connsiteX1" fmla="*/ 147638 w 147638"/>
                <a:gd name="connsiteY1" fmla="*/ 0 h 96296"/>
                <a:gd name="connsiteX2" fmla="*/ 147638 w 147638"/>
                <a:gd name="connsiteY2" fmla="*/ 54769 h 96296"/>
                <a:gd name="connsiteX3" fmla="*/ 73819 w 147638"/>
                <a:gd name="connsiteY3" fmla="*/ 83344 h 96296"/>
                <a:gd name="connsiteX4" fmla="*/ 2382 w 147638"/>
                <a:gd name="connsiteY4" fmla="*/ 57150 h 96296"/>
                <a:gd name="connsiteX5" fmla="*/ 0 w 147638"/>
                <a:gd name="connsiteY5" fmla="*/ 4762 h 96296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11905 w 159543"/>
                <a:gd name="connsiteY0" fmla="*/ 4762 h 135245"/>
                <a:gd name="connsiteX1" fmla="*/ 159543 w 159543"/>
                <a:gd name="connsiteY1" fmla="*/ 0 h 135245"/>
                <a:gd name="connsiteX2" fmla="*/ 159543 w 159543"/>
                <a:gd name="connsiteY2" fmla="*/ 54769 h 135245"/>
                <a:gd name="connsiteX3" fmla="*/ 78581 w 159543"/>
                <a:gd name="connsiteY3" fmla="*/ 126206 h 135245"/>
                <a:gd name="connsiteX4" fmla="*/ 0 w 159543"/>
                <a:gd name="connsiteY4" fmla="*/ 57150 h 135245"/>
                <a:gd name="connsiteX5" fmla="*/ 11905 w 159543"/>
                <a:gd name="connsiteY5" fmla="*/ 4762 h 135245"/>
                <a:gd name="connsiteX0" fmla="*/ 11905 w 164305"/>
                <a:gd name="connsiteY0" fmla="*/ 4762 h 135245"/>
                <a:gd name="connsiteX1" fmla="*/ 159543 w 164305"/>
                <a:gd name="connsiteY1" fmla="*/ 0 h 135245"/>
                <a:gd name="connsiteX2" fmla="*/ 164305 w 164305"/>
                <a:gd name="connsiteY2" fmla="*/ 54769 h 135245"/>
                <a:gd name="connsiteX3" fmla="*/ 78581 w 164305"/>
                <a:gd name="connsiteY3" fmla="*/ 126206 h 135245"/>
                <a:gd name="connsiteX4" fmla="*/ 0 w 164305"/>
                <a:gd name="connsiteY4" fmla="*/ 57150 h 135245"/>
                <a:gd name="connsiteX5" fmla="*/ 11905 w 164305"/>
                <a:gd name="connsiteY5" fmla="*/ 4762 h 1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305" h="135245">
                  <a:moveTo>
                    <a:pt x="11905" y="4762"/>
                  </a:moveTo>
                  <a:cubicBezTo>
                    <a:pt x="65881" y="19844"/>
                    <a:pt x="115092" y="13493"/>
                    <a:pt x="159543" y="0"/>
                  </a:cubicBezTo>
                  <a:lnTo>
                    <a:pt x="164305" y="54769"/>
                  </a:lnTo>
                  <a:cubicBezTo>
                    <a:pt x="138905" y="53975"/>
                    <a:pt x="130175" y="167482"/>
                    <a:pt x="78581" y="126206"/>
                  </a:cubicBezTo>
                  <a:cubicBezTo>
                    <a:pt x="21432" y="141288"/>
                    <a:pt x="23812" y="65881"/>
                    <a:pt x="0" y="57150"/>
                  </a:cubicBezTo>
                  <a:lnTo>
                    <a:pt x="11905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17" name="Rectangle: Rounded Corners 2">
              <a:extLst>
                <a:ext uri="{FF2B5EF4-FFF2-40B4-BE49-F238E27FC236}">
                  <a16:creationId xmlns:a16="http://schemas.microsoft.com/office/drawing/2014/main" id="{C03352A5-E499-5707-0BC5-31A4CB1D0C11}"/>
                </a:ext>
              </a:extLst>
            </p:cNvPr>
            <p:cNvSpPr/>
            <p:nvPr/>
          </p:nvSpPr>
          <p:spPr>
            <a:xfrm>
              <a:off x="6719452" y="4682850"/>
              <a:ext cx="709613" cy="471487"/>
            </a:xfrm>
            <a:custGeom>
              <a:avLst/>
              <a:gdLst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39703 w 838200"/>
                <a:gd name="connsiteY6" fmla="*/ 990600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63516 w 838200"/>
                <a:gd name="connsiteY6" fmla="*/ 338137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859362"/>
                <a:gd name="connsiteX1" fmla="*/ 139703 w 838200"/>
                <a:gd name="connsiteY1" fmla="*/ 0 h 859362"/>
                <a:gd name="connsiteX2" fmla="*/ 698497 w 838200"/>
                <a:gd name="connsiteY2" fmla="*/ 0 h 859362"/>
                <a:gd name="connsiteX3" fmla="*/ 838200 w 838200"/>
                <a:gd name="connsiteY3" fmla="*/ 139703 h 859362"/>
                <a:gd name="connsiteX4" fmla="*/ 838200 w 838200"/>
                <a:gd name="connsiteY4" fmla="*/ 850897 h 859362"/>
                <a:gd name="connsiteX5" fmla="*/ 579434 w 838200"/>
                <a:gd name="connsiteY5" fmla="*/ 452438 h 859362"/>
                <a:gd name="connsiteX6" fmla="*/ 163516 w 838200"/>
                <a:gd name="connsiteY6" fmla="*/ 338137 h 859362"/>
                <a:gd name="connsiteX7" fmla="*/ 0 w 838200"/>
                <a:gd name="connsiteY7" fmla="*/ 850897 h 859362"/>
                <a:gd name="connsiteX8" fmla="*/ 0 w 838200"/>
                <a:gd name="connsiteY8" fmla="*/ 139703 h 859362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579434 w 885825"/>
                <a:gd name="connsiteY5" fmla="*/ 4524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688971 w 885825"/>
                <a:gd name="connsiteY5" fmla="*/ 4905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9933"/>
                <a:gd name="connsiteX1" fmla="*/ 139703 w 885825"/>
                <a:gd name="connsiteY1" fmla="*/ 0 h 859933"/>
                <a:gd name="connsiteX2" fmla="*/ 698497 w 885825"/>
                <a:gd name="connsiteY2" fmla="*/ 0 h 859933"/>
                <a:gd name="connsiteX3" fmla="*/ 838200 w 885825"/>
                <a:gd name="connsiteY3" fmla="*/ 139703 h 859933"/>
                <a:gd name="connsiteX4" fmla="*/ 885825 w 885825"/>
                <a:gd name="connsiteY4" fmla="*/ 284159 h 859933"/>
                <a:gd name="connsiteX5" fmla="*/ 688971 w 885825"/>
                <a:gd name="connsiteY5" fmla="*/ 490538 h 859933"/>
                <a:gd name="connsiteX6" fmla="*/ 220666 w 885825"/>
                <a:gd name="connsiteY6" fmla="*/ 485775 h 859933"/>
                <a:gd name="connsiteX7" fmla="*/ 0 w 885825"/>
                <a:gd name="connsiteY7" fmla="*/ 850897 h 859933"/>
                <a:gd name="connsiteX8" fmla="*/ 0 w 885825"/>
                <a:gd name="connsiteY8" fmla="*/ 139703 h 859933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180975 w 885825"/>
                <a:gd name="connsiteY7" fmla="*/ 26510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95275 w 885825"/>
                <a:gd name="connsiteY7" fmla="*/ 16985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09550 w 885825"/>
                <a:gd name="connsiteY7" fmla="*/ 269872 h 490538"/>
                <a:gd name="connsiteX8" fmla="*/ 0 w 885825"/>
                <a:gd name="connsiteY8" fmla="*/ 139703 h 490538"/>
                <a:gd name="connsiteX0" fmla="*/ 6884 w 797459"/>
                <a:gd name="connsiteY0" fmla="*/ 215903 h 490538"/>
                <a:gd name="connsiteX1" fmla="*/ 51337 w 797459"/>
                <a:gd name="connsiteY1" fmla="*/ 0 h 490538"/>
                <a:gd name="connsiteX2" fmla="*/ 610131 w 797459"/>
                <a:gd name="connsiteY2" fmla="*/ 0 h 490538"/>
                <a:gd name="connsiteX3" fmla="*/ 749834 w 797459"/>
                <a:gd name="connsiteY3" fmla="*/ 139703 h 490538"/>
                <a:gd name="connsiteX4" fmla="*/ 797459 w 797459"/>
                <a:gd name="connsiteY4" fmla="*/ 284159 h 490538"/>
                <a:gd name="connsiteX5" fmla="*/ 600605 w 797459"/>
                <a:gd name="connsiteY5" fmla="*/ 490538 h 490538"/>
                <a:gd name="connsiteX6" fmla="*/ 132300 w 797459"/>
                <a:gd name="connsiteY6" fmla="*/ 485775 h 490538"/>
                <a:gd name="connsiteX7" fmla="*/ 121184 w 797459"/>
                <a:gd name="connsiteY7" fmla="*/ 269872 h 490538"/>
                <a:gd name="connsiteX8" fmla="*/ 6884 w 797459"/>
                <a:gd name="connsiteY8" fmla="*/ 215903 h 490538"/>
                <a:gd name="connsiteX0" fmla="*/ 0 w 790575"/>
                <a:gd name="connsiteY0" fmla="*/ 215903 h 490538"/>
                <a:gd name="connsiteX1" fmla="*/ 111128 w 790575"/>
                <a:gd name="connsiteY1" fmla="*/ 42863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215903 h 490538"/>
                <a:gd name="connsiteX1" fmla="*/ 254003 w 790575"/>
                <a:gd name="connsiteY1" fmla="*/ 19051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03222 w 790575"/>
                <a:gd name="connsiteY2" fmla="*/ 90486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609938"/>
                <a:gd name="connsiteY0" fmla="*/ 196852 h 471487"/>
                <a:gd name="connsiteX1" fmla="*/ 254003 w 609938"/>
                <a:gd name="connsiteY1" fmla="*/ 0 h 471487"/>
                <a:gd name="connsiteX2" fmla="*/ 417510 w 609938"/>
                <a:gd name="connsiteY2" fmla="*/ 4761 h 471487"/>
                <a:gd name="connsiteX3" fmla="*/ 523875 w 609938"/>
                <a:gd name="connsiteY3" fmla="*/ 68265 h 471487"/>
                <a:gd name="connsiteX4" fmla="*/ 447675 w 609938"/>
                <a:gd name="connsiteY4" fmla="*/ 260345 h 471487"/>
                <a:gd name="connsiteX5" fmla="*/ 593721 w 609938"/>
                <a:gd name="connsiteY5" fmla="*/ 471487 h 471487"/>
                <a:gd name="connsiteX6" fmla="*/ 125416 w 609938"/>
                <a:gd name="connsiteY6" fmla="*/ 466724 h 471487"/>
                <a:gd name="connsiteX7" fmla="*/ 114300 w 609938"/>
                <a:gd name="connsiteY7" fmla="*/ 250821 h 471487"/>
                <a:gd name="connsiteX8" fmla="*/ 0 w 609938"/>
                <a:gd name="connsiteY8" fmla="*/ 196852 h 471487"/>
                <a:gd name="connsiteX0" fmla="*/ 0 w 707932"/>
                <a:gd name="connsiteY0" fmla="*/ 196852 h 471487"/>
                <a:gd name="connsiteX1" fmla="*/ 254003 w 707932"/>
                <a:gd name="connsiteY1" fmla="*/ 0 h 471487"/>
                <a:gd name="connsiteX2" fmla="*/ 417510 w 707932"/>
                <a:gd name="connsiteY2" fmla="*/ 4761 h 471487"/>
                <a:gd name="connsiteX3" fmla="*/ 676275 w 707932"/>
                <a:gd name="connsiteY3" fmla="*/ 192090 h 471487"/>
                <a:gd name="connsiteX4" fmla="*/ 447675 w 707932"/>
                <a:gd name="connsiteY4" fmla="*/ 260345 h 471487"/>
                <a:gd name="connsiteX5" fmla="*/ 593721 w 707932"/>
                <a:gd name="connsiteY5" fmla="*/ 471487 h 471487"/>
                <a:gd name="connsiteX6" fmla="*/ 125416 w 707932"/>
                <a:gd name="connsiteY6" fmla="*/ 466724 h 471487"/>
                <a:gd name="connsiteX7" fmla="*/ 114300 w 707932"/>
                <a:gd name="connsiteY7" fmla="*/ 250821 h 471487"/>
                <a:gd name="connsiteX8" fmla="*/ 0 w 707932"/>
                <a:gd name="connsiteY8" fmla="*/ 196852 h 471487"/>
                <a:gd name="connsiteX0" fmla="*/ 0 w 715906"/>
                <a:gd name="connsiteY0" fmla="*/ 196852 h 471487"/>
                <a:gd name="connsiteX1" fmla="*/ 254003 w 715906"/>
                <a:gd name="connsiteY1" fmla="*/ 0 h 471487"/>
                <a:gd name="connsiteX2" fmla="*/ 417510 w 715906"/>
                <a:gd name="connsiteY2" fmla="*/ 4761 h 471487"/>
                <a:gd name="connsiteX3" fmla="*/ 676275 w 715906"/>
                <a:gd name="connsiteY3" fmla="*/ 192090 h 471487"/>
                <a:gd name="connsiteX4" fmla="*/ 561975 w 715906"/>
                <a:gd name="connsiteY4" fmla="*/ 236533 h 471487"/>
                <a:gd name="connsiteX5" fmla="*/ 593721 w 715906"/>
                <a:gd name="connsiteY5" fmla="*/ 471487 h 471487"/>
                <a:gd name="connsiteX6" fmla="*/ 125416 w 715906"/>
                <a:gd name="connsiteY6" fmla="*/ 466724 h 471487"/>
                <a:gd name="connsiteX7" fmla="*/ 114300 w 715906"/>
                <a:gd name="connsiteY7" fmla="*/ 250821 h 471487"/>
                <a:gd name="connsiteX8" fmla="*/ 0 w 715906"/>
                <a:gd name="connsiteY8" fmla="*/ 196852 h 471487"/>
                <a:gd name="connsiteX0" fmla="*/ 0 w 728346"/>
                <a:gd name="connsiteY0" fmla="*/ 196852 h 471487"/>
                <a:gd name="connsiteX1" fmla="*/ 254003 w 728346"/>
                <a:gd name="connsiteY1" fmla="*/ 0 h 471487"/>
                <a:gd name="connsiteX2" fmla="*/ 417510 w 728346"/>
                <a:gd name="connsiteY2" fmla="*/ 4761 h 471487"/>
                <a:gd name="connsiteX3" fmla="*/ 676275 w 728346"/>
                <a:gd name="connsiteY3" fmla="*/ 192090 h 471487"/>
                <a:gd name="connsiteX4" fmla="*/ 561975 w 728346"/>
                <a:gd name="connsiteY4" fmla="*/ 236533 h 471487"/>
                <a:gd name="connsiteX5" fmla="*/ 593721 w 728346"/>
                <a:gd name="connsiteY5" fmla="*/ 471487 h 471487"/>
                <a:gd name="connsiteX6" fmla="*/ 125416 w 728346"/>
                <a:gd name="connsiteY6" fmla="*/ 466724 h 471487"/>
                <a:gd name="connsiteX7" fmla="*/ 114300 w 728346"/>
                <a:gd name="connsiteY7" fmla="*/ 250821 h 471487"/>
                <a:gd name="connsiteX8" fmla="*/ 0 w 728346"/>
                <a:gd name="connsiteY8" fmla="*/ 196852 h 471487"/>
                <a:gd name="connsiteX0" fmla="*/ 0 w 729053"/>
                <a:gd name="connsiteY0" fmla="*/ 196852 h 471487"/>
                <a:gd name="connsiteX1" fmla="*/ 254003 w 729053"/>
                <a:gd name="connsiteY1" fmla="*/ 0 h 471487"/>
                <a:gd name="connsiteX2" fmla="*/ 417510 w 729053"/>
                <a:gd name="connsiteY2" fmla="*/ 4761 h 471487"/>
                <a:gd name="connsiteX3" fmla="*/ 676275 w 729053"/>
                <a:gd name="connsiteY3" fmla="*/ 192090 h 471487"/>
                <a:gd name="connsiteX4" fmla="*/ 566738 w 729053"/>
                <a:gd name="connsiteY4" fmla="*/ 269871 h 471487"/>
                <a:gd name="connsiteX5" fmla="*/ 593721 w 729053"/>
                <a:gd name="connsiteY5" fmla="*/ 471487 h 471487"/>
                <a:gd name="connsiteX6" fmla="*/ 125416 w 729053"/>
                <a:gd name="connsiteY6" fmla="*/ 466724 h 471487"/>
                <a:gd name="connsiteX7" fmla="*/ 114300 w 729053"/>
                <a:gd name="connsiteY7" fmla="*/ 250821 h 471487"/>
                <a:gd name="connsiteX8" fmla="*/ 0 w 729053"/>
                <a:gd name="connsiteY8" fmla="*/ 196852 h 471487"/>
                <a:gd name="connsiteX0" fmla="*/ 0 w 676275"/>
                <a:gd name="connsiteY0" fmla="*/ 196852 h 471487"/>
                <a:gd name="connsiteX1" fmla="*/ 254003 w 676275"/>
                <a:gd name="connsiteY1" fmla="*/ 0 h 471487"/>
                <a:gd name="connsiteX2" fmla="*/ 417510 w 676275"/>
                <a:gd name="connsiteY2" fmla="*/ 4761 h 471487"/>
                <a:gd name="connsiteX3" fmla="*/ 676275 w 676275"/>
                <a:gd name="connsiteY3" fmla="*/ 192090 h 471487"/>
                <a:gd name="connsiteX4" fmla="*/ 566738 w 676275"/>
                <a:gd name="connsiteY4" fmla="*/ 269871 h 471487"/>
                <a:gd name="connsiteX5" fmla="*/ 593721 w 676275"/>
                <a:gd name="connsiteY5" fmla="*/ 471487 h 471487"/>
                <a:gd name="connsiteX6" fmla="*/ 125416 w 676275"/>
                <a:gd name="connsiteY6" fmla="*/ 466724 h 471487"/>
                <a:gd name="connsiteX7" fmla="*/ 114300 w 676275"/>
                <a:gd name="connsiteY7" fmla="*/ 250821 h 471487"/>
                <a:gd name="connsiteX8" fmla="*/ 0 w 676275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613" h="471487">
                  <a:moveTo>
                    <a:pt x="0" y="196852"/>
                  </a:moveTo>
                  <a:cubicBezTo>
                    <a:pt x="0" y="119696"/>
                    <a:pt x="176847" y="0"/>
                    <a:pt x="254003" y="0"/>
                  </a:cubicBezTo>
                  <a:cubicBezTo>
                    <a:pt x="313268" y="53974"/>
                    <a:pt x="363008" y="46037"/>
                    <a:pt x="417510" y="4761"/>
                  </a:cubicBezTo>
                  <a:cubicBezTo>
                    <a:pt x="494666" y="4761"/>
                    <a:pt x="657225" y="119697"/>
                    <a:pt x="709613" y="187328"/>
                  </a:cubicBezTo>
                  <a:cubicBezTo>
                    <a:pt x="622300" y="229130"/>
                    <a:pt x="596901" y="223307"/>
                    <a:pt x="566738" y="269871"/>
                  </a:cubicBezTo>
                  <a:cubicBezTo>
                    <a:pt x="566738" y="347027"/>
                    <a:pt x="670877" y="471487"/>
                    <a:pt x="593721" y="471487"/>
                  </a:cubicBezTo>
                  <a:cubicBezTo>
                    <a:pt x="407456" y="471487"/>
                    <a:pt x="311681" y="466724"/>
                    <a:pt x="125416" y="466724"/>
                  </a:cubicBezTo>
                  <a:cubicBezTo>
                    <a:pt x="48260" y="466724"/>
                    <a:pt x="114300" y="327977"/>
                    <a:pt x="114300" y="250821"/>
                  </a:cubicBezTo>
                  <a:lnTo>
                    <a:pt x="0" y="196852"/>
                  </a:lnTo>
                  <a:close/>
                </a:path>
              </a:pathLst>
            </a:cu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CA827E1-4637-F816-9D2D-59DA70BDD3D0}"/>
                </a:ext>
              </a:extLst>
            </p:cNvPr>
            <p:cNvSpPr/>
            <p:nvPr/>
          </p:nvSpPr>
          <p:spPr>
            <a:xfrm>
              <a:off x="6817047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F4139D4D-6761-DC33-CADC-10A7F0BECC82}"/>
                </a:ext>
              </a:extLst>
            </p:cNvPr>
            <p:cNvSpPr/>
            <p:nvPr/>
          </p:nvSpPr>
          <p:spPr>
            <a:xfrm flipH="1">
              <a:off x="7185594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20" name="Oval 36">
              <a:extLst>
                <a:ext uri="{FF2B5EF4-FFF2-40B4-BE49-F238E27FC236}">
                  <a16:creationId xmlns:a16="http://schemas.microsoft.com/office/drawing/2014/main" id="{6B56D84C-5953-FAAE-ECAE-72D5365BB329}"/>
                </a:ext>
              </a:extLst>
            </p:cNvPr>
            <p:cNvSpPr/>
            <p:nvPr/>
          </p:nvSpPr>
          <p:spPr>
            <a:xfrm>
              <a:off x="6460961" y="424332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21" name="Oval 36">
              <a:extLst>
                <a:ext uri="{FF2B5EF4-FFF2-40B4-BE49-F238E27FC236}">
                  <a16:creationId xmlns:a16="http://schemas.microsoft.com/office/drawing/2014/main" id="{ECDA239C-3AD7-E22C-0BF3-19CFCB133456}"/>
                </a:ext>
              </a:extLst>
            </p:cNvPr>
            <p:cNvSpPr/>
            <p:nvPr/>
          </p:nvSpPr>
          <p:spPr>
            <a:xfrm flipH="1">
              <a:off x="7457629" y="422448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22" name="Oval 33">
              <a:extLst>
                <a:ext uri="{FF2B5EF4-FFF2-40B4-BE49-F238E27FC236}">
                  <a16:creationId xmlns:a16="http://schemas.microsoft.com/office/drawing/2014/main" id="{2F780A2F-BEB0-40E8-E73C-E51B84368114}"/>
                </a:ext>
              </a:extLst>
            </p:cNvPr>
            <p:cNvSpPr/>
            <p:nvPr/>
          </p:nvSpPr>
          <p:spPr>
            <a:xfrm>
              <a:off x="6541993" y="380007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23" name="Teardrop 122">
              <a:extLst>
                <a:ext uri="{FF2B5EF4-FFF2-40B4-BE49-F238E27FC236}">
                  <a16:creationId xmlns:a16="http://schemas.microsoft.com/office/drawing/2014/main" id="{D2DF6241-D498-A189-D880-EED1071F551F}"/>
                </a:ext>
              </a:extLst>
            </p:cNvPr>
            <p:cNvSpPr/>
            <p:nvPr/>
          </p:nvSpPr>
          <p:spPr>
            <a:xfrm rot="16200000">
              <a:off x="7051493" y="441764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124" name="Moon 123">
              <a:extLst>
                <a:ext uri="{FF2B5EF4-FFF2-40B4-BE49-F238E27FC236}">
                  <a16:creationId xmlns:a16="http://schemas.microsoft.com/office/drawing/2014/main" id="{F475EC38-5E0A-12A5-3ABD-F389F236A67E}"/>
                </a:ext>
              </a:extLst>
            </p:cNvPr>
            <p:cNvSpPr/>
            <p:nvPr/>
          </p:nvSpPr>
          <p:spPr>
            <a:xfrm rot="16200000">
              <a:off x="7017303" y="450070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13FE834A-6B48-EE05-BE22-BCC70AB2334D}"/>
                </a:ext>
              </a:extLst>
            </p:cNvPr>
            <p:cNvGrpSpPr/>
            <p:nvPr/>
          </p:nvGrpSpPr>
          <p:grpSpPr>
            <a:xfrm>
              <a:off x="6862312" y="4184233"/>
              <a:ext cx="455745" cy="187081"/>
              <a:chOff x="7261929" y="1088663"/>
              <a:chExt cx="455745" cy="187081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F7A59BB5-4CBC-445A-95CD-41DF71C9A552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C89D356A-DA88-D1CB-D19D-CE8E19343F0B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1253BB96-6B5A-DF89-0312-FD494FC84DDC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15CA1E00-07A1-8C7A-4446-B8868BCB7F4B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195" name="Picture 194">
                <a:extLst>
                  <a:ext uri="{FF2B5EF4-FFF2-40B4-BE49-F238E27FC236}">
                    <a16:creationId xmlns:a16="http://schemas.microsoft.com/office/drawing/2014/main" id="{74595575-14F2-7FEF-477D-362F4F8BF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A621C3E9-CA13-CE04-B6C6-A0296915442C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17CD1638-8787-2E87-562A-8D75ADD58704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C4EB466E-1A8A-697F-E913-89AB3BEF301F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D447F588-BA90-6CA8-FC4B-6C0DDCF51709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00" name="Picture 199">
                <a:extLst>
                  <a:ext uri="{FF2B5EF4-FFF2-40B4-BE49-F238E27FC236}">
                    <a16:creationId xmlns:a16="http://schemas.microsoft.com/office/drawing/2014/main" id="{D4CE86A2-603C-A459-C77E-52A810A87C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126" name="Oval 1">
              <a:extLst>
                <a:ext uri="{FF2B5EF4-FFF2-40B4-BE49-F238E27FC236}">
                  <a16:creationId xmlns:a16="http://schemas.microsoft.com/office/drawing/2014/main" id="{02DE4047-CF12-E936-205F-1658A97E2691}"/>
                </a:ext>
              </a:extLst>
            </p:cNvPr>
            <p:cNvSpPr/>
            <p:nvPr/>
          </p:nvSpPr>
          <p:spPr>
            <a:xfrm>
              <a:off x="6508902" y="3656767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654122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6C957FBA-82F0-7B1B-64D1-CEA34794D315}"/>
              </a:ext>
            </a:extLst>
          </p:cNvPr>
          <p:cNvGrpSpPr/>
          <p:nvPr/>
        </p:nvGrpSpPr>
        <p:grpSpPr>
          <a:xfrm>
            <a:off x="-960238" y="5622714"/>
            <a:ext cx="847807" cy="1639556"/>
            <a:chOff x="4174222" y="3935068"/>
            <a:chExt cx="1167175" cy="1997461"/>
          </a:xfrm>
        </p:grpSpPr>
        <p:sp>
          <p:nvSpPr>
            <p:cNvPr id="249" name="Rectangle 19">
              <a:extLst>
                <a:ext uri="{FF2B5EF4-FFF2-40B4-BE49-F238E27FC236}">
                  <a16:creationId xmlns:a16="http://schemas.microsoft.com/office/drawing/2014/main" id="{DD7CB103-2102-0EC7-B7D2-B63CAB3DF07B}"/>
                </a:ext>
              </a:extLst>
            </p:cNvPr>
            <p:cNvSpPr/>
            <p:nvPr/>
          </p:nvSpPr>
          <p:spPr>
            <a:xfrm>
              <a:off x="4583735" y="5651214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252" name="Rectangle 19">
              <a:extLst>
                <a:ext uri="{FF2B5EF4-FFF2-40B4-BE49-F238E27FC236}">
                  <a16:creationId xmlns:a16="http://schemas.microsoft.com/office/drawing/2014/main" id="{D0DE1390-A481-C48C-3DE2-B035F69C8CB3}"/>
                </a:ext>
              </a:extLst>
            </p:cNvPr>
            <p:cNvSpPr/>
            <p:nvPr/>
          </p:nvSpPr>
          <p:spPr>
            <a:xfrm flipH="1">
              <a:off x="4853503" y="5651213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254" name="Rectangle 17">
              <a:extLst>
                <a:ext uri="{FF2B5EF4-FFF2-40B4-BE49-F238E27FC236}">
                  <a16:creationId xmlns:a16="http://schemas.microsoft.com/office/drawing/2014/main" id="{649619BB-ED24-B140-0276-3689191C8222}"/>
                </a:ext>
              </a:extLst>
            </p:cNvPr>
            <p:cNvSpPr/>
            <p:nvPr/>
          </p:nvSpPr>
          <p:spPr>
            <a:xfrm>
              <a:off x="4564213" y="5458554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322" name="Rectangle 19">
              <a:extLst>
                <a:ext uri="{FF2B5EF4-FFF2-40B4-BE49-F238E27FC236}">
                  <a16:creationId xmlns:a16="http://schemas.microsoft.com/office/drawing/2014/main" id="{61C44D46-539B-3F3A-A689-C02FAD6DE688}"/>
                </a:ext>
              </a:extLst>
            </p:cNvPr>
            <p:cNvSpPr/>
            <p:nvPr/>
          </p:nvSpPr>
          <p:spPr>
            <a:xfrm flipH="1">
              <a:off x="4515900" y="5848583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323" name="Rectangle 19">
              <a:extLst>
                <a:ext uri="{FF2B5EF4-FFF2-40B4-BE49-F238E27FC236}">
                  <a16:creationId xmlns:a16="http://schemas.microsoft.com/office/drawing/2014/main" id="{DEDA2C93-C6B3-3CE2-B6DF-1F72B9FF438D}"/>
                </a:ext>
              </a:extLst>
            </p:cNvPr>
            <p:cNvSpPr/>
            <p:nvPr/>
          </p:nvSpPr>
          <p:spPr>
            <a:xfrm>
              <a:off x="4855027" y="5848583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F010EA62-37EA-F609-61E0-6E85905F7CB6}"/>
                </a:ext>
              </a:extLst>
            </p:cNvPr>
            <p:cNvSpPr/>
            <p:nvPr/>
          </p:nvSpPr>
          <p:spPr>
            <a:xfrm>
              <a:off x="4351783" y="5171761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E0AB7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CB4AF06A-1DFC-05D1-19D7-6CED80D22DDB}"/>
                </a:ext>
              </a:extLst>
            </p:cNvPr>
            <p:cNvSpPr/>
            <p:nvPr/>
          </p:nvSpPr>
          <p:spPr>
            <a:xfrm flipH="1">
              <a:off x="4994377" y="5163802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E0AB7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DDA940DE-661E-01AA-FE5C-3AA0780F1E52}"/>
                </a:ext>
              </a:extLst>
            </p:cNvPr>
            <p:cNvGrpSpPr/>
            <p:nvPr/>
          </p:nvGrpSpPr>
          <p:grpSpPr>
            <a:xfrm>
              <a:off x="4438887" y="4959873"/>
              <a:ext cx="709613" cy="522520"/>
              <a:chOff x="1916909" y="3505263"/>
              <a:chExt cx="709613" cy="522520"/>
            </a:xfrm>
          </p:grpSpPr>
          <p:sp>
            <p:nvSpPr>
              <p:cNvPr id="354" name="Rectangle: Rounded Corners 20">
                <a:extLst>
                  <a:ext uri="{FF2B5EF4-FFF2-40B4-BE49-F238E27FC236}">
                    <a16:creationId xmlns:a16="http://schemas.microsoft.com/office/drawing/2014/main" id="{76C88811-9377-746C-EB72-2014D46EA7AD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FF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A1B7DAD6-2807-504F-D32D-BAEE9301B718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7" name="Rectangle: Rounded Corners 2">
                <a:extLst>
                  <a:ext uri="{FF2B5EF4-FFF2-40B4-BE49-F238E27FC236}">
                    <a16:creationId xmlns:a16="http://schemas.microsoft.com/office/drawing/2014/main" id="{6039424F-CBAB-2A74-21C8-BA1A9BC6DB84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7816816-2C4D-A1D0-F5B2-751414ABA4B6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D7466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08A95AFF-A4C1-1CB2-5316-3D5748D4C728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D7466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70BAAD20-44EB-731A-9FF0-207F6EBE8E01}"/>
                </a:ext>
              </a:extLst>
            </p:cNvPr>
            <p:cNvGrpSpPr/>
            <p:nvPr/>
          </p:nvGrpSpPr>
          <p:grpSpPr>
            <a:xfrm>
              <a:off x="4174222" y="4137137"/>
              <a:ext cx="1167175" cy="851629"/>
              <a:chOff x="8622854" y="2811790"/>
              <a:chExt cx="1167175" cy="851629"/>
            </a:xfrm>
          </p:grpSpPr>
          <p:sp>
            <p:nvSpPr>
              <p:cNvPr id="351" name="Oval 36">
                <a:extLst>
                  <a:ext uri="{FF2B5EF4-FFF2-40B4-BE49-F238E27FC236}">
                    <a16:creationId xmlns:a16="http://schemas.microsoft.com/office/drawing/2014/main" id="{EFD8A89C-E733-46B0-D4A5-E42681C366E2}"/>
                  </a:ext>
                </a:extLst>
              </p:cNvPr>
              <p:cNvSpPr/>
              <p:nvPr/>
            </p:nvSpPr>
            <p:spPr>
              <a:xfrm>
                <a:off x="8622854" y="3255041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2" name="Oval 36">
                <a:extLst>
                  <a:ext uri="{FF2B5EF4-FFF2-40B4-BE49-F238E27FC236}">
                    <a16:creationId xmlns:a16="http://schemas.microsoft.com/office/drawing/2014/main" id="{B1E33F8D-5B76-00F8-2CB9-FF2727790BBE}"/>
                  </a:ext>
                </a:extLst>
              </p:cNvPr>
              <p:cNvSpPr/>
              <p:nvPr/>
            </p:nvSpPr>
            <p:spPr>
              <a:xfrm flipH="1">
                <a:off x="9619522" y="3236202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3" name="Oval 33">
                <a:extLst>
                  <a:ext uri="{FF2B5EF4-FFF2-40B4-BE49-F238E27FC236}">
                    <a16:creationId xmlns:a16="http://schemas.microsoft.com/office/drawing/2014/main" id="{F5A5E889-CD51-D08A-8992-6B57F2892101}"/>
                  </a:ext>
                </a:extLst>
              </p:cNvPr>
              <p:cNvSpPr/>
              <p:nvPr/>
            </p:nvSpPr>
            <p:spPr>
              <a:xfrm>
                <a:off x="8703886" y="2811790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DA9E6F">
                    <a:alpha val="56000"/>
                  </a:srgbClr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31" name="Teardrop 330">
              <a:extLst>
                <a:ext uri="{FF2B5EF4-FFF2-40B4-BE49-F238E27FC236}">
                  <a16:creationId xmlns:a16="http://schemas.microsoft.com/office/drawing/2014/main" id="{22FD3F19-BF10-9935-9D12-DC46933B49FB}"/>
                </a:ext>
              </a:extLst>
            </p:cNvPr>
            <p:cNvSpPr/>
            <p:nvPr/>
          </p:nvSpPr>
          <p:spPr>
            <a:xfrm rot="16200000">
              <a:off x="4733694" y="4649215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332" name="Moon 331">
              <a:extLst>
                <a:ext uri="{FF2B5EF4-FFF2-40B4-BE49-F238E27FC236}">
                  <a16:creationId xmlns:a16="http://schemas.microsoft.com/office/drawing/2014/main" id="{1E823515-5C6C-664F-1EF4-2D6557D8F816}"/>
                </a:ext>
              </a:extLst>
            </p:cNvPr>
            <p:cNvSpPr/>
            <p:nvPr/>
          </p:nvSpPr>
          <p:spPr>
            <a:xfrm rot="16200000">
              <a:off x="4699504" y="4732271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F790E2E8-C5B8-BB7C-41BD-AABAF920229F}"/>
                </a:ext>
              </a:extLst>
            </p:cNvPr>
            <p:cNvGrpSpPr/>
            <p:nvPr/>
          </p:nvGrpSpPr>
          <p:grpSpPr>
            <a:xfrm>
              <a:off x="4544513" y="4415799"/>
              <a:ext cx="455745" cy="187081"/>
              <a:chOff x="7261929" y="1088663"/>
              <a:chExt cx="455745" cy="187081"/>
            </a:xfrm>
          </p:grpSpPr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EDF63218-3CA9-0BCB-0C1E-9EF51684B0A2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196D960E-A25F-D8BF-75B8-002EC9F63A68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191D2DF8-F4BE-AAFC-8ACE-8749EB71C4D9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0746E1B1-7BB9-E59E-B57B-C7B62E0E6A5D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345" name="Picture 344">
                <a:extLst>
                  <a:ext uri="{FF2B5EF4-FFF2-40B4-BE49-F238E27FC236}">
                    <a16:creationId xmlns:a16="http://schemas.microsoft.com/office/drawing/2014/main" id="{9A6A568C-7E76-1E18-1C5E-5A06CEF938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23E7514C-C461-35C4-C776-BA21795FBD11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B5773437-18A4-FA89-1316-8A9792D76258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CE3B7D5E-83A4-1E3F-6047-4484DD3918BA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8BCAA7BB-B40B-2ADD-0B03-17E62A4FA620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350" name="Picture 349">
                <a:extLst>
                  <a:ext uri="{FF2B5EF4-FFF2-40B4-BE49-F238E27FC236}">
                    <a16:creationId xmlns:a16="http://schemas.microsoft.com/office/drawing/2014/main" id="{979970E0-4ABA-8E93-B4B3-4DF66C3B14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337" name="Oval 1">
              <a:extLst>
                <a:ext uri="{FF2B5EF4-FFF2-40B4-BE49-F238E27FC236}">
                  <a16:creationId xmlns:a16="http://schemas.microsoft.com/office/drawing/2014/main" id="{2FC4D445-E80A-06AE-1F8E-38DC89FCD209}"/>
                </a:ext>
              </a:extLst>
            </p:cNvPr>
            <p:cNvSpPr/>
            <p:nvPr/>
          </p:nvSpPr>
          <p:spPr>
            <a:xfrm>
              <a:off x="4219919" y="3935068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FFFFC1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2A976D6A-85AB-11A4-BF7E-EF7756D23757}"/>
              </a:ext>
            </a:extLst>
          </p:cNvPr>
          <p:cNvGrpSpPr/>
          <p:nvPr/>
        </p:nvGrpSpPr>
        <p:grpSpPr>
          <a:xfrm>
            <a:off x="-920634" y="6311610"/>
            <a:ext cx="795606" cy="795606"/>
            <a:chOff x="-920634" y="6311610"/>
            <a:chExt cx="795606" cy="795606"/>
          </a:xfrm>
        </p:grpSpPr>
        <p:pic>
          <p:nvPicPr>
            <p:cNvPr id="413" name="Picture 412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427C3494-8787-4DD7-4F09-671F45C33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920634" y="6311610"/>
              <a:ext cx="795606" cy="795606"/>
            </a:xfrm>
            <a:prstGeom prst="rect">
              <a:avLst/>
            </a:prstGeom>
          </p:spPr>
        </p:pic>
        <p:pic>
          <p:nvPicPr>
            <p:cNvPr id="429" name="Picture 428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C6714F66-551A-3365-A913-25B494989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2"/>
                </a:ext>
              </a:extLst>
            </a:blip>
            <a:stretch>
              <a:fillRect/>
            </a:stretch>
          </p:blipFill>
          <p:spPr>
            <a:xfrm>
              <a:off x="-888227" y="6490923"/>
              <a:ext cx="235410" cy="258621"/>
            </a:xfrm>
            <a:prstGeom prst="rect">
              <a:avLst/>
            </a:prstGeom>
          </p:spPr>
        </p:pic>
        <p:pic>
          <p:nvPicPr>
            <p:cNvPr id="430" name="Picture 429" descr="A bag of baby carrots&#10;&#10;Description automatically generated">
              <a:extLst>
                <a:ext uri="{FF2B5EF4-FFF2-40B4-BE49-F238E27FC236}">
                  <a16:creationId xmlns:a16="http://schemas.microsoft.com/office/drawing/2014/main" id="{1BB60EDF-B4DC-BCA5-0B47-6ADAA6708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print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5"/>
                </a:ext>
              </a:extLst>
            </a:blip>
            <a:stretch>
              <a:fillRect/>
            </a:stretch>
          </p:blipFill>
          <p:spPr>
            <a:xfrm>
              <a:off x="-688136" y="6542396"/>
              <a:ext cx="182880" cy="182880"/>
            </a:xfrm>
            <a:prstGeom prst="rect">
              <a:avLst/>
            </a:prstGeom>
          </p:spPr>
        </p:pic>
        <p:pic>
          <p:nvPicPr>
            <p:cNvPr id="431" name="Picture 430">
              <a:extLst>
                <a:ext uri="{FF2B5EF4-FFF2-40B4-BE49-F238E27FC236}">
                  <a16:creationId xmlns:a16="http://schemas.microsoft.com/office/drawing/2014/main" id="{29572B83-F57F-11FB-D73B-ECC1B234C5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6" cstate="print">
              <a:extLst>
                <a:ext uri="{BEBA8EAE-BF5A-486C-A8C5-ECC9F3942E4B}">
                  <a14:imgProps xmlns:a14="http://schemas.microsoft.com/office/drawing/2010/main">
                    <a14:imgLayer r:embed="rId57">
                      <a14:imgEffect>
                        <a14:backgroundRemoval t="56269" b="97517" l="26443" r="59746">
                          <a14:foregroundMark x1="30940" y1="64022" x2="27715" y2="80981"/>
                          <a14:foregroundMark x1="27624" y1="80436" x2="29078" y2="83222"/>
                          <a14:foregroundMark x1="29078" y1="83041" x2="29668" y2="87341"/>
                          <a14:foregroundMark x1="29668" y1="87341" x2="31667" y2="90248"/>
                          <a14:foregroundMark x1="31667" y1="90248" x2="32303" y2="93761"/>
                          <a14:foregroundMark x1="32303" y1="93761" x2="53112" y2="93216"/>
                          <a14:foregroundMark x1="53112" y1="93216" x2="55111" y2="91278"/>
                          <a14:foregroundMark x1="55202" y1="91278" x2="56792" y2="89703"/>
                          <a14:foregroundMark x1="57292" y1="89703" x2="56247" y2="68443"/>
                          <a14:foregroundMark x1="56247" y1="68322" x2="53339" y2="59721"/>
                          <a14:foregroundMark x1="53339" y1="59721" x2="47070" y2="58328"/>
                          <a14:foregroundMark x1="47070" y1="58328" x2="38755" y2="59419"/>
                          <a14:foregroundMark x1="38664" y1="59055" x2="33667" y2="62084"/>
                          <a14:foregroundMark x1="33530" y1="62084" x2="31895" y2="64749"/>
                          <a14:foregroundMark x1="32303" y1="63780" x2="31440" y2="644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56251" r="40104" b="5277"/>
            <a:stretch/>
          </p:blipFill>
          <p:spPr>
            <a:xfrm rot="10800000" flipH="1" flipV="1">
              <a:off x="-550797" y="6437822"/>
              <a:ext cx="364379" cy="3173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38" name="Group 437">
            <a:extLst>
              <a:ext uri="{FF2B5EF4-FFF2-40B4-BE49-F238E27FC236}">
                <a16:creationId xmlns:a16="http://schemas.microsoft.com/office/drawing/2014/main" id="{2FA5C8B3-75CC-2459-6043-625A3FEDB197}"/>
              </a:ext>
            </a:extLst>
          </p:cNvPr>
          <p:cNvGrpSpPr/>
          <p:nvPr/>
        </p:nvGrpSpPr>
        <p:grpSpPr>
          <a:xfrm>
            <a:off x="-923103" y="6446133"/>
            <a:ext cx="795606" cy="795606"/>
            <a:chOff x="-1970887" y="7851347"/>
            <a:chExt cx="795606" cy="795606"/>
          </a:xfrm>
        </p:grpSpPr>
        <p:pic>
          <p:nvPicPr>
            <p:cNvPr id="417" name="Picture 416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57A82354-691D-CAA4-6E69-1FB500BA1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1970887" y="7851347"/>
              <a:ext cx="795606" cy="795606"/>
            </a:xfrm>
            <a:prstGeom prst="rect">
              <a:avLst/>
            </a:prstGeom>
          </p:spPr>
        </p:pic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ACA25E50-D56E-C8FD-25AD-6A9B5DD352BD}"/>
                </a:ext>
              </a:extLst>
            </p:cNvPr>
            <p:cNvGrpSpPr/>
            <p:nvPr/>
          </p:nvGrpSpPr>
          <p:grpSpPr>
            <a:xfrm>
              <a:off x="-1901304" y="8057633"/>
              <a:ext cx="618279" cy="287140"/>
              <a:chOff x="-1877324" y="8059549"/>
              <a:chExt cx="618279" cy="287140"/>
            </a:xfrm>
          </p:grpSpPr>
          <p:pic>
            <p:nvPicPr>
              <p:cNvPr id="433" name="Picture 432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68BF49FE-6C25-7797-7589-9EA66298C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5"/>
                  </a:ext>
                </a:extLst>
              </a:blip>
              <a:stretch>
                <a:fillRect/>
              </a:stretch>
            </p:blipFill>
            <p:spPr>
              <a:xfrm>
                <a:off x="-1877324" y="8090632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34" name="Picture 433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C26140CA-E99F-32E1-B23C-454187CD0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1" cstate="print">
                <a:extLst>
                  <a:ext uri="{BEBA8EAE-BF5A-486C-A8C5-ECC9F3942E4B}">
                    <a14:imgProps xmlns:a14="http://schemas.microsoft.com/office/drawing/2010/main">
                      <a14:imgLayer r:embed="rId72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3"/>
                  </a:ext>
                </a:extLst>
              </a:blip>
              <a:srcRect t="16038"/>
              <a:stretch/>
            </p:blipFill>
            <p:spPr>
              <a:xfrm>
                <a:off x="-1721410" y="8123667"/>
                <a:ext cx="182949" cy="143137"/>
              </a:xfrm>
              <a:prstGeom prst="rect">
                <a:avLst/>
              </a:prstGeom>
            </p:spPr>
          </p:pic>
          <p:pic>
            <p:nvPicPr>
              <p:cNvPr id="435" name="Picture 434">
                <a:extLst>
                  <a:ext uri="{FF2B5EF4-FFF2-40B4-BE49-F238E27FC236}">
                    <a16:creationId xmlns:a16="http://schemas.microsoft.com/office/drawing/2014/main" id="{C04D23D6-2A90-9145-A7AC-E79566F6E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605863" y="8118921"/>
                <a:ext cx="274320" cy="227768"/>
              </a:xfrm>
              <a:prstGeom prst="rect">
                <a:avLst/>
              </a:prstGeom>
            </p:spPr>
          </p:pic>
          <p:pic>
            <p:nvPicPr>
              <p:cNvPr id="436" name="Picture 435" descr="A hamburger with a bun&#10;&#10;Description automatically generated">
                <a:extLst>
                  <a:ext uri="{FF2B5EF4-FFF2-40B4-BE49-F238E27FC236}">
                    <a16:creationId xmlns:a16="http://schemas.microsoft.com/office/drawing/2014/main" id="{5F759D30-BA1C-EDE7-6286-DB868C8FCF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29733" y="8059549"/>
                <a:ext cx="170688" cy="167640"/>
              </a:xfrm>
              <a:prstGeom prst="rect">
                <a:avLst/>
              </a:prstGeom>
            </p:spPr>
          </p:pic>
        </p:grpSp>
      </p:grpSp>
      <p:grpSp>
        <p:nvGrpSpPr>
          <p:cNvPr id="442" name="Group 441">
            <a:extLst>
              <a:ext uri="{FF2B5EF4-FFF2-40B4-BE49-F238E27FC236}">
                <a16:creationId xmlns:a16="http://schemas.microsoft.com/office/drawing/2014/main" id="{C2A1F030-E7E5-2104-677E-51D77A5CBA42}"/>
              </a:ext>
            </a:extLst>
          </p:cNvPr>
          <p:cNvGrpSpPr/>
          <p:nvPr/>
        </p:nvGrpSpPr>
        <p:grpSpPr>
          <a:xfrm>
            <a:off x="-898484" y="6485973"/>
            <a:ext cx="795606" cy="795606"/>
            <a:chOff x="-2378719" y="7700552"/>
            <a:chExt cx="795606" cy="795606"/>
          </a:xfrm>
        </p:grpSpPr>
        <p:pic>
          <p:nvPicPr>
            <p:cNvPr id="415" name="Picture 414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50F504BF-D9AB-4DD5-0A89-F0DD51B1C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2378719" y="7700552"/>
              <a:ext cx="795606" cy="795606"/>
            </a:xfrm>
            <a:prstGeom prst="rect">
              <a:avLst/>
            </a:prstGeom>
          </p:spPr>
        </p:pic>
        <p:pic>
          <p:nvPicPr>
            <p:cNvPr id="439" name="Picture 438" descr="A sandwich with meat and cheese&#10;&#10;Description automatically generated">
              <a:extLst>
                <a:ext uri="{FF2B5EF4-FFF2-40B4-BE49-F238E27FC236}">
                  <a16:creationId xmlns:a16="http://schemas.microsoft.com/office/drawing/2014/main" id="{A2AB7F27-7A0D-C717-D0A2-CCCC6ED89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9"/>
                </a:ext>
              </a:extLst>
            </a:blip>
            <a:stretch>
              <a:fillRect/>
            </a:stretch>
          </p:blipFill>
          <p:spPr>
            <a:xfrm>
              <a:off x="-2285022" y="7982761"/>
              <a:ext cx="274320" cy="100085"/>
            </a:xfrm>
            <a:prstGeom prst="rect">
              <a:avLst/>
            </a:prstGeom>
          </p:spPr>
        </p:pic>
        <p:pic>
          <p:nvPicPr>
            <p:cNvPr id="440" name="Picture 439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DF83AEDB-36F5-D772-2761-27C4593C8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5"/>
                </a:ext>
              </a:extLst>
            </a:blip>
            <a:stretch>
              <a:fillRect/>
            </a:stretch>
          </p:blipFill>
          <p:spPr>
            <a:xfrm>
              <a:off x="-1972898" y="7939209"/>
              <a:ext cx="228600" cy="118166"/>
            </a:xfrm>
            <a:prstGeom prst="rect">
              <a:avLst/>
            </a:prstGeom>
          </p:spPr>
        </p:pic>
        <p:pic>
          <p:nvPicPr>
            <p:cNvPr id="441" name="Picture 440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3F7CF6A5-7621-71E6-D8A1-5B95C6CDF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2"/>
                </a:ext>
              </a:extLst>
            </a:blip>
            <a:stretch>
              <a:fillRect/>
            </a:stretch>
          </p:blipFill>
          <p:spPr>
            <a:xfrm>
              <a:off x="-1848919" y="7922900"/>
              <a:ext cx="235410" cy="159877"/>
            </a:xfrm>
            <a:prstGeom prst="rect">
              <a:avLst/>
            </a:prstGeom>
          </p:spPr>
        </p:pic>
      </p:grpSp>
      <p:grpSp>
        <p:nvGrpSpPr>
          <p:cNvPr id="516" name="Group 515">
            <a:extLst>
              <a:ext uri="{FF2B5EF4-FFF2-40B4-BE49-F238E27FC236}">
                <a16:creationId xmlns:a16="http://schemas.microsoft.com/office/drawing/2014/main" id="{9B42429A-39E5-3B15-0ECF-5B4D3105D50F}"/>
              </a:ext>
            </a:extLst>
          </p:cNvPr>
          <p:cNvGrpSpPr/>
          <p:nvPr/>
        </p:nvGrpSpPr>
        <p:grpSpPr>
          <a:xfrm>
            <a:off x="-912123" y="6465631"/>
            <a:ext cx="795606" cy="795606"/>
            <a:chOff x="-2353913" y="7695060"/>
            <a:chExt cx="795606" cy="795606"/>
          </a:xfrm>
        </p:grpSpPr>
        <p:pic>
          <p:nvPicPr>
            <p:cNvPr id="414" name="Picture 413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65E06911-7115-3F6F-28BA-8CEF7BE04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2353913" y="7695060"/>
              <a:ext cx="795606" cy="795606"/>
            </a:xfrm>
            <a:prstGeom prst="rect">
              <a:avLst/>
            </a:prstGeom>
          </p:spPr>
        </p:pic>
        <p:pic>
          <p:nvPicPr>
            <p:cNvPr id="512" name="Picture 511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2E66A577-60F8-1893-B022-624339588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2"/>
                </a:ext>
              </a:extLst>
            </a:blip>
            <a:stretch>
              <a:fillRect/>
            </a:stretch>
          </p:blipFill>
          <p:spPr>
            <a:xfrm>
              <a:off x="-2113916" y="7949009"/>
              <a:ext cx="235410" cy="159877"/>
            </a:xfrm>
            <a:prstGeom prst="rect">
              <a:avLst/>
            </a:prstGeom>
          </p:spPr>
        </p:pic>
        <p:pic>
          <p:nvPicPr>
            <p:cNvPr id="513" name="Picture 512">
              <a:extLst>
                <a:ext uri="{FF2B5EF4-FFF2-40B4-BE49-F238E27FC236}">
                  <a16:creationId xmlns:a16="http://schemas.microsoft.com/office/drawing/2014/main" id="{CD154015-836D-66EC-2B86-1CBBC7DBF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backgroundRemoval t="1170" b="98830" l="9816" r="93252">
                          <a14:foregroundMark x1="13497" y1="14035" x2="71779" y2="20468"/>
                          <a14:foregroundMark x1="82822" y1="11696" x2="93252" y2="49123"/>
                          <a14:foregroundMark x1="93252" y1="49123" x2="87117" y2="95906"/>
                          <a14:foregroundMark x1="14110" y1="8187" x2="25767" y2="89474"/>
                          <a14:foregroundMark x1="31902" y1="10526" x2="90184" y2="19883"/>
                          <a14:foregroundMark x1="88344" y1="7602" x2="55215" y2="1754"/>
                          <a14:foregroundMark x1="8589" y1="3509" x2="11656" y2="44444"/>
                          <a14:foregroundMark x1="11656" y1="44444" x2="34356" y2="988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1854224" y="7958598"/>
              <a:ext cx="182880" cy="140697"/>
            </a:xfrm>
            <a:prstGeom prst="rect">
              <a:avLst/>
            </a:prstGeom>
          </p:spPr>
        </p:pic>
        <p:pic>
          <p:nvPicPr>
            <p:cNvPr id="514" name="Picture 513" descr="A close up of an orange&#10;&#10;Description automatically generated">
              <a:extLst>
                <a:ext uri="{FF2B5EF4-FFF2-40B4-BE49-F238E27FC236}">
                  <a16:creationId xmlns:a16="http://schemas.microsoft.com/office/drawing/2014/main" id="{E83B4F0F-711B-8284-3144-1FBCF0AFC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 cstate="print">
              <a:extLst>
                <a:ext uri="{BEBA8EAE-BF5A-486C-A8C5-ECC9F3942E4B}">
                  <a14:imgProps xmlns:a14="http://schemas.microsoft.com/office/drawing/2010/main">
                    <a14:imgLayer r:embed="rId72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3"/>
                </a:ext>
              </a:extLst>
            </a:blip>
            <a:srcRect t="16038"/>
            <a:stretch/>
          </p:blipFill>
          <p:spPr>
            <a:xfrm>
              <a:off x="-2021356" y="7981294"/>
              <a:ext cx="182949" cy="143137"/>
            </a:xfrm>
            <a:prstGeom prst="rect">
              <a:avLst/>
            </a:prstGeom>
          </p:spPr>
        </p:pic>
        <p:pic>
          <p:nvPicPr>
            <p:cNvPr id="515" name="Picture 514">
              <a:extLst>
                <a:ext uri="{FF2B5EF4-FFF2-40B4-BE49-F238E27FC236}">
                  <a16:creationId xmlns:a16="http://schemas.microsoft.com/office/drawing/2014/main" id="{121A821B-4FB2-1AD7-C75A-9761675D4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28052" y="7885838"/>
              <a:ext cx="319830" cy="265553"/>
            </a:xfrm>
            <a:prstGeom prst="rect">
              <a:avLst/>
            </a:prstGeom>
          </p:spPr>
        </p:pic>
        <p:pic>
          <p:nvPicPr>
            <p:cNvPr id="443" name="Picture 442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665AC894-D547-9DDC-0CDC-09013598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0"/>
                </a:ext>
              </a:extLst>
            </a:blip>
            <a:stretch>
              <a:fillRect/>
            </a:stretch>
          </p:blipFill>
          <p:spPr>
            <a:xfrm>
              <a:off x="-2244243" y="7884911"/>
              <a:ext cx="169019" cy="365129"/>
            </a:xfrm>
            <a:prstGeom prst="rect">
              <a:avLst/>
            </a:prstGeom>
          </p:spPr>
        </p:pic>
      </p:grpSp>
      <p:grpSp>
        <p:nvGrpSpPr>
          <p:cNvPr id="521" name="Group 520">
            <a:extLst>
              <a:ext uri="{FF2B5EF4-FFF2-40B4-BE49-F238E27FC236}">
                <a16:creationId xmlns:a16="http://schemas.microsoft.com/office/drawing/2014/main" id="{9215A081-FFDE-ABD5-A907-1E353721D02A}"/>
              </a:ext>
            </a:extLst>
          </p:cNvPr>
          <p:cNvGrpSpPr/>
          <p:nvPr/>
        </p:nvGrpSpPr>
        <p:grpSpPr>
          <a:xfrm>
            <a:off x="-926876" y="6540498"/>
            <a:ext cx="795606" cy="795606"/>
            <a:chOff x="-2466327" y="7610418"/>
            <a:chExt cx="795606" cy="795606"/>
          </a:xfrm>
        </p:grpSpPr>
        <p:pic>
          <p:nvPicPr>
            <p:cNvPr id="419" name="Picture 418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E0CE1E76-BE4A-FE89-929F-DD4F82898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2466327" y="7610418"/>
              <a:ext cx="795606" cy="795606"/>
            </a:xfrm>
            <a:prstGeom prst="rect">
              <a:avLst/>
            </a:prstGeom>
          </p:spPr>
        </p:pic>
        <p:pic>
          <p:nvPicPr>
            <p:cNvPr id="517" name="Picture 516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41B809B2-03A0-8D71-EE12-08191D8A4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0"/>
                </a:ext>
              </a:extLst>
            </a:blip>
            <a:stretch>
              <a:fillRect/>
            </a:stretch>
          </p:blipFill>
          <p:spPr>
            <a:xfrm>
              <a:off x="-2316303" y="7788355"/>
              <a:ext cx="169019" cy="365129"/>
            </a:xfrm>
            <a:prstGeom prst="rect">
              <a:avLst/>
            </a:prstGeom>
          </p:spPr>
        </p:pic>
        <p:pic>
          <p:nvPicPr>
            <p:cNvPr id="518" name="Picture 517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3E9B0954-D5F1-08FD-FC8F-B08E176AD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5"/>
                </a:ext>
              </a:extLst>
            </a:blip>
            <a:stretch>
              <a:fillRect/>
            </a:stretch>
          </p:blipFill>
          <p:spPr>
            <a:xfrm>
              <a:off x="-2176459" y="7907452"/>
              <a:ext cx="190672" cy="98561"/>
            </a:xfrm>
            <a:prstGeom prst="rect">
              <a:avLst/>
            </a:prstGeom>
          </p:spPr>
        </p:pic>
        <p:pic>
          <p:nvPicPr>
            <p:cNvPr id="519" name="Picture 518">
              <a:extLst>
                <a:ext uri="{FF2B5EF4-FFF2-40B4-BE49-F238E27FC236}">
                  <a16:creationId xmlns:a16="http://schemas.microsoft.com/office/drawing/2014/main" id="{4449456F-26AE-ABBC-6223-04983641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3270" y="7855669"/>
              <a:ext cx="274320" cy="227768"/>
            </a:xfrm>
            <a:prstGeom prst="rect">
              <a:avLst/>
            </a:prstGeom>
          </p:spPr>
        </p:pic>
        <p:pic>
          <p:nvPicPr>
            <p:cNvPr id="520" name="Picture 519" descr="A bag of baby carrots&#10;&#10;Description automatically generated">
              <a:extLst>
                <a:ext uri="{FF2B5EF4-FFF2-40B4-BE49-F238E27FC236}">
                  <a16:creationId xmlns:a16="http://schemas.microsoft.com/office/drawing/2014/main" id="{3AB8570A-3E84-E57F-BD5E-E49B9FD28B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print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5"/>
                </a:ext>
              </a:extLst>
            </a:blip>
            <a:stretch>
              <a:fillRect/>
            </a:stretch>
          </p:blipFill>
          <p:spPr>
            <a:xfrm>
              <a:off x="-2039555" y="7754972"/>
              <a:ext cx="182880" cy="182880"/>
            </a:xfrm>
            <a:prstGeom prst="rect">
              <a:avLst/>
            </a:prstGeom>
          </p:spPr>
        </p:pic>
      </p:grp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EF4A6650-3DA4-FBE2-3109-39E4FC24088D}"/>
              </a:ext>
            </a:extLst>
          </p:cNvPr>
          <p:cNvGrpSpPr/>
          <p:nvPr/>
        </p:nvGrpSpPr>
        <p:grpSpPr>
          <a:xfrm>
            <a:off x="9666344" y="3052498"/>
            <a:ext cx="1584886" cy="1584993"/>
            <a:chOff x="3468041" y="2764689"/>
            <a:chExt cx="2272226" cy="2272226"/>
          </a:xfrm>
        </p:grpSpPr>
        <p:pic>
          <p:nvPicPr>
            <p:cNvPr id="523" name="Picture 522" descr="A green circle with black background&#10;&#10;Description automatically generated">
              <a:extLst>
                <a:ext uri="{FF2B5EF4-FFF2-40B4-BE49-F238E27FC236}">
                  <a16:creationId xmlns:a16="http://schemas.microsoft.com/office/drawing/2014/main" id="{B59C35C1-6DB0-77F7-29E0-95F1EF39A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3"/>
                </a:ext>
              </a:extLst>
            </a:blip>
            <a:stretch>
              <a:fillRect/>
            </a:stretch>
          </p:blipFill>
          <p:spPr>
            <a:xfrm>
              <a:off x="3468041" y="2764689"/>
              <a:ext cx="2272226" cy="2272226"/>
            </a:xfrm>
            <a:prstGeom prst="rect">
              <a:avLst/>
            </a:prstGeom>
            <a:effectLst>
              <a:glow rad="330200">
                <a:srgbClr val="00B050">
                  <a:alpha val="60000"/>
                </a:srgbClr>
              </a:glow>
            </a:effectLst>
          </p:spPr>
        </p:pic>
        <p:pic>
          <p:nvPicPr>
            <p:cNvPr id="525" name="Picture 524" descr="A black check mark on a white background&#10;&#10;Description automatically generated">
              <a:extLst>
                <a:ext uri="{FF2B5EF4-FFF2-40B4-BE49-F238E27FC236}">
                  <a16:creationId xmlns:a16="http://schemas.microsoft.com/office/drawing/2014/main" id="{802CCA38-5B2E-3BCF-8C84-49178485C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4" cstate="print">
              <a:extLst>
                <a:ext uri="{BEBA8EAE-BF5A-486C-A8C5-ECC9F3942E4B}">
                  <a14:imgProps xmlns:a14="http://schemas.microsoft.com/office/drawing/2010/main">
                    <a14:imgLayer r:embed="rId9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6"/>
                </a:ext>
              </a:extLst>
            </a:blip>
            <a:stretch>
              <a:fillRect/>
            </a:stretch>
          </p:blipFill>
          <p:spPr>
            <a:xfrm>
              <a:off x="3904763" y="3239999"/>
              <a:ext cx="1447380" cy="1447380"/>
            </a:xfrm>
            <a:prstGeom prst="rect">
              <a:avLst/>
            </a:prstGeom>
            <a:effectLst>
              <a:glow rad="266700">
                <a:srgbClr val="92D050">
                  <a:alpha val="60000"/>
                </a:srgbClr>
              </a:glow>
            </a:effectLst>
          </p:spPr>
        </p:pic>
      </p:grpSp>
      <p:grpSp>
        <p:nvGrpSpPr>
          <p:cNvPr id="13" name="Blk Boy">
            <a:extLst>
              <a:ext uri="{FF2B5EF4-FFF2-40B4-BE49-F238E27FC236}">
                <a16:creationId xmlns:a16="http://schemas.microsoft.com/office/drawing/2014/main" id="{17A565D2-8174-C2A3-EB71-5827587CEE4C}"/>
              </a:ext>
            </a:extLst>
          </p:cNvPr>
          <p:cNvGrpSpPr/>
          <p:nvPr/>
        </p:nvGrpSpPr>
        <p:grpSpPr>
          <a:xfrm>
            <a:off x="-971709" y="5681105"/>
            <a:ext cx="855188" cy="1523573"/>
            <a:chOff x="5479687" y="4293783"/>
            <a:chExt cx="1167175" cy="18845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D8D16F6-5C3E-D5FE-C46B-4FF989C68226}"/>
                </a:ext>
              </a:extLst>
            </p:cNvPr>
            <p:cNvGrpSpPr/>
            <p:nvPr/>
          </p:nvGrpSpPr>
          <p:grpSpPr>
            <a:xfrm>
              <a:off x="5624937" y="5414299"/>
              <a:ext cx="861710" cy="444635"/>
              <a:chOff x="6783868" y="4995224"/>
              <a:chExt cx="861710" cy="444635"/>
            </a:xfrm>
            <a:solidFill>
              <a:srgbClr val="97663B"/>
            </a:solidFill>
          </p:grpSpPr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78509CF-F983-92F1-8FD9-B5D1F23A0323}"/>
                  </a:ext>
                </a:extLst>
              </p:cNvPr>
              <p:cNvSpPr/>
              <p:nvPr/>
            </p:nvSpPr>
            <p:spPr>
              <a:xfrm>
                <a:off x="6783868" y="4999747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A2C2A06E-CAD8-00FD-5195-51DA894EBAAB}"/>
                  </a:ext>
                </a:extLst>
              </p:cNvPr>
              <p:cNvSpPr/>
              <p:nvPr/>
            </p:nvSpPr>
            <p:spPr>
              <a:xfrm flipH="1">
                <a:off x="7433995" y="4995224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CFF20EE-3200-1090-B919-D2F8CAEF5672}"/>
                </a:ext>
              </a:extLst>
            </p:cNvPr>
            <p:cNvGrpSpPr/>
            <p:nvPr/>
          </p:nvGrpSpPr>
          <p:grpSpPr>
            <a:xfrm>
              <a:off x="5782186" y="5897049"/>
              <a:ext cx="570707" cy="281316"/>
              <a:chOff x="8321137" y="5334839"/>
              <a:chExt cx="570707" cy="281316"/>
            </a:xfrm>
          </p:grpSpPr>
          <p:sp>
            <p:nvSpPr>
              <p:cNvPr id="522" name="Rectangle 19">
                <a:extLst>
                  <a:ext uri="{FF2B5EF4-FFF2-40B4-BE49-F238E27FC236}">
                    <a16:creationId xmlns:a16="http://schemas.microsoft.com/office/drawing/2014/main" id="{E8BF4A3F-A08A-2D92-CBCF-81B58EE11F78}"/>
                  </a:ext>
                </a:extLst>
              </p:cNvPr>
              <p:cNvSpPr/>
              <p:nvPr/>
            </p:nvSpPr>
            <p:spPr>
              <a:xfrm>
                <a:off x="8388972" y="5334840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4" name="Rectangle 19">
                <a:extLst>
                  <a:ext uri="{FF2B5EF4-FFF2-40B4-BE49-F238E27FC236}">
                    <a16:creationId xmlns:a16="http://schemas.microsoft.com/office/drawing/2014/main" id="{42C04531-483E-9457-AE99-21F0C5B77D55}"/>
                  </a:ext>
                </a:extLst>
              </p:cNvPr>
              <p:cNvSpPr/>
              <p:nvPr/>
            </p:nvSpPr>
            <p:spPr>
              <a:xfrm flipH="1">
                <a:off x="8658740" y="5334839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7" name="Rectangle 19">
                <a:extLst>
                  <a:ext uri="{FF2B5EF4-FFF2-40B4-BE49-F238E27FC236}">
                    <a16:creationId xmlns:a16="http://schemas.microsoft.com/office/drawing/2014/main" id="{C0DDA2A9-7FEA-1B72-B214-A1B947125917}"/>
                  </a:ext>
                </a:extLst>
              </p:cNvPr>
              <p:cNvSpPr/>
              <p:nvPr/>
            </p:nvSpPr>
            <p:spPr>
              <a:xfrm flipH="1">
                <a:off x="8321137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8" name="Rectangle 19">
                <a:extLst>
                  <a:ext uri="{FF2B5EF4-FFF2-40B4-BE49-F238E27FC236}">
                    <a16:creationId xmlns:a16="http://schemas.microsoft.com/office/drawing/2014/main" id="{0A9C6F18-9CD4-8AAD-74CC-917E97F7EF78}"/>
                  </a:ext>
                </a:extLst>
              </p:cNvPr>
              <p:cNvSpPr/>
              <p:nvPr/>
            </p:nvSpPr>
            <p:spPr>
              <a:xfrm>
                <a:off x="8660264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45413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id="{89976EF8-B763-7BCA-386D-BCD7611930DE}"/>
                </a:ext>
              </a:extLst>
            </p:cNvPr>
            <p:cNvSpPr/>
            <p:nvPr/>
          </p:nvSpPr>
          <p:spPr>
            <a:xfrm>
              <a:off x="5838667" y="5712295"/>
              <a:ext cx="439737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ACD38E3-6EEF-E789-65BA-C8BD1E08C722}"/>
                </a:ext>
              </a:extLst>
            </p:cNvPr>
            <p:cNvGrpSpPr/>
            <p:nvPr/>
          </p:nvGrpSpPr>
          <p:grpSpPr>
            <a:xfrm>
              <a:off x="5719083" y="5212358"/>
              <a:ext cx="709613" cy="522520"/>
              <a:chOff x="1916909" y="3505263"/>
              <a:chExt cx="709613" cy="522520"/>
            </a:xfrm>
          </p:grpSpPr>
          <p:sp>
            <p:nvSpPr>
              <p:cNvPr id="462" name="Rectangle: Rounded Corners 20">
                <a:extLst>
                  <a:ext uri="{FF2B5EF4-FFF2-40B4-BE49-F238E27FC236}">
                    <a16:creationId xmlns:a16="http://schemas.microsoft.com/office/drawing/2014/main" id="{A481A6DF-2059-6900-AFCC-7A62035A6A5A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08A1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9FFB566B-8C9A-171F-A74A-FCFC0A897D3A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5" name="Rectangle: Rounded Corners 2">
                <a:extLst>
                  <a:ext uri="{FF2B5EF4-FFF2-40B4-BE49-F238E27FC236}">
                    <a16:creationId xmlns:a16="http://schemas.microsoft.com/office/drawing/2014/main" id="{C864900A-038B-8055-FCEB-04876B258F02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4472C4">
                  <a:lumMod val="75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A794E524-4ED6-DDF3-8544-B49DC98F550A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699A1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4258960-6929-0335-89BD-E28343D46E9A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699A1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A2E12CE-E29E-D73C-380C-9219E29B4219}"/>
                </a:ext>
              </a:extLst>
            </p:cNvPr>
            <p:cNvGrpSpPr/>
            <p:nvPr/>
          </p:nvGrpSpPr>
          <p:grpSpPr>
            <a:xfrm>
              <a:off x="5479687" y="4407012"/>
              <a:ext cx="1167175" cy="851629"/>
              <a:chOff x="7389463" y="2893265"/>
              <a:chExt cx="1167175" cy="851629"/>
            </a:xfrm>
          </p:grpSpPr>
          <p:sp>
            <p:nvSpPr>
              <p:cNvPr id="457" name="Oval 36">
                <a:extLst>
                  <a:ext uri="{FF2B5EF4-FFF2-40B4-BE49-F238E27FC236}">
                    <a16:creationId xmlns:a16="http://schemas.microsoft.com/office/drawing/2014/main" id="{A1AA6209-6FA9-680D-CB6B-75C21E6C8385}"/>
                  </a:ext>
                </a:extLst>
              </p:cNvPr>
              <p:cNvSpPr/>
              <p:nvPr/>
            </p:nvSpPr>
            <p:spPr>
              <a:xfrm>
                <a:off x="7389463" y="3336516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0" name="Oval 36">
                <a:extLst>
                  <a:ext uri="{FF2B5EF4-FFF2-40B4-BE49-F238E27FC236}">
                    <a16:creationId xmlns:a16="http://schemas.microsoft.com/office/drawing/2014/main" id="{DBB42AF8-50DD-DCB2-F395-AD9AAE306B5C}"/>
                  </a:ext>
                </a:extLst>
              </p:cNvPr>
              <p:cNvSpPr/>
              <p:nvPr/>
            </p:nvSpPr>
            <p:spPr>
              <a:xfrm flipH="1">
                <a:off x="8386131" y="3317677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1" name="Oval 33">
                <a:extLst>
                  <a:ext uri="{FF2B5EF4-FFF2-40B4-BE49-F238E27FC236}">
                    <a16:creationId xmlns:a16="http://schemas.microsoft.com/office/drawing/2014/main" id="{694DF3CD-9346-BB5C-2AAE-5688C3763BB4}"/>
                  </a:ext>
                </a:extLst>
              </p:cNvPr>
              <p:cNvSpPr/>
              <p:nvPr/>
            </p:nvSpPr>
            <p:spPr>
              <a:xfrm>
                <a:off x="7470495" y="2893265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7E502C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AF234F6-C266-AACF-F811-FE8918B3387E}"/>
                </a:ext>
              </a:extLst>
            </p:cNvPr>
            <p:cNvSpPr/>
            <p:nvPr/>
          </p:nvSpPr>
          <p:spPr>
            <a:xfrm>
              <a:off x="5552447" y="4293783"/>
              <a:ext cx="999945" cy="490538"/>
            </a:xfrm>
            <a:custGeom>
              <a:avLst/>
              <a:gdLst>
                <a:gd name="connsiteX0" fmla="*/ 0 w 947737"/>
                <a:gd name="connsiteY0" fmla="*/ 481013 h 481013"/>
                <a:gd name="connsiteX1" fmla="*/ 80962 w 947737"/>
                <a:gd name="connsiteY1" fmla="*/ 428625 h 481013"/>
                <a:gd name="connsiteX2" fmla="*/ 71437 w 947737"/>
                <a:gd name="connsiteY2" fmla="*/ 338138 h 481013"/>
                <a:gd name="connsiteX3" fmla="*/ 161925 w 947737"/>
                <a:gd name="connsiteY3" fmla="*/ 309563 h 481013"/>
                <a:gd name="connsiteX4" fmla="*/ 219075 w 947737"/>
                <a:gd name="connsiteY4" fmla="*/ 233363 h 481013"/>
                <a:gd name="connsiteX5" fmla="*/ 319087 w 947737"/>
                <a:gd name="connsiteY5" fmla="*/ 257175 h 481013"/>
                <a:gd name="connsiteX6" fmla="*/ 404812 w 947737"/>
                <a:gd name="connsiteY6" fmla="*/ 204788 h 481013"/>
                <a:gd name="connsiteX7" fmla="*/ 461962 w 947737"/>
                <a:gd name="connsiteY7" fmla="*/ 242888 h 481013"/>
                <a:gd name="connsiteX8" fmla="*/ 581025 w 947737"/>
                <a:gd name="connsiteY8" fmla="*/ 209550 h 481013"/>
                <a:gd name="connsiteX9" fmla="*/ 657225 w 947737"/>
                <a:gd name="connsiteY9" fmla="*/ 261938 h 481013"/>
                <a:gd name="connsiteX10" fmla="*/ 738187 w 947737"/>
                <a:gd name="connsiteY10" fmla="*/ 242888 h 481013"/>
                <a:gd name="connsiteX11" fmla="*/ 790575 w 947737"/>
                <a:gd name="connsiteY11" fmla="*/ 304800 h 481013"/>
                <a:gd name="connsiteX12" fmla="*/ 852487 w 947737"/>
                <a:gd name="connsiteY12" fmla="*/ 328613 h 481013"/>
                <a:gd name="connsiteX13" fmla="*/ 881062 w 947737"/>
                <a:gd name="connsiteY13" fmla="*/ 457200 h 481013"/>
                <a:gd name="connsiteX14" fmla="*/ 947737 w 947737"/>
                <a:gd name="connsiteY14" fmla="*/ 481013 h 481013"/>
                <a:gd name="connsiteX15" fmla="*/ 885825 w 947737"/>
                <a:gd name="connsiteY15" fmla="*/ 176213 h 481013"/>
                <a:gd name="connsiteX16" fmla="*/ 519112 w 947737"/>
                <a:gd name="connsiteY16" fmla="*/ 0 h 481013"/>
                <a:gd name="connsiteX17" fmla="*/ 85725 w 947737"/>
                <a:gd name="connsiteY17" fmla="*/ 123825 h 481013"/>
                <a:gd name="connsiteX18" fmla="*/ 0 w 947737"/>
                <a:gd name="connsiteY18" fmla="*/ 481013 h 481013"/>
                <a:gd name="connsiteX0" fmla="*/ 923 w 948660"/>
                <a:gd name="connsiteY0" fmla="*/ 481013 h 481013"/>
                <a:gd name="connsiteX1" fmla="*/ 81885 w 948660"/>
                <a:gd name="connsiteY1" fmla="*/ 428625 h 481013"/>
                <a:gd name="connsiteX2" fmla="*/ 72360 w 948660"/>
                <a:gd name="connsiteY2" fmla="*/ 338138 h 481013"/>
                <a:gd name="connsiteX3" fmla="*/ 162848 w 948660"/>
                <a:gd name="connsiteY3" fmla="*/ 309563 h 481013"/>
                <a:gd name="connsiteX4" fmla="*/ 219998 w 948660"/>
                <a:gd name="connsiteY4" fmla="*/ 233363 h 481013"/>
                <a:gd name="connsiteX5" fmla="*/ 320010 w 948660"/>
                <a:gd name="connsiteY5" fmla="*/ 257175 h 481013"/>
                <a:gd name="connsiteX6" fmla="*/ 405735 w 948660"/>
                <a:gd name="connsiteY6" fmla="*/ 204788 h 481013"/>
                <a:gd name="connsiteX7" fmla="*/ 462885 w 948660"/>
                <a:gd name="connsiteY7" fmla="*/ 242888 h 481013"/>
                <a:gd name="connsiteX8" fmla="*/ 581948 w 948660"/>
                <a:gd name="connsiteY8" fmla="*/ 209550 h 481013"/>
                <a:gd name="connsiteX9" fmla="*/ 658148 w 948660"/>
                <a:gd name="connsiteY9" fmla="*/ 261938 h 481013"/>
                <a:gd name="connsiteX10" fmla="*/ 739110 w 948660"/>
                <a:gd name="connsiteY10" fmla="*/ 242888 h 481013"/>
                <a:gd name="connsiteX11" fmla="*/ 791498 w 948660"/>
                <a:gd name="connsiteY11" fmla="*/ 304800 h 481013"/>
                <a:gd name="connsiteX12" fmla="*/ 853410 w 948660"/>
                <a:gd name="connsiteY12" fmla="*/ 328613 h 481013"/>
                <a:gd name="connsiteX13" fmla="*/ 881985 w 948660"/>
                <a:gd name="connsiteY13" fmla="*/ 457200 h 481013"/>
                <a:gd name="connsiteX14" fmla="*/ 948660 w 948660"/>
                <a:gd name="connsiteY14" fmla="*/ 481013 h 481013"/>
                <a:gd name="connsiteX15" fmla="*/ 886748 w 948660"/>
                <a:gd name="connsiteY15" fmla="*/ 176213 h 481013"/>
                <a:gd name="connsiteX16" fmla="*/ 520035 w 948660"/>
                <a:gd name="connsiteY16" fmla="*/ 0 h 481013"/>
                <a:gd name="connsiteX17" fmla="*/ 86648 w 948660"/>
                <a:gd name="connsiteY17" fmla="*/ 123825 h 481013"/>
                <a:gd name="connsiteX18" fmla="*/ 923 w 94866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333 w 949070"/>
                <a:gd name="connsiteY0" fmla="*/ 481013 h 481013"/>
                <a:gd name="connsiteX1" fmla="*/ 82295 w 949070"/>
                <a:gd name="connsiteY1" fmla="*/ 428625 h 481013"/>
                <a:gd name="connsiteX2" fmla="*/ 72770 w 949070"/>
                <a:gd name="connsiteY2" fmla="*/ 338138 h 481013"/>
                <a:gd name="connsiteX3" fmla="*/ 163258 w 949070"/>
                <a:gd name="connsiteY3" fmla="*/ 309563 h 481013"/>
                <a:gd name="connsiteX4" fmla="*/ 220408 w 949070"/>
                <a:gd name="connsiteY4" fmla="*/ 233363 h 481013"/>
                <a:gd name="connsiteX5" fmla="*/ 320420 w 949070"/>
                <a:gd name="connsiteY5" fmla="*/ 257175 h 481013"/>
                <a:gd name="connsiteX6" fmla="*/ 406145 w 949070"/>
                <a:gd name="connsiteY6" fmla="*/ 204788 h 481013"/>
                <a:gd name="connsiteX7" fmla="*/ 463295 w 949070"/>
                <a:gd name="connsiteY7" fmla="*/ 242888 h 481013"/>
                <a:gd name="connsiteX8" fmla="*/ 582358 w 949070"/>
                <a:gd name="connsiteY8" fmla="*/ 209550 h 481013"/>
                <a:gd name="connsiteX9" fmla="*/ 658558 w 949070"/>
                <a:gd name="connsiteY9" fmla="*/ 261938 h 481013"/>
                <a:gd name="connsiteX10" fmla="*/ 739520 w 949070"/>
                <a:gd name="connsiteY10" fmla="*/ 242888 h 481013"/>
                <a:gd name="connsiteX11" fmla="*/ 791908 w 949070"/>
                <a:gd name="connsiteY11" fmla="*/ 304800 h 481013"/>
                <a:gd name="connsiteX12" fmla="*/ 853820 w 949070"/>
                <a:gd name="connsiteY12" fmla="*/ 328613 h 481013"/>
                <a:gd name="connsiteX13" fmla="*/ 882395 w 949070"/>
                <a:gd name="connsiteY13" fmla="*/ 457200 h 481013"/>
                <a:gd name="connsiteX14" fmla="*/ 949070 w 949070"/>
                <a:gd name="connsiteY14" fmla="*/ 481013 h 481013"/>
                <a:gd name="connsiteX15" fmla="*/ 887158 w 949070"/>
                <a:gd name="connsiteY15" fmla="*/ 176213 h 481013"/>
                <a:gd name="connsiteX16" fmla="*/ 520445 w 949070"/>
                <a:gd name="connsiteY16" fmla="*/ 0 h 481013"/>
                <a:gd name="connsiteX17" fmla="*/ 87058 w 949070"/>
                <a:gd name="connsiteY17" fmla="*/ 123825 h 481013"/>
                <a:gd name="connsiteX18" fmla="*/ 1333 w 949070"/>
                <a:gd name="connsiteY18" fmla="*/ 481013 h 481013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174 w 956055"/>
                <a:gd name="connsiteY0" fmla="*/ 490538 h 490538"/>
                <a:gd name="connsiteX1" fmla="*/ 89280 w 956055"/>
                <a:gd name="connsiteY1" fmla="*/ 428625 h 490538"/>
                <a:gd name="connsiteX2" fmla="*/ 79755 w 956055"/>
                <a:gd name="connsiteY2" fmla="*/ 338138 h 490538"/>
                <a:gd name="connsiteX3" fmla="*/ 170243 w 956055"/>
                <a:gd name="connsiteY3" fmla="*/ 309563 h 490538"/>
                <a:gd name="connsiteX4" fmla="*/ 227393 w 956055"/>
                <a:gd name="connsiteY4" fmla="*/ 233363 h 490538"/>
                <a:gd name="connsiteX5" fmla="*/ 327405 w 956055"/>
                <a:gd name="connsiteY5" fmla="*/ 257175 h 490538"/>
                <a:gd name="connsiteX6" fmla="*/ 413130 w 956055"/>
                <a:gd name="connsiteY6" fmla="*/ 204788 h 490538"/>
                <a:gd name="connsiteX7" fmla="*/ 470280 w 956055"/>
                <a:gd name="connsiteY7" fmla="*/ 242888 h 490538"/>
                <a:gd name="connsiteX8" fmla="*/ 589343 w 956055"/>
                <a:gd name="connsiteY8" fmla="*/ 209550 h 490538"/>
                <a:gd name="connsiteX9" fmla="*/ 665543 w 956055"/>
                <a:gd name="connsiteY9" fmla="*/ 261938 h 490538"/>
                <a:gd name="connsiteX10" fmla="*/ 746505 w 956055"/>
                <a:gd name="connsiteY10" fmla="*/ 242888 h 490538"/>
                <a:gd name="connsiteX11" fmla="*/ 798893 w 956055"/>
                <a:gd name="connsiteY11" fmla="*/ 304800 h 490538"/>
                <a:gd name="connsiteX12" fmla="*/ 860805 w 956055"/>
                <a:gd name="connsiteY12" fmla="*/ 328613 h 490538"/>
                <a:gd name="connsiteX13" fmla="*/ 889380 w 956055"/>
                <a:gd name="connsiteY13" fmla="*/ 457200 h 490538"/>
                <a:gd name="connsiteX14" fmla="*/ 956055 w 956055"/>
                <a:gd name="connsiteY14" fmla="*/ 481013 h 490538"/>
                <a:gd name="connsiteX15" fmla="*/ 894143 w 956055"/>
                <a:gd name="connsiteY15" fmla="*/ 176213 h 490538"/>
                <a:gd name="connsiteX16" fmla="*/ 527430 w 956055"/>
                <a:gd name="connsiteY16" fmla="*/ 0 h 490538"/>
                <a:gd name="connsiteX17" fmla="*/ 94043 w 956055"/>
                <a:gd name="connsiteY17" fmla="*/ 123825 h 490538"/>
                <a:gd name="connsiteX18" fmla="*/ 1174 w 956055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  <a:gd name="connsiteX0" fmla="*/ 1521 w 956402"/>
                <a:gd name="connsiteY0" fmla="*/ 490538 h 490538"/>
                <a:gd name="connsiteX1" fmla="*/ 89627 w 956402"/>
                <a:gd name="connsiteY1" fmla="*/ 428625 h 490538"/>
                <a:gd name="connsiteX2" fmla="*/ 80102 w 956402"/>
                <a:gd name="connsiteY2" fmla="*/ 338138 h 490538"/>
                <a:gd name="connsiteX3" fmla="*/ 170590 w 956402"/>
                <a:gd name="connsiteY3" fmla="*/ 309563 h 490538"/>
                <a:gd name="connsiteX4" fmla="*/ 227740 w 956402"/>
                <a:gd name="connsiteY4" fmla="*/ 233363 h 490538"/>
                <a:gd name="connsiteX5" fmla="*/ 327752 w 956402"/>
                <a:gd name="connsiteY5" fmla="*/ 257175 h 490538"/>
                <a:gd name="connsiteX6" fmla="*/ 413477 w 956402"/>
                <a:gd name="connsiteY6" fmla="*/ 204788 h 490538"/>
                <a:gd name="connsiteX7" fmla="*/ 470627 w 956402"/>
                <a:gd name="connsiteY7" fmla="*/ 242888 h 490538"/>
                <a:gd name="connsiteX8" fmla="*/ 589690 w 956402"/>
                <a:gd name="connsiteY8" fmla="*/ 209550 h 490538"/>
                <a:gd name="connsiteX9" fmla="*/ 665890 w 956402"/>
                <a:gd name="connsiteY9" fmla="*/ 261938 h 490538"/>
                <a:gd name="connsiteX10" fmla="*/ 746852 w 956402"/>
                <a:gd name="connsiteY10" fmla="*/ 242888 h 490538"/>
                <a:gd name="connsiteX11" fmla="*/ 799240 w 956402"/>
                <a:gd name="connsiteY11" fmla="*/ 304800 h 490538"/>
                <a:gd name="connsiteX12" fmla="*/ 861152 w 956402"/>
                <a:gd name="connsiteY12" fmla="*/ 328613 h 490538"/>
                <a:gd name="connsiteX13" fmla="*/ 889727 w 956402"/>
                <a:gd name="connsiteY13" fmla="*/ 457200 h 490538"/>
                <a:gd name="connsiteX14" fmla="*/ 956402 w 956402"/>
                <a:gd name="connsiteY14" fmla="*/ 481013 h 490538"/>
                <a:gd name="connsiteX15" fmla="*/ 894490 w 956402"/>
                <a:gd name="connsiteY15" fmla="*/ 176213 h 490538"/>
                <a:gd name="connsiteX16" fmla="*/ 527777 w 956402"/>
                <a:gd name="connsiteY16" fmla="*/ 0 h 490538"/>
                <a:gd name="connsiteX17" fmla="*/ 94390 w 956402"/>
                <a:gd name="connsiteY17" fmla="*/ 123825 h 490538"/>
                <a:gd name="connsiteX18" fmla="*/ 1521 w 956402"/>
                <a:gd name="connsiteY18" fmla="*/ 490538 h 49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6402" h="490538">
                  <a:moveTo>
                    <a:pt x="1521" y="490538"/>
                  </a:moveTo>
                  <a:cubicBezTo>
                    <a:pt x="57084" y="479425"/>
                    <a:pt x="84071" y="463550"/>
                    <a:pt x="89627" y="428625"/>
                  </a:cubicBezTo>
                  <a:cubicBezTo>
                    <a:pt x="103120" y="398463"/>
                    <a:pt x="102327" y="370681"/>
                    <a:pt x="80102" y="338138"/>
                  </a:cubicBezTo>
                  <a:cubicBezTo>
                    <a:pt x="122172" y="338138"/>
                    <a:pt x="147570" y="326231"/>
                    <a:pt x="170590" y="309563"/>
                  </a:cubicBezTo>
                  <a:cubicBezTo>
                    <a:pt x="199165" y="296069"/>
                    <a:pt x="213452" y="273050"/>
                    <a:pt x="227740" y="233363"/>
                  </a:cubicBezTo>
                  <a:cubicBezTo>
                    <a:pt x="265839" y="255587"/>
                    <a:pt x="287271" y="256382"/>
                    <a:pt x="327752" y="257175"/>
                  </a:cubicBezTo>
                  <a:cubicBezTo>
                    <a:pt x="368233" y="251619"/>
                    <a:pt x="394427" y="227012"/>
                    <a:pt x="413477" y="204788"/>
                  </a:cubicBezTo>
                  <a:cubicBezTo>
                    <a:pt x="434908" y="243682"/>
                    <a:pt x="449196" y="242094"/>
                    <a:pt x="470627" y="242888"/>
                  </a:cubicBezTo>
                  <a:cubicBezTo>
                    <a:pt x="517458" y="236538"/>
                    <a:pt x="557146" y="232569"/>
                    <a:pt x="589690" y="209550"/>
                  </a:cubicBezTo>
                  <a:cubicBezTo>
                    <a:pt x="615090" y="241301"/>
                    <a:pt x="623821" y="256382"/>
                    <a:pt x="665890" y="261938"/>
                  </a:cubicBezTo>
                  <a:cubicBezTo>
                    <a:pt x="695258" y="262732"/>
                    <a:pt x="731771" y="261144"/>
                    <a:pt x="746852" y="242888"/>
                  </a:cubicBezTo>
                  <a:cubicBezTo>
                    <a:pt x="757172" y="275431"/>
                    <a:pt x="772252" y="286544"/>
                    <a:pt x="799240" y="304800"/>
                  </a:cubicBezTo>
                  <a:cubicBezTo>
                    <a:pt x="822258" y="324644"/>
                    <a:pt x="840515" y="327818"/>
                    <a:pt x="861152" y="328613"/>
                  </a:cubicBezTo>
                  <a:cubicBezTo>
                    <a:pt x="858770" y="371475"/>
                    <a:pt x="861152" y="414338"/>
                    <a:pt x="889727" y="457200"/>
                  </a:cubicBezTo>
                  <a:cubicBezTo>
                    <a:pt x="914333" y="479425"/>
                    <a:pt x="929415" y="484981"/>
                    <a:pt x="956402" y="481013"/>
                  </a:cubicBezTo>
                  <a:cubicBezTo>
                    <a:pt x="952434" y="367507"/>
                    <a:pt x="946083" y="275431"/>
                    <a:pt x="894490" y="176213"/>
                  </a:cubicBezTo>
                  <a:cubicBezTo>
                    <a:pt x="796064" y="84138"/>
                    <a:pt x="707165" y="13495"/>
                    <a:pt x="527777" y="0"/>
                  </a:cubicBezTo>
                  <a:cubicBezTo>
                    <a:pt x="366646" y="12700"/>
                    <a:pt x="269809" y="8731"/>
                    <a:pt x="94390" y="123825"/>
                  </a:cubicBezTo>
                  <a:cubicBezTo>
                    <a:pt x="27714" y="183357"/>
                    <a:pt x="-8004" y="214313"/>
                    <a:pt x="1521" y="490538"/>
                  </a:cubicBezTo>
                  <a:close/>
                </a:path>
              </a:pathLst>
            </a:custGeom>
            <a:solidFill>
              <a:srgbClr val="472A18"/>
            </a:solidFill>
            <a:ln w="6350" cap="flat" cmpd="sng" algn="ctr">
              <a:noFill/>
              <a:prstDash val="solid"/>
              <a:miter lim="800000"/>
            </a:ln>
            <a:effectLst>
              <a:outerShdw dist="23000" dir="5400000" rotWithShape="0">
                <a:srgbClr val="7E502E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007645C-1D73-C990-B89B-2A8C077CE385}"/>
                </a:ext>
              </a:extLst>
            </p:cNvPr>
            <p:cNvGrpSpPr/>
            <p:nvPr/>
          </p:nvGrpSpPr>
          <p:grpSpPr>
            <a:xfrm>
              <a:off x="5845884" y="4728862"/>
              <a:ext cx="455745" cy="187081"/>
              <a:chOff x="7261929" y="1088663"/>
              <a:chExt cx="455745" cy="18708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A31E19F-E40A-29A9-591F-E10DB59310D0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AC9BCAA-4E8A-95ED-6B4A-2A8D3EC3E666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0A663497-8A2E-07E9-B223-61FB55EC4088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9CDBDE5-2E39-BC31-14DF-442C16FB6869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A58AA8CE-856A-7F56-374C-5E8D7BF19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536D65E-5881-5859-23A9-72B3AC0D6FCF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63A9EDE-E208-82C1-2C5E-EE0020379ACD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58B2CDE5-257B-08F5-A8F0-E55C93913AAE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C76B6337-9C97-D45C-C41F-DE5DF04748B4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452" name="Picture 451">
                <a:extLst>
                  <a:ext uri="{FF2B5EF4-FFF2-40B4-BE49-F238E27FC236}">
                    <a16:creationId xmlns:a16="http://schemas.microsoft.com/office/drawing/2014/main" id="{ADC7578B-0C87-6A81-9530-D091E2365C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2D7AA18-4326-8D76-45AD-F518C9316F07}"/>
                </a:ext>
              </a:extLst>
            </p:cNvPr>
            <p:cNvGrpSpPr/>
            <p:nvPr/>
          </p:nvGrpSpPr>
          <p:grpSpPr>
            <a:xfrm>
              <a:off x="6004623" y="4964934"/>
              <a:ext cx="117302" cy="190794"/>
              <a:chOff x="5382449" y="4491694"/>
              <a:chExt cx="117302" cy="190794"/>
            </a:xfrm>
          </p:grpSpPr>
          <p:sp>
            <p:nvSpPr>
              <p:cNvPr id="34" name="Teardrop 33">
                <a:extLst>
                  <a:ext uri="{FF2B5EF4-FFF2-40B4-BE49-F238E27FC236}">
                    <a16:creationId xmlns:a16="http://schemas.microsoft.com/office/drawing/2014/main" id="{32AD2161-9068-263C-E182-A1F14F7696D8}"/>
                  </a:ext>
                </a:extLst>
              </p:cNvPr>
              <p:cNvSpPr/>
              <p:nvPr/>
            </p:nvSpPr>
            <p:spPr>
              <a:xfrm rot="16200000">
                <a:off x="5432641" y="4498133"/>
                <a:ext cx="58597" cy="45719"/>
              </a:xfrm>
              <a:prstGeom prst="teardrop">
                <a:avLst/>
              </a:prstGeom>
              <a:solidFill>
                <a:srgbClr val="8255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Moon 34">
                <a:extLst>
                  <a:ext uri="{FF2B5EF4-FFF2-40B4-BE49-F238E27FC236}">
                    <a16:creationId xmlns:a16="http://schemas.microsoft.com/office/drawing/2014/main" id="{6102DCD6-4C85-6806-BFCF-F2747069FA4C}"/>
                  </a:ext>
                </a:extLst>
              </p:cNvPr>
              <p:cNvSpPr/>
              <p:nvPr/>
            </p:nvSpPr>
            <p:spPr>
              <a:xfrm rot="16200000">
                <a:off x="5398451" y="4581189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DDB73DF1-B728-B4AA-A51F-A2965E9E5B51}"/>
              </a:ext>
            </a:extLst>
          </p:cNvPr>
          <p:cNvGrpSpPr/>
          <p:nvPr/>
        </p:nvGrpSpPr>
        <p:grpSpPr>
          <a:xfrm>
            <a:off x="-916098" y="5723693"/>
            <a:ext cx="775396" cy="1437453"/>
            <a:chOff x="4337697" y="1488965"/>
            <a:chExt cx="1167175" cy="1992726"/>
          </a:xfrm>
        </p:grpSpPr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BBE3B2E1-0437-9EF7-84C5-7C0B0AEC2841}"/>
                </a:ext>
              </a:extLst>
            </p:cNvPr>
            <p:cNvSpPr/>
            <p:nvPr/>
          </p:nvSpPr>
          <p:spPr>
            <a:xfrm>
              <a:off x="4508204" y="272342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0AF75D22-9146-B946-8404-ECD719F3BC7F}"/>
                </a:ext>
              </a:extLst>
            </p:cNvPr>
            <p:cNvSpPr/>
            <p:nvPr/>
          </p:nvSpPr>
          <p:spPr>
            <a:xfrm flipH="1">
              <a:off x="5158331" y="271890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34" name="Rectangle 19">
              <a:extLst>
                <a:ext uri="{FF2B5EF4-FFF2-40B4-BE49-F238E27FC236}">
                  <a16:creationId xmlns:a16="http://schemas.microsoft.com/office/drawing/2014/main" id="{2D7AA97A-FB7F-D49C-2A59-CD76E95CF323}"/>
                </a:ext>
              </a:extLst>
            </p:cNvPr>
            <p:cNvSpPr/>
            <p:nvPr/>
          </p:nvSpPr>
          <p:spPr>
            <a:xfrm>
              <a:off x="4741901" y="320037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35" name="Rectangle 19">
              <a:extLst>
                <a:ext uri="{FF2B5EF4-FFF2-40B4-BE49-F238E27FC236}">
                  <a16:creationId xmlns:a16="http://schemas.microsoft.com/office/drawing/2014/main" id="{A05D152A-B722-4E25-E33F-04F959F31841}"/>
                </a:ext>
              </a:extLst>
            </p:cNvPr>
            <p:cNvSpPr/>
            <p:nvPr/>
          </p:nvSpPr>
          <p:spPr>
            <a:xfrm flipH="1">
              <a:off x="5011669" y="320037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36" name="Rectangle 44">
              <a:extLst>
                <a:ext uri="{FF2B5EF4-FFF2-40B4-BE49-F238E27FC236}">
                  <a16:creationId xmlns:a16="http://schemas.microsoft.com/office/drawing/2014/main" id="{BABA3585-5CEE-C142-B041-80BA7865A373}"/>
                </a:ext>
              </a:extLst>
            </p:cNvPr>
            <p:cNvSpPr/>
            <p:nvPr/>
          </p:nvSpPr>
          <p:spPr>
            <a:xfrm>
              <a:off x="4650071" y="2968037"/>
              <a:ext cx="600076" cy="281021"/>
            </a:xfrm>
            <a:custGeom>
              <a:avLst/>
              <a:gdLst>
                <a:gd name="connsiteX0" fmla="*/ 0 w 457200"/>
                <a:gd name="connsiteY0" fmla="*/ 0 h 208045"/>
                <a:gd name="connsiteX1" fmla="*/ 457200 w 457200"/>
                <a:gd name="connsiteY1" fmla="*/ 0 h 208045"/>
                <a:gd name="connsiteX2" fmla="*/ 457200 w 457200"/>
                <a:gd name="connsiteY2" fmla="*/ 208045 h 208045"/>
                <a:gd name="connsiteX3" fmla="*/ 0 w 457200"/>
                <a:gd name="connsiteY3" fmla="*/ 208045 h 208045"/>
                <a:gd name="connsiteX4" fmla="*/ 0 w 457200"/>
                <a:gd name="connsiteY4" fmla="*/ 0 h 208045"/>
                <a:gd name="connsiteX0" fmla="*/ 0 w 476250"/>
                <a:gd name="connsiteY0" fmla="*/ 0 h 208045"/>
                <a:gd name="connsiteX1" fmla="*/ 476250 w 476250"/>
                <a:gd name="connsiteY1" fmla="*/ 0 h 208045"/>
                <a:gd name="connsiteX2" fmla="*/ 476250 w 476250"/>
                <a:gd name="connsiteY2" fmla="*/ 208045 h 208045"/>
                <a:gd name="connsiteX3" fmla="*/ 19050 w 476250"/>
                <a:gd name="connsiteY3" fmla="*/ 208045 h 208045"/>
                <a:gd name="connsiteX4" fmla="*/ 0 w 476250"/>
                <a:gd name="connsiteY4" fmla="*/ 0 h 208045"/>
                <a:gd name="connsiteX0" fmla="*/ 57150 w 533400"/>
                <a:gd name="connsiteY0" fmla="*/ 0 h 208045"/>
                <a:gd name="connsiteX1" fmla="*/ 533400 w 533400"/>
                <a:gd name="connsiteY1" fmla="*/ 0 h 208045"/>
                <a:gd name="connsiteX2" fmla="*/ 533400 w 533400"/>
                <a:gd name="connsiteY2" fmla="*/ 208045 h 208045"/>
                <a:gd name="connsiteX3" fmla="*/ 0 w 533400"/>
                <a:gd name="connsiteY3" fmla="*/ 169945 h 208045"/>
                <a:gd name="connsiteX4" fmla="*/ 57150 w 533400"/>
                <a:gd name="connsiteY4" fmla="*/ 0 h 208045"/>
                <a:gd name="connsiteX0" fmla="*/ 57150 w 547688"/>
                <a:gd name="connsiteY0" fmla="*/ 9525 h 217570"/>
                <a:gd name="connsiteX1" fmla="*/ 547688 w 547688"/>
                <a:gd name="connsiteY1" fmla="*/ 0 h 217570"/>
                <a:gd name="connsiteX2" fmla="*/ 533400 w 547688"/>
                <a:gd name="connsiteY2" fmla="*/ 217570 h 217570"/>
                <a:gd name="connsiteX3" fmla="*/ 0 w 547688"/>
                <a:gd name="connsiteY3" fmla="*/ 179470 h 217570"/>
                <a:gd name="connsiteX4" fmla="*/ 57150 w 547688"/>
                <a:gd name="connsiteY4" fmla="*/ 9525 h 217570"/>
                <a:gd name="connsiteX0" fmla="*/ 57150 w 566738"/>
                <a:gd name="connsiteY0" fmla="*/ 9525 h 179470"/>
                <a:gd name="connsiteX1" fmla="*/ 547688 w 566738"/>
                <a:gd name="connsiteY1" fmla="*/ 0 h 179470"/>
                <a:gd name="connsiteX2" fmla="*/ 566738 w 566738"/>
                <a:gd name="connsiteY2" fmla="*/ 155657 h 179470"/>
                <a:gd name="connsiteX3" fmla="*/ 0 w 566738"/>
                <a:gd name="connsiteY3" fmla="*/ 179470 h 179470"/>
                <a:gd name="connsiteX4" fmla="*/ 57150 w 566738"/>
                <a:gd name="connsiteY4" fmla="*/ 9525 h 179470"/>
                <a:gd name="connsiteX0" fmla="*/ 57150 w 566738"/>
                <a:gd name="connsiteY0" fmla="*/ 9525 h 185857"/>
                <a:gd name="connsiteX1" fmla="*/ 547688 w 566738"/>
                <a:gd name="connsiteY1" fmla="*/ 0 h 185857"/>
                <a:gd name="connsiteX2" fmla="*/ 566738 w 566738"/>
                <a:gd name="connsiteY2" fmla="*/ 155657 h 185857"/>
                <a:gd name="connsiteX3" fmla="*/ 0 w 566738"/>
                <a:gd name="connsiteY3" fmla="*/ 179470 h 185857"/>
                <a:gd name="connsiteX4" fmla="*/ 57150 w 566738"/>
                <a:gd name="connsiteY4" fmla="*/ 9525 h 185857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6" h="205208">
                  <a:moveTo>
                    <a:pt x="57150" y="9525"/>
                  </a:moveTo>
                  <a:cubicBezTo>
                    <a:pt x="234951" y="44450"/>
                    <a:pt x="369887" y="60325"/>
                    <a:pt x="547688" y="0"/>
                  </a:cubicBezTo>
                  <a:lnTo>
                    <a:pt x="600076" y="169945"/>
                  </a:lnTo>
                  <a:cubicBezTo>
                    <a:pt x="439738" y="225508"/>
                    <a:pt x="198438" y="204869"/>
                    <a:pt x="0" y="179470"/>
                  </a:cubicBezTo>
                  <a:lnTo>
                    <a:pt x="57150" y="9525"/>
                  </a:lnTo>
                  <a:close/>
                </a:path>
              </a:pathLst>
            </a:custGeom>
            <a:solidFill>
              <a:srgbClr val="FFC000">
                <a:lumMod val="60000"/>
                <a:lumOff val="4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37" name="Rectangle 19">
              <a:extLst>
                <a:ext uri="{FF2B5EF4-FFF2-40B4-BE49-F238E27FC236}">
                  <a16:creationId xmlns:a16="http://schemas.microsoft.com/office/drawing/2014/main" id="{70AE33F0-2C5F-AF5D-37E8-30F3124BF721}"/>
                </a:ext>
              </a:extLst>
            </p:cNvPr>
            <p:cNvSpPr/>
            <p:nvPr/>
          </p:nvSpPr>
          <p:spPr>
            <a:xfrm flipH="1">
              <a:off x="4674066" y="339774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38" name="Rectangle 19">
              <a:extLst>
                <a:ext uri="{FF2B5EF4-FFF2-40B4-BE49-F238E27FC236}">
                  <a16:creationId xmlns:a16="http://schemas.microsoft.com/office/drawing/2014/main" id="{FAC21F28-44EC-E8BC-1858-BB4CFF6B9436}"/>
                </a:ext>
              </a:extLst>
            </p:cNvPr>
            <p:cNvSpPr/>
            <p:nvPr/>
          </p:nvSpPr>
          <p:spPr>
            <a:xfrm>
              <a:off x="5013193" y="339774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ED7D31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539" name="Group 538">
              <a:extLst>
                <a:ext uri="{FF2B5EF4-FFF2-40B4-BE49-F238E27FC236}">
                  <a16:creationId xmlns:a16="http://schemas.microsoft.com/office/drawing/2014/main" id="{592CC00D-6F0F-B179-01DE-F2CE64DFE69B}"/>
                </a:ext>
              </a:extLst>
            </p:cNvPr>
            <p:cNvGrpSpPr/>
            <p:nvPr/>
          </p:nvGrpSpPr>
          <p:grpSpPr>
            <a:xfrm>
              <a:off x="4596188" y="2507896"/>
              <a:ext cx="709613" cy="522520"/>
              <a:chOff x="1916909" y="3505263"/>
              <a:chExt cx="709613" cy="522520"/>
            </a:xfrm>
          </p:grpSpPr>
          <p:sp>
            <p:nvSpPr>
              <p:cNvPr id="565" name="Rectangle: Rounded Corners 20">
                <a:extLst>
                  <a:ext uri="{FF2B5EF4-FFF2-40B4-BE49-F238E27FC236}">
                    <a16:creationId xmlns:a16="http://schemas.microsoft.com/office/drawing/2014/main" id="{EB63A861-99A7-9C15-3457-562298B41A5A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8498E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006B794-325C-0771-D32F-C5F022E0A52E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FFCC9A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7" name="Rectangle: Rounded Corners 2">
                <a:extLst>
                  <a:ext uri="{FF2B5EF4-FFF2-40B4-BE49-F238E27FC236}">
                    <a16:creationId xmlns:a16="http://schemas.microsoft.com/office/drawing/2014/main" id="{6960F6A2-8A93-69D1-B6E6-FED94D612029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FF99CC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487D0943-2694-5713-3B23-CF00DB0D751D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754F9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8D6A3B86-0AEB-3D64-68FB-88D5525041BD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754F98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40" name="Oval 36">
              <a:extLst>
                <a:ext uri="{FF2B5EF4-FFF2-40B4-BE49-F238E27FC236}">
                  <a16:creationId xmlns:a16="http://schemas.microsoft.com/office/drawing/2014/main" id="{6E3607DE-211C-D05A-654E-8DE818AD24E1}"/>
                </a:ext>
              </a:extLst>
            </p:cNvPr>
            <p:cNvSpPr/>
            <p:nvPr/>
          </p:nvSpPr>
          <p:spPr>
            <a:xfrm>
              <a:off x="4337697" y="211940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41" name="Oval 36">
              <a:extLst>
                <a:ext uri="{FF2B5EF4-FFF2-40B4-BE49-F238E27FC236}">
                  <a16:creationId xmlns:a16="http://schemas.microsoft.com/office/drawing/2014/main" id="{DF26B707-757B-B69B-8F73-E4839FC977EA}"/>
                </a:ext>
              </a:extLst>
            </p:cNvPr>
            <p:cNvSpPr/>
            <p:nvPr/>
          </p:nvSpPr>
          <p:spPr>
            <a:xfrm flipH="1">
              <a:off x="5334365" y="210056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42" name="Oval 33">
              <a:extLst>
                <a:ext uri="{FF2B5EF4-FFF2-40B4-BE49-F238E27FC236}">
                  <a16:creationId xmlns:a16="http://schemas.microsoft.com/office/drawing/2014/main" id="{C276E255-C3EB-413E-7CF9-A36BC44A80B0}"/>
                </a:ext>
              </a:extLst>
            </p:cNvPr>
            <p:cNvSpPr/>
            <p:nvPr/>
          </p:nvSpPr>
          <p:spPr>
            <a:xfrm>
              <a:off x="4418729" y="167615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43" name="Teardrop 542">
              <a:extLst>
                <a:ext uri="{FF2B5EF4-FFF2-40B4-BE49-F238E27FC236}">
                  <a16:creationId xmlns:a16="http://schemas.microsoft.com/office/drawing/2014/main" id="{7E8B9C16-21E9-2F6B-0601-68712613C3C9}"/>
                </a:ext>
              </a:extLst>
            </p:cNvPr>
            <p:cNvSpPr/>
            <p:nvPr/>
          </p:nvSpPr>
          <p:spPr>
            <a:xfrm rot="16200000">
              <a:off x="4928229" y="229372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544" name="Moon 543">
              <a:extLst>
                <a:ext uri="{FF2B5EF4-FFF2-40B4-BE49-F238E27FC236}">
                  <a16:creationId xmlns:a16="http://schemas.microsoft.com/office/drawing/2014/main" id="{27C12079-C834-9E4E-AD31-DECFE4B79F6C}"/>
                </a:ext>
              </a:extLst>
            </p:cNvPr>
            <p:cNvSpPr/>
            <p:nvPr/>
          </p:nvSpPr>
          <p:spPr>
            <a:xfrm rot="16200000">
              <a:off x="4894039" y="237678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331C5A6B-2C7F-2580-DAAD-66E479CBF554}"/>
                </a:ext>
              </a:extLst>
            </p:cNvPr>
            <p:cNvGrpSpPr/>
            <p:nvPr/>
          </p:nvGrpSpPr>
          <p:grpSpPr>
            <a:xfrm>
              <a:off x="4749339" y="2076324"/>
              <a:ext cx="416375" cy="208724"/>
              <a:chOff x="3435703" y="2355081"/>
              <a:chExt cx="416375" cy="208724"/>
            </a:xfrm>
          </p:grpSpPr>
          <p:grpSp>
            <p:nvGrpSpPr>
              <p:cNvPr id="551" name="Group 550">
                <a:extLst>
                  <a:ext uri="{FF2B5EF4-FFF2-40B4-BE49-F238E27FC236}">
                    <a16:creationId xmlns:a16="http://schemas.microsoft.com/office/drawing/2014/main" id="{38A1FD14-C63D-D97F-A182-DE401CE8CBB9}"/>
                  </a:ext>
                </a:extLst>
              </p:cNvPr>
              <p:cNvGrpSpPr/>
              <p:nvPr/>
            </p:nvGrpSpPr>
            <p:grpSpPr>
              <a:xfrm>
                <a:off x="3435703" y="2355081"/>
                <a:ext cx="131553" cy="206158"/>
                <a:chOff x="3678904" y="3206834"/>
                <a:chExt cx="131553" cy="206158"/>
              </a:xfrm>
            </p:grpSpPr>
            <p:sp>
              <p:nvSpPr>
                <p:cNvPr id="559" name="Freeform: Shape 558">
                  <a:extLst>
                    <a:ext uri="{FF2B5EF4-FFF2-40B4-BE49-F238E27FC236}">
                      <a16:creationId xmlns:a16="http://schemas.microsoft.com/office/drawing/2014/main" id="{68A6B6D8-67D7-31C5-6C3E-87FB0ABECB3D}"/>
                    </a:ext>
                  </a:extLst>
                </p:cNvPr>
                <p:cNvSpPr/>
                <p:nvPr/>
              </p:nvSpPr>
              <p:spPr>
                <a:xfrm rot="20668805">
                  <a:off x="3678904" y="3206834"/>
                  <a:ext cx="45719" cy="87313"/>
                </a:xfrm>
                <a:custGeom>
                  <a:avLst/>
                  <a:gdLst>
                    <a:gd name="connsiteX0" fmla="*/ 248271 w 248271"/>
                    <a:gd name="connsiteY0" fmla="*/ 132005 h 132005"/>
                    <a:gd name="connsiteX1" fmla="*/ 55390 w 248271"/>
                    <a:gd name="connsiteY1" fmla="*/ 46280 h 132005"/>
                    <a:gd name="connsiteX2" fmla="*/ 7765 w 248271"/>
                    <a:gd name="connsiteY2" fmla="*/ 3417 h 132005"/>
                    <a:gd name="connsiteX3" fmla="*/ 621 w 248271"/>
                    <a:gd name="connsiteY3" fmla="*/ 5798 h 132005"/>
                    <a:gd name="connsiteX0" fmla="*/ 240506 w 240506"/>
                    <a:gd name="connsiteY0" fmla="*/ 128588 h 128588"/>
                    <a:gd name="connsiteX1" fmla="*/ 47625 w 240506"/>
                    <a:gd name="connsiteY1" fmla="*/ 42863 h 128588"/>
                    <a:gd name="connsiteX2" fmla="*/ 0 w 240506"/>
                    <a:gd name="connsiteY2" fmla="*/ 0 h 12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506" h="128588">
                      <a:moveTo>
                        <a:pt x="240506" y="128588"/>
                      </a:moveTo>
                      <a:cubicBezTo>
                        <a:pt x="164107" y="96441"/>
                        <a:pt x="87709" y="64294"/>
                        <a:pt x="47625" y="42863"/>
                      </a:cubicBezTo>
                      <a:cubicBezTo>
                        <a:pt x="7541" y="21432"/>
                        <a:pt x="9128" y="6747"/>
                        <a:pt x="0" y="0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arrow" w="sm" len="med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0" name="Oval 559">
                  <a:extLst>
                    <a:ext uri="{FF2B5EF4-FFF2-40B4-BE49-F238E27FC236}">
                      <a16:creationId xmlns:a16="http://schemas.microsoft.com/office/drawing/2014/main" id="{23EF671B-AFC2-64DC-EC4E-C9ACACC1C82F}"/>
                    </a:ext>
                  </a:extLst>
                </p:cNvPr>
                <p:cNvSpPr/>
                <p:nvPr/>
              </p:nvSpPr>
              <p:spPr>
                <a:xfrm rot="19031771">
                  <a:off x="3692703" y="3248015"/>
                  <a:ext cx="117754" cy="16497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61" name="Group 560">
                  <a:extLst>
                    <a:ext uri="{FF2B5EF4-FFF2-40B4-BE49-F238E27FC236}">
                      <a16:creationId xmlns:a16="http://schemas.microsoft.com/office/drawing/2014/main" id="{0CF31C02-0FDA-2DCB-9321-9BBB727AFF1D}"/>
                    </a:ext>
                  </a:extLst>
                </p:cNvPr>
                <p:cNvGrpSpPr/>
                <p:nvPr/>
              </p:nvGrpSpPr>
              <p:grpSpPr>
                <a:xfrm>
                  <a:off x="3743032" y="3302798"/>
                  <a:ext cx="62115" cy="62769"/>
                  <a:chOff x="3444070" y="3278683"/>
                  <a:chExt cx="62115" cy="62769"/>
                </a:xfrm>
              </p:grpSpPr>
              <p:sp>
                <p:nvSpPr>
                  <p:cNvPr id="562" name="Oval 561">
                    <a:extLst>
                      <a:ext uri="{FF2B5EF4-FFF2-40B4-BE49-F238E27FC236}">
                        <a16:creationId xmlns:a16="http://schemas.microsoft.com/office/drawing/2014/main" id="{38CFD900-39F2-115C-D250-E0CECE951BB0}"/>
                      </a:ext>
                    </a:extLst>
                  </p:cNvPr>
                  <p:cNvSpPr/>
                  <p:nvPr/>
                </p:nvSpPr>
                <p:spPr>
                  <a:xfrm>
                    <a:off x="3444070" y="3278683"/>
                    <a:ext cx="62115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3" name="Oval 562">
                    <a:extLst>
                      <a:ext uri="{FF2B5EF4-FFF2-40B4-BE49-F238E27FC236}">
                        <a16:creationId xmlns:a16="http://schemas.microsoft.com/office/drawing/2014/main" id="{3E833F06-A7B4-7055-8EFC-90DC7A668CA4}"/>
                      </a:ext>
                    </a:extLst>
                  </p:cNvPr>
                  <p:cNvSpPr/>
                  <p:nvPr/>
                </p:nvSpPr>
                <p:spPr>
                  <a:xfrm>
                    <a:off x="3451176" y="32886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64" name="Oval 563">
                    <a:extLst>
                      <a:ext uri="{FF2B5EF4-FFF2-40B4-BE49-F238E27FC236}">
                        <a16:creationId xmlns:a16="http://schemas.microsoft.com/office/drawing/2014/main" id="{8AC10EFE-F5BB-F106-EC44-ED295F4AA88D}"/>
                      </a:ext>
                    </a:extLst>
                  </p:cNvPr>
                  <p:cNvSpPr/>
                  <p:nvPr/>
                </p:nvSpPr>
                <p:spPr>
                  <a:xfrm>
                    <a:off x="3478120" y="3313925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grpSp>
            <p:nvGrpSpPr>
              <p:cNvPr id="552" name="Group 551">
                <a:extLst>
                  <a:ext uri="{FF2B5EF4-FFF2-40B4-BE49-F238E27FC236}">
                    <a16:creationId xmlns:a16="http://schemas.microsoft.com/office/drawing/2014/main" id="{3D6F22AC-BE97-6E1C-667A-EA9741E9C767}"/>
                  </a:ext>
                </a:extLst>
              </p:cNvPr>
              <p:cNvGrpSpPr/>
              <p:nvPr/>
            </p:nvGrpSpPr>
            <p:grpSpPr>
              <a:xfrm flipH="1">
                <a:off x="3720525" y="2357647"/>
                <a:ext cx="131553" cy="206158"/>
                <a:chOff x="3678904" y="3206834"/>
                <a:chExt cx="131553" cy="206158"/>
              </a:xfrm>
            </p:grpSpPr>
            <p:sp>
              <p:nvSpPr>
                <p:cNvPr id="553" name="Freeform: Shape 552">
                  <a:extLst>
                    <a:ext uri="{FF2B5EF4-FFF2-40B4-BE49-F238E27FC236}">
                      <a16:creationId xmlns:a16="http://schemas.microsoft.com/office/drawing/2014/main" id="{F06FFE9C-0544-3676-7A3B-E733E2189ACE}"/>
                    </a:ext>
                  </a:extLst>
                </p:cNvPr>
                <p:cNvSpPr/>
                <p:nvPr/>
              </p:nvSpPr>
              <p:spPr>
                <a:xfrm rot="20668805">
                  <a:off x="3678904" y="3206834"/>
                  <a:ext cx="45719" cy="87313"/>
                </a:xfrm>
                <a:custGeom>
                  <a:avLst/>
                  <a:gdLst>
                    <a:gd name="connsiteX0" fmla="*/ 248271 w 248271"/>
                    <a:gd name="connsiteY0" fmla="*/ 132005 h 132005"/>
                    <a:gd name="connsiteX1" fmla="*/ 55390 w 248271"/>
                    <a:gd name="connsiteY1" fmla="*/ 46280 h 132005"/>
                    <a:gd name="connsiteX2" fmla="*/ 7765 w 248271"/>
                    <a:gd name="connsiteY2" fmla="*/ 3417 h 132005"/>
                    <a:gd name="connsiteX3" fmla="*/ 621 w 248271"/>
                    <a:gd name="connsiteY3" fmla="*/ 5798 h 132005"/>
                    <a:gd name="connsiteX0" fmla="*/ 240506 w 240506"/>
                    <a:gd name="connsiteY0" fmla="*/ 128588 h 128588"/>
                    <a:gd name="connsiteX1" fmla="*/ 47625 w 240506"/>
                    <a:gd name="connsiteY1" fmla="*/ 42863 h 128588"/>
                    <a:gd name="connsiteX2" fmla="*/ 0 w 240506"/>
                    <a:gd name="connsiteY2" fmla="*/ 0 h 128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40506" h="128588">
                      <a:moveTo>
                        <a:pt x="240506" y="128588"/>
                      </a:moveTo>
                      <a:cubicBezTo>
                        <a:pt x="164107" y="96441"/>
                        <a:pt x="87709" y="64294"/>
                        <a:pt x="47625" y="42863"/>
                      </a:cubicBezTo>
                      <a:cubicBezTo>
                        <a:pt x="7541" y="21432"/>
                        <a:pt x="9128" y="6747"/>
                        <a:pt x="0" y="0"/>
                      </a:cubicBezTo>
                    </a:path>
                  </a:pathLst>
                </a:cu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  <a:headEnd type="arrow" w="sm" len="med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4" name="Oval 553">
                  <a:extLst>
                    <a:ext uri="{FF2B5EF4-FFF2-40B4-BE49-F238E27FC236}">
                      <a16:creationId xmlns:a16="http://schemas.microsoft.com/office/drawing/2014/main" id="{9409A873-7FF8-EDFE-848B-B8B0410054AD}"/>
                    </a:ext>
                  </a:extLst>
                </p:cNvPr>
                <p:cNvSpPr/>
                <p:nvPr/>
              </p:nvSpPr>
              <p:spPr>
                <a:xfrm rot="19031771">
                  <a:off x="3692703" y="3248015"/>
                  <a:ext cx="117754" cy="164977"/>
                </a:xfrm>
                <a:prstGeom prst="ellipse">
                  <a:avLst/>
                </a:pr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55" name="Group 554">
                  <a:extLst>
                    <a:ext uri="{FF2B5EF4-FFF2-40B4-BE49-F238E27FC236}">
                      <a16:creationId xmlns:a16="http://schemas.microsoft.com/office/drawing/2014/main" id="{450F5558-4F3F-0987-3CFC-7321BF3FE0B7}"/>
                    </a:ext>
                  </a:extLst>
                </p:cNvPr>
                <p:cNvGrpSpPr/>
                <p:nvPr/>
              </p:nvGrpSpPr>
              <p:grpSpPr>
                <a:xfrm>
                  <a:off x="3743032" y="3302798"/>
                  <a:ext cx="62115" cy="62769"/>
                  <a:chOff x="3444070" y="3278683"/>
                  <a:chExt cx="62115" cy="62769"/>
                </a:xfrm>
              </p:grpSpPr>
              <p:sp>
                <p:nvSpPr>
                  <p:cNvPr id="556" name="Oval 555">
                    <a:extLst>
                      <a:ext uri="{FF2B5EF4-FFF2-40B4-BE49-F238E27FC236}">
                        <a16:creationId xmlns:a16="http://schemas.microsoft.com/office/drawing/2014/main" id="{A50BDF84-1484-1A7C-E01D-A1455EF6EC5B}"/>
                      </a:ext>
                    </a:extLst>
                  </p:cNvPr>
                  <p:cNvSpPr/>
                  <p:nvPr/>
                </p:nvSpPr>
                <p:spPr>
                  <a:xfrm>
                    <a:off x="3444070" y="3278683"/>
                    <a:ext cx="62115" cy="62769"/>
                  </a:xfrm>
                  <a:prstGeom prst="ellipse">
                    <a:avLst/>
                  </a:prstGeom>
                  <a:solidFill>
                    <a:srgbClr val="4B1412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7" name="Oval 556">
                    <a:extLst>
                      <a:ext uri="{FF2B5EF4-FFF2-40B4-BE49-F238E27FC236}">
                        <a16:creationId xmlns:a16="http://schemas.microsoft.com/office/drawing/2014/main" id="{F8843AE1-129E-4524-18FC-2D0F6C98B91D}"/>
                      </a:ext>
                    </a:extLst>
                  </p:cNvPr>
                  <p:cNvSpPr/>
                  <p:nvPr/>
                </p:nvSpPr>
                <p:spPr>
                  <a:xfrm>
                    <a:off x="3451176" y="3288677"/>
                    <a:ext cx="26948" cy="27231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58" name="Oval 557">
                    <a:extLst>
                      <a:ext uri="{FF2B5EF4-FFF2-40B4-BE49-F238E27FC236}">
                        <a16:creationId xmlns:a16="http://schemas.microsoft.com/office/drawing/2014/main" id="{7EB9EAED-40F6-7CC4-BBDC-513EEA47E7BC}"/>
                      </a:ext>
                    </a:extLst>
                  </p:cNvPr>
                  <p:cNvSpPr/>
                  <p:nvPr/>
                </p:nvSpPr>
                <p:spPr>
                  <a:xfrm>
                    <a:off x="3478120" y="3313925"/>
                    <a:ext cx="18688" cy="18885"/>
                  </a:xfrm>
                  <a:prstGeom prst="ellips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>
                      <a:defRPr/>
                    </a:pPr>
                    <a:endParaRPr lang="en-US" sz="1530" kern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  <p:pic>
          <p:nvPicPr>
            <p:cNvPr id="546" name="Picture 545">
              <a:extLst>
                <a:ext uri="{FF2B5EF4-FFF2-40B4-BE49-F238E27FC236}">
                  <a16:creationId xmlns:a16="http://schemas.microsoft.com/office/drawing/2014/main" id="{B7E443E6-74BF-50E1-2858-635224D74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20463960">
              <a:off x="4702475" y="2036472"/>
              <a:ext cx="77928" cy="47623"/>
            </a:xfrm>
            <a:prstGeom prst="rect">
              <a:avLst/>
            </a:prstGeom>
          </p:spPr>
        </p:pic>
        <p:pic>
          <p:nvPicPr>
            <p:cNvPr id="547" name="Picture 546">
              <a:extLst>
                <a:ext uri="{FF2B5EF4-FFF2-40B4-BE49-F238E27FC236}">
                  <a16:creationId xmlns:a16="http://schemas.microsoft.com/office/drawing/2014/main" id="{426A4D72-105D-E633-2D38-B6B8213F4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1136040" flipH="1">
              <a:off x="5131579" y="2036471"/>
              <a:ext cx="77928" cy="47623"/>
            </a:xfrm>
            <a:prstGeom prst="rect">
              <a:avLst/>
            </a:prstGeom>
          </p:spPr>
        </p:pic>
        <p:grpSp>
          <p:nvGrpSpPr>
            <p:cNvPr id="548" name="Group 547">
              <a:extLst>
                <a:ext uri="{FF2B5EF4-FFF2-40B4-BE49-F238E27FC236}">
                  <a16:creationId xmlns:a16="http://schemas.microsoft.com/office/drawing/2014/main" id="{4B0636B6-D730-3FFC-E6DB-030662CFDFC5}"/>
                </a:ext>
              </a:extLst>
            </p:cNvPr>
            <p:cNvGrpSpPr/>
            <p:nvPr/>
          </p:nvGrpSpPr>
          <p:grpSpPr>
            <a:xfrm>
              <a:off x="4394319" y="1488965"/>
              <a:ext cx="1052511" cy="663682"/>
              <a:chOff x="2852560" y="1338006"/>
              <a:chExt cx="976524" cy="663682"/>
            </a:xfrm>
          </p:grpSpPr>
          <p:sp>
            <p:nvSpPr>
              <p:cNvPr id="549" name="Oval 1">
                <a:extLst>
                  <a:ext uri="{FF2B5EF4-FFF2-40B4-BE49-F238E27FC236}">
                    <a16:creationId xmlns:a16="http://schemas.microsoft.com/office/drawing/2014/main" id="{E4B848AD-F235-C6E8-0661-85328F1B92EB}"/>
                  </a:ext>
                </a:extLst>
              </p:cNvPr>
              <p:cNvSpPr/>
              <p:nvPr/>
            </p:nvSpPr>
            <p:spPr>
              <a:xfrm>
                <a:off x="2852560" y="1338006"/>
                <a:ext cx="976524" cy="663682"/>
              </a:xfrm>
              <a:custGeom>
                <a:avLst/>
                <a:gdLst>
                  <a:gd name="connsiteX0" fmla="*/ 0 w 966374"/>
                  <a:gd name="connsiteY0" fmla="*/ 266700 h 533400"/>
                  <a:gd name="connsiteX1" fmla="*/ 483187 w 966374"/>
                  <a:gd name="connsiteY1" fmla="*/ 0 h 533400"/>
                  <a:gd name="connsiteX2" fmla="*/ 966374 w 966374"/>
                  <a:gd name="connsiteY2" fmla="*/ 266700 h 533400"/>
                  <a:gd name="connsiteX3" fmla="*/ 483187 w 966374"/>
                  <a:gd name="connsiteY3" fmla="*/ 533400 h 533400"/>
                  <a:gd name="connsiteX4" fmla="*/ 0 w 966374"/>
                  <a:gd name="connsiteY4" fmla="*/ 266700 h 533400"/>
                  <a:gd name="connsiteX0" fmla="*/ 119 w 966493"/>
                  <a:gd name="connsiteY0" fmla="*/ 309562 h 576262"/>
                  <a:gd name="connsiteX1" fmla="*/ 449968 w 966493"/>
                  <a:gd name="connsiteY1" fmla="*/ 0 h 576262"/>
                  <a:gd name="connsiteX2" fmla="*/ 966493 w 966493"/>
                  <a:gd name="connsiteY2" fmla="*/ 309562 h 576262"/>
                  <a:gd name="connsiteX3" fmla="*/ 483306 w 966493"/>
                  <a:gd name="connsiteY3" fmla="*/ 576262 h 576262"/>
                  <a:gd name="connsiteX4" fmla="*/ 119 w 966493"/>
                  <a:gd name="connsiteY4" fmla="*/ 309562 h 576262"/>
                  <a:gd name="connsiteX0" fmla="*/ 11 w 966385"/>
                  <a:gd name="connsiteY0" fmla="*/ 309562 h 384946"/>
                  <a:gd name="connsiteX1" fmla="*/ 449860 w 966385"/>
                  <a:gd name="connsiteY1" fmla="*/ 0 h 384946"/>
                  <a:gd name="connsiteX2" fmla="*/ 966385 w 966385"/>
                  <a:gd name="connsiteY2" fmla="*/ 309562 h 384946"/>
                  <a:gd name="connsiteX3" fmla="*/ 459385 w 966385"/>
                  <a:gd name="connsiteY3" fmla="*/ 342899 h 384946"/>
                  <a:gd name="connsiteX4" fmla="*/ 11 w 966385"/>
                  <a:gd name="connsiteY4" fmla="*/ 309562 h 384946"/>
                  <a:gd name="connsiteX0" fmla="*/ 22 w 966396"/>
                  <a:gd name="connsiteY0" fmla="*/ 309562 h 390148"/>
                  <a:gd name="connsiteX1" fmla="*/ 449871 w 966396"/>
                  <a:gd name="connsiteY1" fmla="*/ 0 h 390148"/>
                  <a:gd name="connsiteX2" fmla="*/ 966396 w 966396"/>
                  <a:gd name="connsiteY2" fmla="*/ 309562 h 390148"/>
                  <a:gd name="connsiteX3" fmla="*/ 464158 w 966396"/>
                  <a:gd name="connsiteY3" fmla="*/ 357187 h 390148"/>
                  <a:gd name="connsiteX4" fmla="*/ 22 w 966396"/>
                  <a:gd name="connsiteY4" fmla="*/ 309562 h 390148"/>
                  <a:gd name="connsiteX0" fmla="*/ 22 w 1007037"/>
                  <a:gd name="connsiteY0" fmla="*/ 309562 h 389630"/>
                  <a:gd name="connsiteX1" fmla="*/ 449871 w 1007037"/>
                  <a:gd name="connsiteY1" fmla="*/ 0 h 389630"/>
                  <a:gd name="connsiteX2" fmla="*/ 966396 w 1007037"/>
                  <a:gd name="connsiteY2" fmla="*/ 309562 h 389630"/>
                  <a:gd name="connsiteX3" fmla="*/ 940203 w 1007037"/>
                  <a:gd name="connsiteY3" fmla="*/ 388143 h 389630"/>
                  <a:gd name="connsiteX4" fmla="*/ 464158 w 1007037"/>
                  <a:gd name="connsiteY4" fmla="*/ 357187 h 389630"/>
                  <a:gd name="connsiteX5" fmla="*/ 22 w 1007037"/>
                  <a:gd name="connsiteY5" fmla="*/ 309562 h 389630"/>
                  <a:gd name="connsiteX0" fmla="*/ 14 w 968149"/>
                  <a:gd name="connsiteY0" fmla="*/ 315583 h 395651"/>
                  <a:gd name="connsiteX1" fmla="*/ 449863 w 968149"/>
                  <a:gd name="connsiteY1" fmla="*/ 6021 h 395651"/>
                  <a:gd name="connsiteX2" fmla="*/ 840182 w 968149"/>
                  <a:gd name="connsiteY2" fmla="*/ 132227 h 395651"/>
                  <a:gd name="connsiteX3" fmla="*/ 940195 w 968149"/>
                  <a:gd name="connsiteY3" fmla="*/ 394164 h 395651"/>
                  <a:gd name="connsiteX4" fmla="*/ 464150 w 968149"/>
                  <a:gd name="connsiteY4" fmla="*/ 363208 h 395651"/>
                  <a:gd name="connsiteX5" fmla="*/ 14 w 968149"/>
                  <a:gd name="connsiteY5" fmla="*/ 315583 h 395651"/>
                  <a:gd name="connsiteX0" fmla="*/ 8897 w 977032"/>
                  <a:gd name="connsiteY0" fmla="*/ 311701 h 391769"/>
                  <a:gd name="connsiteX1" fmla="*/ 189460 w 977032"/>
                  <a:gd name="connsiteY1" fmla="*/ 68815 h 391769"/>
                  <a:gd name="connsiteX2" fmla="*/ 458746 w 977032"/>
                  <a:gd name="connsiteY2" fmla="*/ 2139 h 391769"/>
                  <a:gd name="connsiteX3" fmla="*/ 849065 w 977032"/>
                  <a:gd name="connsiteY3" fmla="*/ 128345 h 391769"/>
                  <a:gd name="connsiteX4" fmla="*/ 949078 w 977032"/>
                  <a:gd name="connsiteY4" fmla="*/ 390282 h 391769"/>
                  <a:gd name="connsiteX5" fmla="*/ 473033 w 977032"/>
                  <a:gd name="connsiteY5" fmla="*/ 359326 h 391769"/>
                  <a:gd name="connsiteX6" fmla="*/ 8897 w 977032"/>
                  <a:gd name="connsiteY6" fmla="*/ 311701 h 391769"/>
                  <a:gd name="connsiteX0" fmla="*/ 8579 w 983857"/>
                  <a:gd name="connsiteY0" fmla="*/ 399807 h 414416"/>
                  <a:gd name="connsiteX1" fmla="*/ 196285 w 983857"/>
                  <a:gd name="connsiteY1" fmla="*/ 68815 h 414416"/>
                  <a:gd name="connsiteX2" fmla="*/ 465571 w 983857"/>
                  <a:gd name="connsiteY2" fmla="*/ 2139 h 414416"/>
                  <a:gd name="connsiteX3" fmla="*/ 855890 w 983857"/>
                  <a:gd name="connsiteY3" fmla="*/ 128345 h 414416"/>
                  <a:gd name="connsiteX4" fmla="*/ 955903 w 983857"/>
                  <a:gd name="connsiteY4" fmla="*/ 390282 h 414416"/>
                  <a:gd name="connsiteX5" fmla="*/ 479858 w 983857"/>
                  <a:gd name="connsiteY5" fmla="*/ 359326 h 414416"/>
                  <a:gd name="connsiteX6" fmla="*/ 8579 w 983857"/>
                  <a:gd name="connsiteY6" fmla="*/ 399807 h 414416"/>
                  <a:gd name="connsiteX0" fmla="*/ 9609 w 963455"/>
                  <a:gd name="connsiteY0" fmla="*/ 380757 h 397615"/>
                  <a:gd name="connsiteX1" fmla="*/ 175883 w 963455"/>
                  <a:gd name="connsiteY1" fmla="*/ 68815 h 397615"/>
                  <a:gd name="connsiteX2" fmla="*/ 445169 w 963455"/>
                  <a:gd name="connsiteY2" fmla="*/ 2139 h 397615"/>
                  <a:gd name="connsiteX3" fmla="*/ 835488 w 963455"/>
                  <a:gd name="connsiteY3" fmla="*/ 128345 h 397615"/>
                  <a:gd name="connsiteX4" fmla="*/ 935501 w 963455"/>
                  <a:gd name="connsiteY4" fmla="*/ 390282 h 397615"/>
                  <a:gd name="connsiteX5" fmla="*/ 459456 w 963455"/>
                  <a:gd name="connsiteY5" fmla="*/ 359326 h 397615"/>
                  <a:gd name="connsiteX6" fmla="*/ 9609 w 963455"/>
                  <a:gd name="connsiteY6" fmla="*/ 380757 h 397615"/>
                  <a:gd name="connsiteX0" fmla="*/ 629 w 954475"/>
                  <a:gd name="connsiteY0" fmla="*/ 380757 h 392126"/>
                  <a:gd name="connsiteX1" fmla="*/ 166903 w 954475"/>
                  <a:gd name="connsiteY1" fmla="*/ 68815 h 392126"/>
                  <a:gd name="connsiteX2" fmla="*/ 436189 w 954475"/>
                  <a:gd name="connsiteY2" fmla="*/ 2139 h 392126"/>
                  <a:gd name="connsiteX3" fmla="*/ 826508 w 954475"/>
                  <a:gd name="connsiteY3" fmla="*/ 128345 h 392126"/>
                  <a:gd name="connsiteX4" fmla="*/ 926521 w 954475"/>
                  <a:gd name="connsiteY4" fmla="*/ 390282 h 392126"/>
                  <a:gd name="connsiteX5" fmla="*/ 450476 w 954475"/>
                  <a:gd name="connsiteY5" fmla="*/ 359326 h 392126"/>
                  <a:gd name="connsiteX6" fmla="*/ 224054 w 954475"/>
                  <a:gd name="connsiteY6" fmla="*/ 271221 h 392126"/>
                  <a:gd name="connsiteX7" fmla="*/ 629 w 954475"/>
                  <a:gd name="connsiteY7" fmla="*/ 380757 h 392126"/>
                  <a:gd name="connsiteX0" fmla="*/ 1989 w 955835"/>
                  <a:gd name="connsiteY0" fmla="*/ 380757 h 392053"/>
                  <a:gd name="connsiteX1" fmla="*/ 168263 w 955835"/>
                  <a:gd name="connsiteY1" fmla="*/ 68815 h 392053"/>
                  <a:gd name="connsiteX2" fmla="*/ 437549 w 955835"/>
                  <a:gd name="connsiteY2" fmla="*/ 2139 h 392053"/>
                  <a:gd name="connsiteX3" fmla="*/ 827868 w 955835"/>
                  <a:gd name="connsiteY3" fmla="*/ 128345 h 392053"/>
                  <a:gd name="connsiteX4" fmla="*/ 927881 w 955835"/>
                  <a:gd name="connsiteY4" fmla="*/ 390282 h 392053"/>
                  <a:gd name="connsiteX5" fmla="*/ 451836 w 955835"/>
                  <a:gd name="connsiteY5" fmla="*/ 359326 h 392053"/>
                  <a:gd name="connsiteX6" fmla="*/ 101589 w 955835"/>
                  <a:gd name="connsiteY6" fmla="*/ 278365 h 392053"/>
                  <a:gd name="connsiteX7" fmla="*/ 1989 w 955835"/>
                  <a:gd name="connsiteY7" fmla="*/ 380757 h 392053"/>
                  <a:gd name="connsiteX0" fmla="*/ 340 w 954186"/>
                  <a:gd name="connsiteY0" fmla="*/ 380757 h 392481"/>
                  <a:gd name="connsiteX1" fmla="*/ 166614 w 954186"/>
                  <a:gd name="connsiteY1" fmla="*/ 68815 h 392481"/>
                  <a:gd name="connsiteX2" fmla="*/ 435900 w 954186"/>
                  <a:gd name="connsiteY2" fmla="*/ 2139 h 392481"/>
                  <a:gd name="connsiteX3" fmla="*/ 826219 w 954186"/>
                  <a:gd name="connsiteY3" fmla="*/ 128345 h 392481"/>
                  <a:gd name="connsiteX4" fmla="*/ 926232 w 954186"/>
                  <a:gd name="connsiteY4" fmla="*/ 390282 h 392481"/>
                  <a:gd name="connsiteX5" fmla="*/ 450187 w 954186"/>
                  <a:gd name="connsiteY5" fmla="*/ 359326 h 392481"/>
                  <a:gd name="connsiteX6" fmla="*/ 133278 w 954186"/>
                  <a:gd name="connsiteY6" fmla="*/ 242646 h 392481"/>
                  <a:gd name="connsiteX7" fmla="*/ 340 w 954186"/>
                  <a:gd name="connsiteY7" fmla="*/ 380757 h 392481"/>
                  <a:gd name="connsiteX0" fmla="*/ 8999 w 962845"/>
                  <a:gd name="connsiteY0" fmla="*/ 380410 h 392134"/>
                  <a:gd name="connsiteX1" fmla="*/ 30016 w 962845"/>
                  <a:gd name="connsiteY1" fmla="*/ 228012 h 392134"/>
                  <a:gd name="connsiteX2" fmla="*/ 175273 w 962845"/>
                  <a:gd name="connsiteY2" fmla="*/ 68468 h 392134"/>
                  <a:gd name="connsiteX3" fmla="*/ 444559 w 962845"/>
                  <a:gd name="connsiteY3" fmla="*/ 1792 h 392134"/>
                  <a:gd name="connsiteX4" fmla="*/ 834878 w 962845"/>
                  <a:gd name="connsiteY4" fmla="*/ 127998 h 392134"/>
                  <a:gd name="connsiteX5" fmla="*/ 934891 w 962845"/>
                  <a:gd name="connsiteY5" fmla="*/ 389935 h 392134"/>
                  <a:gd name="connsiteX6" fmla="*/ 458846 w 962845"/>
                  <a:gd name="connsiteY6" fmla="*/ 358979 h 392134"/>
                  <a:gd name="connsiteX7" fmla="*/ 141937 w 962845"/>
                  <a:gd name="connsiteY7" fmla="*/ 242299 h 392134"/>
                  <a:gd name="connsiteX8" fmla="*/ 8999 w 962845"/>
                  <a:gd name="connsiteY8" fmla="*/ 380410 h 392134"/>
                  <a:gd name="connsiteX0" fmla="*/ 6178 w 960024"/>
                  <a:gd name="connsiteY0" fmla="*/ 380410 h 392437"/>
                  <a:gd name="connsiteX1" fmla="*/ 27195 w 960024"/>
                  <a:gd name="connsiteY1" fmla="*/ 228012 h 392437"/>
                  <a:gd name="connsiteX2" fmla="*/ 172452 w 960024"/>
                  <a:gd name="connsiteY2" fmla="*/ 68468 h 392437"/>
                  <a:gd name="connsiteX3" fmla="*/ 441738 w 960024"/>
                  <a:gd name="connsiteY3" fmla="*/ 1792 h 392437"/>
                  <a:gd name="connsiteX4" fmla="*/ 832057 w 960024"/>
                  <a:gd name="connsiteY4" fmla="*/ 127998 h 392437"/>
                  <a:gd name="connsiteX5" fmla="*/ 932070 w 960024"/>
                  <a:gd name="connsiteY5" fmla="*/ 389935 h 392437"/>
                  <a:gd name="connsiteX6" fmla="*/ 456025 w 960024"/>
                  <a:gd name="connsiteY6" fmla="*/ 358979 h 392437"/>
                  <a:gd name="connsiteX7" fmla="*/ 101016 w 960024"/>
                  <a:gd name="connsiteY7" fmla="*/ 223249 h 392437"/>
                  <a:gd name="connsiteX8" fmla="*/ 6178 w 960024"/>
                  <a:gd name="connsiteY8" fmla="*/ 380410 h 392437"/>
                  <a:gd name="connsiteX0" fmla="*/ 6002 w 959848"/>
                  <a:gd name="connsiteY0" fmla="*/ 380410 h 393080"/>
                  <a:gd name="connsiteX1" fmla="*/ 27019 w 959848"/>
                  <a:gd name="connsiteY1" fmla="*/ 228012 h 393080"/>
                  <a:gd name="connsiteX2" fmla="*/ 172276 w 959848"/>
                  <a:gd name="connsiteY2" fmla="*/ 68468 h 393080"/>
                  <a:gd name="connsiteX3" fmla="*/ 441562 w 959848"/>
                  <a:gd name="connsiteY3" fmla="*/ 1792 h 393080"/>
                  <a:gd name="connsiteX4" fmla="*/ 831881 w 959848"/>
                  <a:gd name="connsiteY4" fmla="*/ 127998 h 393080"/>
                  <a:gd name="connsiteX5" fmla="*/ 931894 w 959848"/>
                  <a:gd name="connsiteY5" fmla="*/ 389935 h 393080"/>
                  <a:gd name="connsiteX6" fmla="*/ 455849 w 959848"/>
                  <a:gd name="connsiteY6" fmla="*/ 358979 h 393080"/>
                  <a:gd name="connsiteX7" fmla="*/ 98459 w 959848"/>
                  <a:gd name="connsiteY7" fmla="*/ 192293 h 393080"/>
                  <a:gd name="connsiteX8" fmla="*/ 6002 w 959848"/>
                  <a:gd name="connsiteY8" fmla="*/ 380410 h 393080"/>
                  <a:gd name="connsiteX0" fmla="*/ 5473 w 959319"/>
                  <a:gd name="connsiteY0" fmla="*/ 380410 h 392568"/>
                  <a:gd name="connsiteX1" fmla="*/ 26490 w 959319"/>
                  <a:gd name="connsiteY1" fmla="*/ 228012 h 392568"/>
                  <a:gd name="connsiteX2" fmla="*/ 171747 w 959319"/>
                  <a:gd name="connsiteY2" fmla="*/ 68468 h 392568"/>
                  <a:gd name="connsiteX3" fmla="*/ 441033 w 959319"/>
                  <a:gd name="connsiteY3" fmla="*/ 1792 h 392568"/>
                  <a:gd name="connsiteX4" fmla="*/ 831352 w 959319"/>
                  <a:gd name="connsiteY4" fmla="*/ 127998 h 392568"/>
                  <a:gd name="connsiteX5" fmla="*/ 931365 w 959319"/>
                  <a:gd name="connsiteY5" fmla="*/ 389935 h 392568"/>
                  <a:gd name="connsiteX6" fmla="*/ 455320 w 959319"/>
                  <a:gd name="connsiteY6" fmla="*/ 358979 h 392568"/>
                  <a:gd name="connsiteX7" fmla="*/ 90786 w 959319"/>
                  <a:gd name="connsiteY7" fmla="*/ 216105 h 392568"/>
                  <a:gd name="connsiteX8" fmla="*/ 5473 w 959319"/>
                  <a:gd name="connsiteY8" fmla="*/ 380410 h 392568"/>
                  <a:gd name="connsiteX0" fmla="*/ 5473 w 959319"/>
                  <a:gd name="connsiteY0" fmla="*/ 380410 h 391325"/>
                  <a:gd name="connsiteX1" fmla="*/ 26490 w 959319"/>
                  <a:gd name="connsiteY1" fmla="*/ 228012 h 391325"/>
                  <a:gd name="connsiteX2" fmla="*/ 171747 w 959319"/>
                  <a:gd name="connsiteY2" fmla="*/ 68468 h 391325"/>
                  <a:gd name="connsiteX3" fmla="*/ 441033 w 959319"/>
                  <a:gd name="connsiteY3" fmla="*/ 1792 h 391325"/>
                  <a:gd name="connsiteX4" fmla="*/ 831352 w 959319"/>
                  <a:gd name="connsiteY4" fmla="*/ 127998 h 391325"/>
                  <a:gd name="connsiteX5" fmla="*/ 931365 w 959319"/>
                  <a:gd name="connsiteY5" fmla="*/ 389935 h 391325"/>
                  <a:gd name="connsiteX6" fmla="*/ 455320 w 959319"/>
                  <a:gd name="connsiteY6" fmla="*/ 358979 h 391325"/>
                  <a:gd name="connsiteX7" fmla="*/ 240803 w 959319"/>
                  <a:gd name="connsiteY7" fmla="*/ 325642 h 391325"/>
                  <a:gd name="connsiteX8" fmla="*/ 90786 w 959319"/>
                  <a:gd name="connsiteY8" fmla="*/ 216105 h 391325"/>
                  <a:gd name="connsiteX9" fmla="*/ 5473 w 959319"/>
                  <a:gd name="connsiteY9" fmla="*/ 380410 h 391325"/>
                  <a:gd name="connsiteX0" fmla="*/ 5473 w 931868"/>
                  <a:gd name="connsiteY0" fmla="*/ 380410 h 401695"/>
                  <a:gd name="connsiteX1" fmla="*/ 26490 w 931868"/>
                  <a:gd name="connsiteY1" fmla="*/ 228012 h 401695"/>
                  <a:gd name="connsiteX2" fmla="*/ 171747 w 931868"/>
                  <a:gd name="connsiteY2" fmla="*/ 68468 h 401695"/>
                  <a:gd name="connsiteX3" fmla="*/ 441033 w 931868"/>
                  <a:gd name="connsiteY3" fmla="*/ 1792 h 401695"/>
                  <a:gd name="connsiteX4" fmla="*/ 831352 w 931868"/>
                  <a:gd name="connsiteY4" fmla="*/ 127998 h 401695"/>
                  <a:gd name="connsiteX5" fmla="*/ 931365 w 931868"/>
                  <a:gd name="connsiteY5" fmla="*/ 389935 h 401695"/>
                  <a:gd name="connsiteX6" fmla="*/ 786109 w 931868"/>
                  <a:gd name="connsiteY6" fmla="*/ 339930 h 401695"/>
                  <a:gd name="connsiteX7" fmla="*/ 455320 w 931868"/>
                  <a:gd name="connsiteY7" fmla="*/ 358979 h 401695"/>
                  <a:gd name="connsiteX8" fmla="*/ 240803 w 931868"/>
                  <a:gd name="connsiteY8" fmla="*/ 325642 h 401695"/>
                  <a:gd name="connsiteX9" fmla="*/ 90786 w 931868"/>
                  <a:gd name="connsiteY9" fmla="*/ 216105 h 401695"/>
                  <a:gd name="connsiteX10" fmla="*/ 5473 w 931868"/>
                  <a:gd name="connsiteY10" fmla="*/ 380410 h 401695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5473 w 931868"/>
                  <a:gd name="connsiteY0" fmla="*/ 380410 h 404291"/>
                  <a:gd name="connsiteX1" fmla="*/ 26490 w 931868"/>
                  <a:gd name="connsiteY1" fmla="*/ 228012 h 404291"/>
                  <a:gd name="connsiteX2" fmla="*/ 171747 w 931868"/>
                  <a:gd name="connsiteY2" fmla="*/ 68468 h 404291"/>
                  <a:gd name="connsiteX3" fmla="*/ 441033 w 931868"/>
                  <a:gd name="connsiteY3" fmla="*/ 1792 h 404291"/>
                  <a:gd name="connsiteX4" fmla="*/ 831352 w 931868"/>
                  <a:gd name="connsiteY4" fmla="*/ 127998 h 404291"/>
                  <a:gd name="connsiteX5" fmla="*/ 931365 w 931868"/>
                  <a:gd name="connsiteY5" fmla="*/ 389935 h 404291"/>
                  <a:gd name="connsiteX6" fmla="*/ 800396 w 931868"/>
                  <a:gd name="connsiteY6" fmla="*/ 361361 h 404291"/>
                  <a:gd name="connsiteX7" fmla="*/ 455320 w 931868"/>
                  <a:gd name="connsiteY7" fmla="*/ 358979 h 404291"/>
                  <a:gd name="connsiteX8" fmla="*/ 240803 w 931868"/>
                  <a:gd name="connsiteY8" fmla="*/ 325642 h 404291"/>
                  <a:gd name="connsiteX9" fmla="*/ 90786 w 931868"/>
                  <a:gd name="connsiteY9" fmla="*/ 216105 h 404291"/>
                  <a:gd name="connsiteX10" fmla="*/ 5473 w 931868"/>
                  <a:gd name="connsiteY10" fmla="*/ 380410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223 h 404291"/>
                  <a:gd name="connsiteX1" fmla="*/ 42746 w 948124"/>
                  <a:gd name="connsiteY1" fmla="*/ 228012 h 404291"/>
                  <a:gd name="connsiteX2" fmla="*/ 188003 w 948124"/>
                  <a:gd name="connsiteY2" fmla="*/ 68468 h 404291"/>
                  <a:gd name="connsiteX3" fmla="*/ 457289 w 948124"/>
                  <a:gd name="connsiteY3" fmla="*/ 1792 h 404291"/>
                  <a:gd name="connsiteX4" fmla="*/ 847608 w 948124"/>
                  <a:gd name="connsiteY4" fmla="*/ 127998 h 404291"/>
                  <a:gd name="connsiteX5" fmla="*/ 947621 w 948124"/>
                  <a:gd name="connsiteY5" fmla="*/ 389935 h 404291"/>
                  <a:gd name="connsiteX6" fmla="*/ 816652 w 948124"/>
                  <a:gd name="connsiteY6" fmla="*/ 361361 h 404291"/>
                  <a:gd name="connsiteX7" fmla="*/ 471576 w 948124"/>
                  <a:gd name="connsiteY7" fmla="*/ 358979 h 404291"/>
                  <a:gd name="connsiteX8" fmla="*/ 257059 w 948124"/>
                  <a:gd name="connsiteY8" fmla="*/ 325642 h 404291"/>
                  <a:gd name="connsiteX9" fmla="*/ 107042 w 948124"/>
                  <a:gd name="connsiteY9" fmla="*/ 216105 h 404291"/>
                  <a:gd name="connsiteX10" fmla="*/ 2679 w 948124"/>
                  <a:gd name="connsiteY10" fmla="*/ 404223 h 404291"/>
                  <a:gd name="connsiteX0" fmla="*/ 2679 w 948124"/>
                  <a:gd name="connsiteY0" fmla="*/ 404095 h 404163"/>
                  <a:gd name="connsiteX1" fmla="*/ 42746 w 948124"/>
                  <a:gd name="connsiteY1" fmla="*/ 227884 h 404163"/>
                  <a:gd name="connsiteX2" fmla="*/ 188003 w 948124"/>
                  <a:gd name="connsiteY2" fmla="*/ 68340 h 404163"/>
                  <a:gd name="connsiteX3" fmla="*/ 457289 w 948124"/>
                  <a:gd name="connsiteY3" fmla="*/ 1664 h 404163"/>
                  <a:gd name="connsiteX4" fmla="*/ 847608 w 948124"/>
                  <a:gd name="connsiteY4" fmla="*/ 127870 h 404163"/>
                  <a:gd name="connsiteX5" fmla="*/ 947621 w 948124"/>
                  <a:gd name="connsiteY5" fmla="*/ 389807 h 404163"/>
                  <a:gd name="connsiteX6" fmla="*/ 816652 w 948124"/>
                  <a:gd name="connsiteY6" fmla="*/ 361233 h 404163"/>
                  <a:gd name="connsiteX7" fmla="*/ 471576 w 948124"/>
                  <a:gd name="connsiteY7" fmla="*/ 358851 h 404163"/>
                  <a:gd name="connsiteX8" fmla="*/ 257059 w 948124"/>
                  <a:gd name="connsiteY8" fmla="*/ 325514 h 404163"/>
                  <a:gd name="connsiteX9" fmla="*/ 107042 w 948124"/>
                  <a:gd name="connsiteY9" fmla="*/ 215977 h 404163"/>
                  <a:gd name="connsiteX10" fmla="*/ 2679 w 948124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58851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51537"/>
                  <a:gd name="connsiteY0" fmla="*/ 404095 h 404163"/>
                  <a:gd name="connsiteX1" fmla="*/ 42746 w 951537"/>
                  <a:gd name="connsiteY1" fmla="*/ 227884 h 404163"/>
                  <a:gd name="connsiteX2" fmla="*/ 188003 w 951537"/>
                  <a:gd name="connsiteY2" fmla="*/ 68340 h 404163"/>
                  <a:gd name="connsiteX3" fmla="*/ 457289 w 951537"/>
                  <a:gd name="connsiteY3" fmla="*/ 1664 h 404163"/>
                  <a:gd name="connsiteX4" fmla="*/ 847608 w 951537"/>
                  <a:gd name="connsiteY4" fmla="*/ 127870 h 404163"/>
                  <a:gd name="connsiteX5" fmla="*/ 947621 w 951537"/>
                  <a:gd name="connsiteY5" fmla="*/ 389807 h 404163"/>
                  <a:gd name="connsiteX6" fmla="*/ 816652 w 951537"/>
                  <a:gd name="connsiteY6" fmla="*/ 361233 h 404163"/>
                  <a:gd name="connsiteX7" fmla="*/ 471576 w 951537"/>
                  <a:gd name="connsiteY7" fmla="*/ 368376 h 404163"/>
                  <a:gd name="connsiteX8" fmla="*/ 257059 w 951537"/>
                  <a:gd name="connsiteY8" fmla="*/ 325514 h 404163"/>
                  <a:gd name="connsiteX9" fmla="*/ 107042 w 951537"/>
                  <a:gd name="connsiteY9" fmla="*/ 215977 h 404163"/>
                  <a:gd name="connsiteX10" fmla="*/ 2679 w 951537"/>
                  <a:gd name="connsiteY10" fmla="*/ 404095 h 404163"/>
                  <a:gd name="connsiteX0" fmla="*/ 2679 w 949272"/>
                  <a:gd name="connsiteY0" fmla="*/ 404095 h 404118"/>
                  <a:gd name="connsiteX1" fmla="*/ 42746 w 949272"/>
                  <a:gd name="connsiteY1" fmla="*/ 227884 h 404118"/>
                  <a:gd name="connsiteX2" fmla="*/ 188003 w 949272"/>
                  <a:gd name="connsiteY2" fmla="*/ 68340 h 404118"/>
                  <a:gd name="connsiteX3" fmla="*/ 457289 w 949272"/>
                  <a:gd name="connsiteY3" fmla="*/ 1664 h 404118"/>
                  <a:gd name="connsiteX4" fmla="*/ 847608 w 949272"/>
                  <a:gd name="connsiteY4" fmla="*/ 127870 h 404118"/>
                  <a:gd name="connsiteX5" fmla="*/ 945239 w 949272"/>
                  <a:gd name="connsiteY5" fmla="*/ 349326 h 404118"/>
                  <a:gd name="connsiteX6" fmla="*/ 816652 w 949272"/>
                  <a:gd name="connsiteY6" fmla="*/ 361233 h 404118"/>
                  <a:gd name="connsiteX7" fmla="*/ 471576 w 949272"/>
                  <a:gd name="connsiteY7" fmla="*/ 368376 h 404118"/>
                  <a:gd name="connsiteX8" fmla="*/ 257059 w 949272"/>
                  <a:gd name="connsiteY8" fmla="*/ 325514 h 404118"/>
                  <a:gd name="connsiteX9" fmla="*/ 107042 w 949272"/>
                  <a:gd name="connsiteY9" fmla="*/ 215977 h 404118"/>
                  <a:gd name="connsiteX10" fmla="*/ 2679 w 94927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04095 h 404118"/>
                  <a:gd name="connsiteX1" fmla="*/ 42746 w 960652"/>
                  <a:gd name="connsiteY1" fmla="*/ 227884 h 404118"/>
                  <a:gd name="connsiteX2" fmla="*/ 188003 w 960652"/>
                  <a:gd name="connsiteY2" fmla="*/ 68340 h 404118"/>
                  <a:gd name="connsiteX3" fmla="*/ 457289 w 960652"/>
                  <a:gd name="connsiteY3" fmla="*/ 1664 h 404118"/>
                  <a:gd name="connsiteX4" fmla="*/ 847608 w 960652"/>
                  <a:gd name="connsiteY4" fmla="*/ 127870 h 404118"/>
                  <a:gd name="connsiteX5" fmla="*/ 957146 w 960652"/>
                  <a:gd name="connsiteY5" fmla="*/ 385045 h 404118"/>
                  <a:gd name="connsiteX6" fmla="*/ 816652 w 960652"/>
                  <a:gd name="connsiteY6" fmla="*/ 361233 h 404118"/>
                  <a:gd name="connsiteX7" fmla="*/ 471576 w 960652"/>
                  <a:gd name="connsiteY7" fmla="*/ 368376 h 404118"/>
                  <a:gd name="connsiteX8" fmla="*/ 257059 w 960652"/>
                  <a:gd name="connsiteY8" fmla="*/ 325514 h 404118"/>
                  <a:gd name="connsiteX9" fmla="*/ 107042 w 960652"/>
                  <a:gd name="connsiteY9" fmla="*/ 215977 h 404118"/>
                  <a:gd name="connsiteX10" fmla="*/ 2679 w 960652"/>
                  <a:gd name="connsiteY10" fmla="*/ 404095 h 404118"/>
                  <a:gd name="connsiteX0" fmla="*/ 2679 w 960652"/>
                  <a:gd name="connsiteY0" fmla="*/ 495318 h 495341"/>
                  <a:gd name="connsiteX1" fmla="*/ 42746 w 960652"/>
                  <a:gd name="connsiteY1" fmla="*/ 319107 h 495341"/>
                  <a:gd name="connsiteX2" fmla="*/ 188003 w 960652"/>
                  <a:gd name="connsiteY2" fmla="*/ 159563 h 495341"/>
                  <a:gd name="connsiteX3" fmla="*/ 504914 w 960652"/>
                  <a:gd name="connsiteY3" fmla="*/ 812 h 495341"/>
                  <a:gd name="connsiteX4" fmla="*/ 847608 w 960652"/>
                  <a:gd name="connsiteY4" fmla="*/ 219093 h 495341"/>
                  <a:gd name="connsiteX5" fmla="*/ 957146 w 960652"/>
                  <a:gd name="connsiteY5" fmla="*/ 476268 h 495341"/>
                  <a:gd name="connsiteX6" fmla="*/ 816652 w 960652"/>
                  <a:gd name="connsiteY6" fmla="*/ 452456 h 495341"/>
                  <a:gd name="connsiteX7" fmla="*/ 471576 w 960652"/>
                  <a:gd name="connsiteY7" fmla="*/ 459599 h 495341"/>
                  <a:gd name="connsiteX8" fmla="*/ 257059 w 960652"/>
                  <a:gd name="connsiteY8" fmla="*/ 416737 h 495341"/>
                  <a:gd name="connsiteX9" fmla="*/ 107042 w 960652"/>
                  <a:gd name="connsiteY9" fmla="*/ 307200 h 495341"/>
                  <a:gd name="connsiteX10" fmla="*/ 2679 w 960652"/>
                  <a:gd name="connsiteY10" fmla="*/ 495318 h 495341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88003 w 960652"/>
                  <a:gd name="connsiteY2" fmla="*/ 164719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38778 w 960652"/>
                  <a:gd name="connsiteY2" fmla="*/ 28194 h 500497"/>
                  <a:gd name="connsiteX3" fmla="*/ 504825 w 960652"/>
                  <a:gd name="connsiteY3" fmla="*/ 70425 h 500497"/>
                  <a:gd name="connsiteX4" fmla="*/ 504914 w 960652"/>
                  <a:gd name="connsiteY4" fmla="*/ 5968 h 500497"/>
                  <a:gd name="connsiteX5" fmla="*/ 847608 w 960652"/>
                  <a:gd name="connsiteY5" fmla="*/ 224249 h 500497"/>
                  <a:gd name="connsiteX6" fmla="*/ 957146 w 960652"/>
                  <a:gd name="connsiteY6" fmla="*/ 481424 h 500497"/>
                  <a:gd name="connsiteX7" fmla="*/ 816652 w 960652"/>
                  <a:gd name="connsiteY7" fmla="*/ 457612 h 500497"/>
                  <a:gd name="connsiteX8" fmla="*/ 471576 w 960652"/>
                  <a:gd name="connsiteY8" fmla="*/ 464755 h 500497"/>
                  <a:gd name="connsiteX9" fmla="*/ 257059 w 960652"/>
                  <a:gd name="connsiteY9" fmla="*/ 421893 h 500497"/>
                  <a:gd name="connsiteX10" fmla="*/ 107042 w 960652"/>
                  <a:gd name="connsiteY10" fmla="*/ 312356 h 500497"/>
                  <a:gd name="connsiteX11" fmla="*/ 2679 w 960652"/>
                  <a:gd name="connsiteY11" fmla="*/ 500474 h 500497"/>
                  <a:gd name="connsiteX0" fmla="*/ 2679 w 960652"/>
                  <a:gd name="connsiteY0" fmla="*/ 500474 h 500497"/>
                  <a:gd name="connsiteX1" fmla="*/ 42746 w 960652"/>
                  <a:gd name="connsiteY1" fmla="*/ 324263 h 500497"/>
                  <a:gd name="connsiteX2" fmla="*/ 114300 w 960652"/>
                  <a:gd name="connsiteY2" fmla="*/ 140275 h 500497"/>
                  <a:gd name="connsiteX3" fmla="*/ 38778 w 960652"/>
                  <a:gd name="connsiteY3" fmla="*/ 28194 h 500497"/>
                  <a:gd name="connsiteX4" fmla="*/ 504825 w 960652"/>
                  <a:gd name="connsiteY4" fmla="*/ 70425 h 500497"/>
                  <a:gd name="connsiteX5" fmla="*/ 504914 w 960652"/>
                  <a:gd name="connsiteY5" fmla="*/ 5968 h 500497"/>
                  <a:gd name="connsiteX6" fmla="*/ 847608 w 960652"/>
                  <a:gd name="connsiteY6" fmla="*/ 224249 h 500497"/>
                  <a:gd name="connsiteX7" fmla="*/ 957146 w 960652"/>
                  <a:gd name="connsiteY7" fmla="*/ 481424 h 500497"/>
                  <a:gd name="connsiteX8" fmla="*/ 816652 w 960652"/>
                  <a:gd name="connsiteY8" fmla="*/ 457612 h 500497"/>
                  <a:gd name="connsiteX9" fmla="*/ 471576 w 960652"/>
                  <a:gd name="connsiteY9" fmla="*/ 464755 h 500497"/>
                  <a:gd name="connsiteX10" fmla="*/ 257059 w 960652"/>
                  <a:gd name="connsiteY10" fmla="*/ 421893 h 500497"/>
                  <a:gd name="connsiteX11" fmla="*/ 107042 w 960652"/>
                  <a:gd name="connsiteY11" fmla="*/ 312356 h 500497"/>
                  <a:gd name="connsiteX12" fmla="*/ 2679 w 960652"/>
                  <a:gd name="connsiteY12" fmla="*/ 500474 h 500497"/>
                  <a:gd name="connsiteX0" fmla="*/ 17909 w 975882"/>
                  <a:gd name="connsiteY0" fmla="*/ 500474 h 504534"/>
                  <a:gd name="connsiteX1" fmla="*/ 16701 w 975882"/>
                  <a:gd name="connsiteY1" fmla="*/ 140113 h 504534"/>
                  <a:gd name="connsiteX2" fmla="*/ 129530 w 975882"/>
                  <a:gd name="connsiteY2" fmla="*/ 140275 h 504534"/>
                  <a:gd name="connsiteX3" fmla="*/ 54008 w 975882"/>
                  <a:gd name="connsiteY3" fmla="*/ 28194 h 504534"/>
                  <a:gd name="connsiteX4" fmla="*/ 520055 w 975882"/>
                  <a:gd name="connsiteY4" fmla="*/ 70425 h 504534"/>
                  <a:gd name="connsiteX5" fmla="*/ 520144 w 975882"/>
                  <a:gd name="connsiteY5" fmla="*/ 5968 h 504534"/>
                  <a:gd name="connsiteX6" fmla="*/ 862838 w 975882"/>
                  <a:gd name="connsiteY6" fmla="*/ 224249 h 504534"/>
                  <a:gd name="connsiteX7" fmla="*/ 972376 w 975882"/>
                  <a:gd name="connsiteY7" fmla="*/ 481424 h 504534"/>
                  <a:gd name="connsiteX8" fmla="*/ 831882 w 975882"/>
                  <a:gd name="connsiteY8" fmla="*/ 457612 h 504534"/>
                  <a:gd name="connsiteX9" fmla="*/ 486806 w 975882"/>
                  <a:gd name="connsiteY9" fmla="*/ 464755 h 504534"/>
                  <a:gd name="connsiteX10" fmla="*/ 272289 w 975882"/>
                  <a:gd name="connsiteY10" fmla="*/ 421893 h 504534"/>
                  <a:gd name="connsiteX11" fmla="*/ 122272 w 975882"/>
                  <a:gd name="connsiteY11" fmla="*/ 312356 h 504534"/>
                  <a:gd name="connsiteX12" fmla="*/ 17909 w 975882"/>
                  <a:gd name="connsiteY12" fmla="*/ 500474 h 504534"/>
                  <a:gd name="connsiteX0" fmla="*/ 17909 w 988647"/>
                  <a:gd name="connsiteY0" fmla="*/ 499069 h 503129"/>
                  <a:gd name="connsiteX1" fmla="*/ 16701 w 988647"/>
                  <a:gd name="connsiteY1" fmla="*/ 138708 h 503129"/>
                  <a:gd name="connsiteX2" fmla="*/ 129530 w 988647"/>
                  <a:gd name="connsiteY2" fmla="*/ 138870 h 503129"/>
                  <a:gd name="connsiteX3" fmla="*/ 54008 w 988647"/>
                  <a:gd name="connsiteY3" fmla="*/ 26789 h 503129"/>
                  <a:gd name="connsiteX4" fmla="*/ 520055 w 988647"/>
                  <a:gd name="connsiteY4" fmla="*/ 69020 h 503129"/>
                  <a:gd name="connsiteX5" fmla="*/ 520144 w 988647"/>
                  <a:gd name="connsiteY5" fmla="*/ 4563 h 503129"/>
                  <a:gd name="connsiteX6" fmla="*/ 945388 w 988647"/>
                  <a:gd name="connsiteY6" fmla="*/ 197444 h 503129"/>
                  <a:gd name="connsiteX7" fmla="*/ 972376 w 988647"/>
                  <a:gd name="connsiteY7" fmla="*/ 480019 h 503129"/>
                  <a:gd name="connsiteX8" fmla="*/ 831882 w 988647"/>
                  <a:gd name="connsiteY8" fmla="*/ 456207 h 503129"/>
                  <a:gd name="connsiteX9" fmla="*/ 486806 w 988647"/>
                  <a:gd name="connsiteY9" fmla="*/ 463350 h 503129"/>
                  <a:gd name="connsiteX10" fmla="*/ 272289 w 988647"/>
                  <a:gd name="connsiteY10" fmla="*/ 420488 h 503129"/>
                  <a:gd name="connsiteX11" fmla="*/ 122272 w 988647"/>
                  <a:gd name="connsiteY11" fmla="*/ 310951 h 503129"/>
                  <a:gd name="connsiteX12" fmla="*/ 17909 w 988647"/>
                  <a:gd name="connsiteY12" fmla="*/ 499069 h 50312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17142"/>
                  <a:gd name="connsiteY0" fmla="*/ 499069 h 594319"/>
                  <a:gd name="connsiteX1" fmla="*/ 16701 w 1017142"/>
                  <a:gd name="connsiteY1" fmla="*/ 138708 h 594319"/>
                  <a:gd name="connsiteX2" fmla="*/ 129530 w 1017142"/>
                  <a:gd name="connsiteY2" fmla="*/ 138870 h 594319"/>
                  <a:gd name="connsiteX3" fmla="*/ 54008 w 1017142"/>
                  <a:gd name="connsiteY3" fmla="*/ 26789 h 594319"/>
                  <a:gd name="connsiteX4" fmla="*/ 520055 w 1017142"/>
                  <a:gd name="connsiteY4" fmla="*/ 69020 h 594319"/>
                  <a:gd name="connsiteX5" fmla="*/ 520144 w 1017142"/>
                  <a:gd name="connsiteY5" fmla="*/ 4563 h 594319"/>
                  <a:gd name="connsiteX6" fmla="*/ 945388 w 1017142"/>
                  <a:gd name="connsiteY6" fmla="*/ 197444 h 594319"/>
                  <a:gd name="connsiteX7" fmla="*/ 1010476 w 1017142"/>
                  <a:gd name="connsiteY7" fmla="*/ 594319 h 594319"/>
                  <a:gd name="connsiteX8" fmla="*/ 831882 w 1017142"/>
                  <a:gd name="connsiteY8" fmla="*/ 456207 h 594319"/>
                  <a:gd name="connsiteX9" fmla="*/ 486806 w 1017142"/>
                  <a:gd name="connsiteY9" fmla="*/ 463350 h 594319"/>
                  <a:gd name="connsiteX10" fmla="*/ 272289 w 1017142"/>
                  <a:gd name="connsiteY10" fmla="*/ 420488 h 594319"/>
                  <a:gd name="connsiteX11" fmla="*/ 122272 w 1017142"/>
                  <a:gd name="connsiteY11" fmla="*/ 310951 h 594319"/>
                  <a:gd name="connsiteX12" fmla="*/ 17909 w 1017142"/>
                  <a:gd name="connsiteY12" fmla="*/ 499069 h 594319"/>
                  <a:gd name="connsiteX0" fmla="*/ 17909 w 1006442"/>
                  <a:gd name="connsiteY0" fmla="*/ 499069 h 613369"/>
                  <a:gd name="connsiteX1" fmla="*/ 16701 w 1006442"/>
                  <a:gd name="connsiteY1" fmla="*/ 138708 h 613369"/>
                  <a:gd name="connsiteX2" fmla="*/ 129530 w 1006442"/>
                  <a:gd name="connsiteY2" fmla="*/ 138870 h 613369"/>
                  <a:gd name="connsiteX3" fmla="*/ 54008 w 1006442"/>
                  <a:gd name="connsiteY3" fmla="*/ 26789 h 613369"/>
                  <a:gd name="connsiteX4" fmla="*/ 520055 w 1006442"/>
                  <a:gd name="connsiteY4" fmla="*/ 69020 h 613369"/>
                  <a:gd name="connsiteX5" fmla="*/ 520144 w 1006442"/>
                  <a:gd name="connsiteY5" fmla="*/ 4563 h 613369"/>
                  <a:gd name="connsiteX6" fmla="*/ 945388 w 1006442"/>
                  <a:gd name="connsiteY6" fmla="*/ 197444 h 613369"/>
                  <a:gd name="connsiteX7" fmla="*/ 997776 w 1006442"/>
                  <a:gd name="connsiteY7" fmla="*/ 613369 h 613369"/>
                  <a:gd name="connsiteX8" fmla="*/ 831882 w 1006442"/>
                  <a:gd name="connsiteY8" fmla="*/ 456207 h 613369"/>
                  <a:gd name="connsiteX9" fmla="*/ 486806 w 1006442"/>
                  <a:gd name="connsiteY9" fmla="*/ 463350 h 613369"/>
                  <a:gd name="connsiteX10" fmla="*/ 272289 w 1006442"/>
                  <a:gd name="connsiteY10" fmla="*/ 420488 h 613369"/>
                  <a:gd name="connsiteX11" fmla="*/ 122272 w 1006442"/>
                  <a:gd name="connsiteY11" fmla="*/ 310951 h 613369"/>
                  <a:gd name="connsiteX12" fmla="*/ 17909 w 1006442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56207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86806 w 1016207"/>
                  <a:gd name="connsiteY9" fmla="*/ 46335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31882 w 1016207"/>
                  <a:gd name="connsiteY8" fmla="*/ 44033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3156 w 1016207"/>
                  <a:gd name="connsiteY9" fmla="*/ 441125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5532 w 1016207"/>
                  <a:gd name="connsiteY8" fmla="*/ 4085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3673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12832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28707 w 1016207"/>
                  <a:gd name="connsiteY8" fmla="*/ 227607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946182 w 1016207"/>
                  <a:gd name="connsiteY8" fmla="*/ 17363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499506 w 1016207"/>
                  <a:gd name="connsiteY9" fmla="*/ 3935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524906 w 1016207"/>
                  <a:gd name="connsiteY9" fmla="*/ 291900 h 613369"/>
                  <a:gd name="connsiteX10" fmla="*/ 272289 w 1016207"/>
                  <a:gd name="connsiteY10" fmla="*/ 420488 h 613369"/>
                  <a:gd name="connsiteX11" fmla="*/ 122272 w 1016207"/>
                  <a:gd name="connsiteY11" fmla="*/ 310951 h 613369"/>
                  <a:gd name="connsiteX12" fmla="*/ 17909 w 1016207"/>
                  <a:gd name="connsiteY12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524906 w 1016207"/>
                  <a:gd name="connsiteY10" fmla="*/ 2919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72289 w 1016207"/>
                  <a:gd name="connsiteY11" fmla="*/ 4204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307214 w 1016207"/>
                  <a:gd name="connsiteY11" fmla="*/ 331588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17909 w 1016207"/>
                  <a:gd name="connsiteY0" fmla="*/ 499069 h 613369"/>
                  <a:gd name="connsiteX1" fmla="*/ 16701 w 1016207"/>
                  <a:gd name="connsiteY1" fmla="*/ 138708 h 613369"/>
                  <a:gd name="connsiteX2" fmla="*/ 129530 w 1016207"/>
                  <a:gd name="connsiteY2" fmla="*/ 138870 h 613369"/>
                  <a:gd name="connsiteX3" fmla="*/ 54008 w 1016207"/>
                  <a:gd name="connsiteY3" fmla="*/ 26789 h 613369"/>
                  <a:gd name="connsiteX4" fmla="*/ 520055 w 1016207"/>
                  <a:gd name="connsiteY4" fmla="*/ 69020 h 613369"/>
                  <a:gd name="connsiteX5" fmla="*/ 520144 w 1016207"/>
                  <a:gd name="connsiteY5" fmla="*/ 4563 h 613369"/>
                  <a:gd name="connsiteX6" fmla="*/ 945388 w 1016207"/>
                  <a:gd name="connsiteY6" fmla="*/ 197444 h 613369"/>
                  <a:gd name="connsiteX7" fmla="*/ 997776 w 1016207"/>
                  <a:gd name="connsiteY7" fmla="*/ 613369 h 613369"/>
                  <a:gd name="connsiteX8" fmla="*/ 873157 w 1016207"/>
                  <a:gd name="connsiteY8" fmla="*/ 332382 h 613369"/>
                  <a:gd name="connsiteX9" fmla="*/ 634354 w 1016207"/>
                  <a:gd name="connsiteY9" fmla="*/ 399219 h 613369"/>
                  <a:gd name="connsiteX10" fmla="*/ 642381 w 1016207"/>
                  <a:gd name="connsiteY10" fmla="*/ 342700 h 613369"/>
                  <a:gd name="connsiteX11" fmla="*/ 281814 w 1016207"/>
                  <a:gd name="connsiteY11" fmla="*/ 404613 h 613369"/>
                  <a:gd name="connsiteX12" fmla="*/ 122272 w 1016207"/>
                  <a:gd name="connsiteY12" fmla="*/ 310951 h 613369"/>
                  <a:gd name="connsiteX13" fmla="*/ 17909 w 1016207"/>
                  <a:gd name="connsiteY13" fmla="*/ 499069 h 613369"/>
                  <a:gd name="connsiteX0" fmla="*/ 53249 w 1007097"/>
                  <a:gd name="connsiteY0" fmla="*/ 594319 h 613369"/>
                  <a:gd name="connsiteX1" fmla="*/ 7591 w 1007097"/>
                  <a:gd name="connsiteY1" fmla="*/ 138708 h 613369"/>
                  <a:gd name="connsiteX2" fmla="*/ 120420 w 1007097"/>
                  <a:gd name="connsiteY2" fmla="*/ 138870 h 613369"/>
                  <a:gd name="connsiteX3" fmla="*/ 44898 w 1007097"/>
                  <a:gd name="connsiteY3" fmla="*/ 26789 h 613369"/>
                  <a:gd name="connsiteX4" fmla="*/ 510945 w 1007097"/>
                  <a:gd name="connsiteY4" fmla="*/ 69020 h 613369"/>
                  <a:gd name="connsiteX5" fmla="*/ 511034 w 1007097"/>
                  <a:gd name="connsiteY5" fmla="*/ 4563 h 613369"/>
                  <a:gd name="connsiteX6" fmla="*/ 936278 w 1007097"/>
                  <a:gd name="connsiteY6" fmla="*/ 197444 h 613369"/>
                  <a:gd name="connsiteX7" fmla="*/ 988666 w 1007097"/>
                  <a:gd name="connsiteY7" fmla="*/ 613369 h 613369"/>
                  <a:gd name="connsiteX8" fmla="*/ 864047 w 1007097"/>
                  <a:gd name="connsiteY8" fmla="*/ 332382 h 613369"/>
                  <a:gd name="connsiteX9" fmla="*/ 625244 w 1007097"/>
                  <a:gd name="connsiteY9" fmla="*/ 399219 h 613369"/>
                  <a:gd name="connsiteX10" fmla="*/ 633271 w 1007097"/>
                  <a:gd name="connsiteY10" fmla="*/ 342700 h 613369"/>
                  <a:gd name="connsiteX11" fmla="*/ 272704 w 1007097"/>
                  <a:gd name="connsiteY11" fmla="*/ 404613 h 613369"/>
                  <a:gd name="connsiteX12" fmla="*/ 113162 w 1007097"/>
                  <a:gd name="connsiteY12" fmla="*/ 310951 h 613369"/>
                  <a:gd name="connsiteX13" fmla="*/ 53249 w 1007097"/>
                  <a:gd name="connsiteY13" fmla="*/ 594319 h 613369"/>
                  <a:gd name="connsiteX0" fmla="*/ 53596 w 1007444"/>
                  <a:gd name="connsiteY0" fmla="*/ 594319 h 613369"/>
                  <a:gd name="connsiteX1" fmla="*/ 7938 w 1007444"/>
                  <a:gd name="connsiteY1" fmla="*/ 138708 h 613369"/>
                  <a:gd name="connsiteX2" fmla="*/ 120767 w 1007444"/>
                  <a:gd name="connsiteY2" fmla="*/ 138870 h 613369"/>
                  <a:gd name="connsiteX3" fmla="*/ 45245 w 1007444"/>
                  <a:gd name="connsiteY3" fmla="*/ 26789 h 613369"/>
                  <a:gd name="connsiteX4" fmla="*/ 511292 w 1007444"/>
                  <a:gd name="connsiteY4" fmla="*/ 69020 h 613369"/>
                  <a:gd name="connsiteX5" fmla="*/ 511381 w 1007444"/>
                  <a:gd name="connsiteY5" fmla="*/ 4563 h 613369"/>
                  <a:gd name="connsiteX6" fmla="*/ 936625 w 1007444"/>
                  <a:gd name="connsiteY6" fmla="*/ 197444 h 613369"/>
                  <a:gd name="connsiteX7" fmla="*/ 989013 w 1007444"/>
                  <a:gd name="connsiteY7" fmla="*/ 613369 h 613369"/>
                  <a:gd name="connsiteX8" fmla="*/ 864394 w 1007444"/>
                  <a:gd name="connsiteY8" fmla="*/ 332382 h 613369"/>
                  <a:gd name="connsiteX9" fmla="*/ 625591 w 1007444"/>
                  <a:gd name="connsiteY9" fmla="*/ 399219 h 613369"/>
                  <a:gd name="connsiteX10" fmla="*/ 633618 w 1007444"/>
                  <a:gd name="connsiteY10" fmla="*/ 342700 h 613369"/>
                  <a:gd name="connsiteX11" fmla="*/ 273051 w 1007444"/>
                  <a:gd name="connsiteY11" fmla="*/ 404613 h 613369"/>
                  <a:gd name="connsiteX12" fmla="*/ 135734 w 1007444"/>
                  <a:gd name="connsiteY12" fmla="*/ 361751 h 613369"/>
                  <a:gd name="connsiteX13" fmla="*/ 53596 w 1007444"/>
                  <a:gd name="connsiteY13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49343 w 1003191"/>
                  <a:gd name="connsiteY0" fmla="*/ 594319 h 613369"/>
                  <a:gd name="connsiteX1" fmla="*/ 56188 w 1003191"/>
                  <a:gd name="connsiteY1" fmla="*/ 291269 h 613369"/>
                  <a:gd name="connsiteX2" fmla="*/ 3685 w 1003191"/>
                  <a:gd name="connsiteY2" fmla="*/ 138708 h 613369"/>
                  <a:gd name="connsiteX3" fmla="*/ 116514 w 1003191"/>
                  <a:gd name="connsiteY3" fmla="*/ 138870 h 613369"/>
                  <a:gd name="connsiteX4" fmla="*/ 40992 w 1003191"/>
                  <a:gd name="connsiteY4" fmla="*/ 26789 h 613369"/>
                  <a:gd name="connsiteX5" fmla="*/ 507039 w 1003191"/>
                  <a:gd name="connsiteY5" fmla="*/ 69020 h 613369"/>
                  <a:gd name="connsiteX6" fmla="*/ 507128 w 1003191"/>
                  <a:gd name="connsiteY6" fmla="*/ 4563 h 613369"/>
                  <a:gd name="connsiteX7" fmla="*/ 932372 w 1003191"/>
                  <a:gd name="connsiteY7" fmla="*/ 197444 h 613369"/>
                  <a:gd name="connsiteX8" fmla="*/ 984760 w 1003191"/>
                  <a:gd name="connsiteY8" fmla="*/ 613369 h 613369"/>
                  <a:gd name="connsiteX9" fmla="*/ 860141 w 1003191"/>
                  <a:gd name="connsiteY9" fmla="*/ 332382 h 613369"/>
                  <a:gd name="connsiteX10" fmla="*/ 621338 w 1003191"/>
                  <a:gd name="connsiteY10" fmla="*/ 399219 h 613369"/>
                  <a:gd name="connsiteX11" fmla="*/ 629365 w 1003191"/>
                  <a:gd name="connsiteY11" fmla="*/ 342700 h 613369"/>
                  <a:gd name="connsiteX12" fmla="*/ 268798 w 1003191"/>
                  <a:gd name="connsiteY12" fmla="*/ 404613 h 613369"/>
                  <a:gd name="connsiteX13" fmla="*/ 131481 w 1003191"/>
                  <a:gd name="connsiteY13" fmla="*/ 361751 h 613369"/>
                  <a:gd name="connsiteX14" fmla="*/ 49343 w 1003191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267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42841 w 1005040"/>
                  <a:gd name="connsiteY4" fmla="*/ 521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55541 w 1005040"/>
                  <a:gd name="connsiteY4" fmla="*/ 3948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5089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05040"/>
                  <a:gd name="connsiteY0" fmla="*/ 594319 h 613369"/>
                  <a:gd name="connsiteX1" fmla="*/ 58037 w 1005040"/>
                  <a:gd name="connsiteY1" fmla="*/ 291269 h 613369"/>
                  <a:gd name="connsiteX2" fmla="*/ 5534 w 1005040"/>
                  <a:gd name="connsiteY2" fmla="*/ 138708 h 613369"/>
                  <a:gd name="connsiteX3" fmla="*/ 118363 w 1005040"/>
                  <a:gd name="connsiteY3" fmla="*/ 138870 h 613369"/>
                  <a:gd name="connsiteX4" fmla="*/ 65066 w 1005040"/>
                  <a:gd name="connsiteY4" fmla="*/ 33139 h 613369"/>
                  <a:gd name="connsiteX5" fmla="*/ 508888 w 1005040"/>
                  <a:gd name="connsiteY5" fmla="*/ 69020 h 613369"/>
                  <a:gd name="connsiteX6" fmla="*/ 902677 w 1005040"/>
                  <a:gd name="connsiteY6" fmla="*/ 4563 h 613369"/>
                  <a:gd name="connsiteX7" fmla="*/ 934221 w 1005040"/>
                  <a:gd name="connsiteY7" fmla="*/ 197444 h 613369"/>
                  <a:gd name="connsiteX8" fmla="*/ 986609 w 1005040"/>
                  <a:gd name="connsiteY8" fmla="*/ 613369 h 613369"/>
                  <a:gd name="connsiteX9" fmla="*/ 861990 w 1005040"/>
                  <a:gd name="connsiteY9" fmla="*/ 332382 h 613369"/>
                  <a:gd name="connsiteX10" fmla="*/ 623187 w 1005040"/>
                  <a:gd name="connsiteY10" fmla="*/ 399219 h 613369"/>
                  <a:gd name="connsiteX11" fmla="*/ 631214 w 1005040"/>
                  <a:gd name="connsiteY11" fmla="*/ 342700 h 613369"/>
                  <a:gd name="connsiteX12" fmla="*/ 270647 w 1005040"/>
                  <a:gd name="connsiteY12" fmla="*/ 404613 h 613369"/>
                  <a:gd name="connsiteX13" fmla="*/ 133330 w 1005040"/>
                  <a:gd name="connsiteY13" fmla="*/ 361751 h 613369"/>
                  <a:gd name="connsiteX14" fmla="*/ 51192 w 1005040"/>
                  <a:gd name="connsiteY14" fmla="*/ 594319 h 613369"/>
                  <a:gd name="connsiteX0" fmla="*/ 51192 w 1012251"/>
                  <a:gd name="connsiteY0" fmla="*/ 589812 h 608862"/>
                  <a:gd name="connsiteX1" fmla="*/ 58037 w 1012251"/>
                  <a:gd name="connsiteY1" fmla="*/ 286762 h 608862"/>
                  <a:gd name="connsiteX2" fmla="*/ 5534 w 1012251"/>
                  <a:gd name="connsiteY2" fmla="*/ 134201 h 608862"/>
                  <a:gd name="connsiteX3" fmla="*/ 118363 w 1012251"/>
                  <a:gd name="connsiteY3" fmla="*/ 134363 h 608862"/>
                  <a:gd name="connsiteX4" fmla="*/ 65066 w 1012251"/>
                  <a:gd name="connsiteY4" fmla="*/ 28632 h 608862"/>
                  <a:gd name="connsiteX5" fmla="*/ 508888 w 1012251"/>
                  <a:gd name="connsiteY5" fmla="*/ 64513 h 608862"/>
                  <a:gd name="connsiteX6" fmla="*/ 902677 w 1012251"/>
                  <a:gd name="connsiteY6" fmla="*/ 56 h 608862"/>
                  <a:gd name="connsiteX7" fmla="*/ 959621 w 1012251"/>
                  <a:gd name="connsiteY7" fmla="*/ 62762 h 608862"/>
                  <a:gd name="connsiteX8" fmla="*/ 986609 w 1012251"/>
                  <a:gd name="connsiteY8" fmla="*/ 608862 h 608862"/>
                  <a:gd name="connsiteX9" fmla="*/ 861990 w 1012251"/>
                  <a:gd name="connsiteY9" fmla="*/ 327875 h 608862"/>
                  <a:gd name="connsiteX10" fmla="*/ 623187 w 1012251"/>
                  <a:gd name="connsiteY10" fmla="*/ 394712 h 608862"/>
                  <a:gd name="connsiteX11" fmla="*/ 631214 w 1012251"/>
                  <a:gd name="connsiteY11" fmla="*/ 338193 h 608862"/>
                  <a:gd name="connsiteX12" fmla="*/ 270647 w 1012251"/>
                  <a:gd name="connsiteY12" fmla="*/ 400106 h 608862"/>
                  <a:gd name="connsiteX13" fmla="*/ 133330 w 1012251"/>
                  <a:gd name="connsiteY13" fmla="*/ 357244 h 608862"/>
                  <a:gd name="connsiteX14" fmla="*/ 51192 w 1012251"/>
                  <a:gd name="connsiteY14" fmla="*/ 589812 h 608862"/>
                  <a:gd name="connsiteX0" fmla="*/ 51192 w 1012251"/>
                  <a:gd name="connsiteY0" fmla="*/ 565098 h 584148"/>
                  <a:gd name="connsiteX1" fmla="*/ 58037 w 1012251"/>
                  <a:gd name="connsiteY1" fmla="*/ 262048 h 584148"/>
                  <a:gd name="connsiteX2" fmla="*/ 5534 w 1012251"/>
                  <a:gd name="connsiteY2" fmla="*/ 109487 h 584148"/>
                  <a:gd name="connsiteX3" fmla="*/ 118363 w 1012251"/>
                  <a:gd name="connsiteY3" fmla="*/ 109649 h 584148"/>
                  <a:gd name="connsiteX4" fmla="*/ 65066 w 1012251"/>
                  <a:gd name="connsiteY4" fmla="*/ 3918 h 584148"/>
                  <a:gd name="connsiteX5" fmla="*/ 508888 w 1012251"/>
                  <a:gd name="connsiteY5" fmla="*/ 39799 h 584148"/>
                  <a:gd name="connsiteX6" fmla="*/ 893152 w 1012251"/>
                  <a:gd name="connsiteY6" fmla="*/ 61067 h 584148"/>
                  <a:gd name="connsiteX7" fmla="*/ 959621 w 1012251"/>
                  <a:gd name="connsiteY7" fmla="*/ 38048 h 584148"/>
                  <a:gd name="connsiteX8" fmla="*/ 986609 w 1012251"/>
                  <a:gd name="connsiteY8" fmla="*/ 584148 h 584148"/>
                  <a:gd name="connsiteX9" fmla="*/ 861990 w 1012251"/>
                  <a:gd name="connsiteY9" fmla="*/ 303161 h 584148"/>
                  <a:gd name="connsiteX10" fmla="*/ 623187 w 1012251"/>
                  <a:gd name="connsiteY10" fmla="*/ 369998 h 584148"/>
                  <a:gd name="connsiteX11" fmla="*/ 631214 w 1012251"/>
                  <a:gd name="connsiteY11" fmla="*/ 313479 h 584148"/>
                  <a:gd name="connsiteX12" fmla="*/ 270647 w 1012251"/>
                  <a:gd name="connsiteY12" fmla="*/ 375392 h 584148"/>
                  <a:gd name="connsiteX13" fmla="*/ 133330 w 1012251"/>
                  <a:gd name="connsiteY13" fmla="*/ 332530 h 584148"/>
                  <a:gd name="connsiteX14" fmla="*/ 51192 w 1012251"/>
                  <a:gd name="connsiteY14" fmla="*/ 565098 h 584148"/>
                  <a:gd name="connsiteX0" fmla="*/ 51192 w 1012251"/>
                  <a:gd name="connsiteY0" fmla="*/ 613109 h 632159"/>
                  <a:gd name="connsiteX1" fmla="*/ 58037 w 1012251"/>
                  <a:gd name="connsiteY1" fmla="*/ 310059 h 632159"/>
                  <a:gd name="connsiteX2" fmla="*/ 5534 w 1012251"/>
                  <a:gd name="connsiteY2" fmla="*/ 157498 h 632159"/>
                  <a:gd name="connsiteX3" fmla="*/ 118363 w 1012251"/>
                  <a:gd name="connsiteY3" fmla="*/ 157660 h 632159"/>
                  <a:gd name="connsiteX4" fmla="*/ 65066 w 1012251"/>
                  <a:gd name="connsiteY4" fmla="*/ 51929 h 632159"/>
                  <a:gd name="connsiteX5" fmla="*/ 912113 w 1012251"/>
                  <a:gd name="connsiteY5" fmla="*/ 8435 h 632159"/>
                  <a:gd name="connsiteX6" fmla="*/ 893152 w 1012251"/>
                  <a:gd name="connsiteY6" fmla="*/ 109078 h 632159"/>
                  <a:gd name="connsiteX7" fmla="*/ 959621 w 1012251"/>
                  <a:gd name="connsiteY7" fmla="*/ 86059 h 632159"/>
                  <a:gd name="connsiteX8" fmla="*/ 986609 w 1012251"/>
                  <a:gd name="connsiteY8" fmla="*/ 632159 h 632159"/>
                  <a:gd name="connsiteX9" fmla="*/ 861990 w 1012251"/>
                  <a:gd name="connsiteY9" fmla="*/ 351172 h 632159"/>
                  <a:gd name="connsiteX10" fmla="*/ 623187 w 1012251"/>
                  <a:gd name="connsiteY10" fmla="*/ 418009 h 632159"/>
                  <a:gd name="connsiteX11" fmla="*/ 631214 w 1012251"/>
                  <a:gd name="connsiteY11" fmla="*/ 361490 h 632159"/>
                  <a:gd name="connsiteX12" fmla="*/ 270647 w 1012251"/>
                  <a:gd name="connsiteY12" fmla="*/ 423403 h 632159"/>
                  <a:gd name="connsiteX13" fmla="*/ 133330 w 1012251"/>
                  <a:gd name="connsiteY13" fmla="*/ 380541 h 632159"/>
                  <a:gd name="connsiteX14" fmla="*/ 51192 w 1012251"/>
                  <a:gd name="connsiteY14" fmla="*/ 613109 h 632159"/>
                  <a:gd name="connsiteX0" fmla="*/ 51192 w 1012251"/>
                  <a:gd name="connsiteY0" fmla="*/ 613109 h 632159"/>
                  <a:gd name="connsiteX1" fmla="*/ 58037 w 1012251"/>
                  <a:gd name="connsiteY1" fmla="*/ 310059 h 632159"/>
                  <a:gd name="connsiteX2" fmla="*/ 5534 w 1012251"/>
                  <a:gd name="connsiteY2" fmla="*/ 157498 h 632159"/>
                  <a:gd name="connsiteX3" fmla="*/ 118363 w 1012251"/>
                  <a:gd name="connsiteY3" fmla="*/ 157660 h 632159"/>
                  <a:gd name="connsiteX4" fmla="*/ 65066 w 1012251"/>
                  <a:gd name="connsiteY4" fmla="*/ 51929 h 632159"/>
                  <a:gd name="connsiteX5" fmla="*/ 912113 w 1012251"/>
                  <a:gd name="connsiteY5" fmla="*/ 8435 h 632159"/>
                  <a:gd name="connsiteX6" fmla="*/ 839177 w 1012251"/>
                  <a:gd name="connsiteY6" fmla="*/ 128128 h 632159"/>
                  <a:gd name="connsiteX7" fmla="*/ 959621 w 1012251"/>
                  <a:gd name="connsiteY7" fmla="*/ 86059 h 632159"/>
                  <a:gd name="connsiteX8" fmla="*/ 986609 w 1012251"/>
                  <a:gd name="connsiteY8" fmla="*/ 632159 h 632159"/>
                  <a:gd name="connsiteX9" fmla="*/ 861990 w 1012251"/>
                  <a:gd name="connsiteY9" fmla="*/ 351172 h 632159"/>
                  <a:gd name="connsiteX10" fmla="*/ 623187 w 1012251"/>
                  <a:gd name="connsiteY10" fmla="*/ 418009 h 632159"/>
                  <a:gd name="connsiteX11" fmla="*/ 631214 w 1012251"/>
                  <a:gd name="connsiteY11" fmla="*/ 361490 h 632159"/>
                  <a:gd name="connsiteX12" fmla="*/ 270647 w 1012251"/>
                  <a:gd name="connsiteY12" fmla="*/ 423403 h 632159"/>
                  <a:gd name="connsiteX13" fmla="*/ 133330 w 1012251"/>
                  <a:gd name="connsiteY13" fmla="*/ 380541 h 632159"/>
                  <a:gd name="connsiteX14" fmla="*/ 51192 w 1012251"/>
                  <a:gd name="connsiteY14" fmla="*/ 613109 h 632159"/>
                  <a:gd name="connsiteX0" fmla="*/ 51192 w 1012251"/>
                  <a:gd name="connsiteY0" fmla="*/ 630614 h 649664"/>
                  <a:gd name="connsiteX1" fmla="*/ 58037 w 1012251"/>
                  <a:gd name="connsiteY1" fmla="*/ 327564 h 649664"/>
                  <a:gd name="connsiteX2" fmla="*/ 5534 w 1012251"/>
                  <a:gd name="connsiteY2" fmla="*/ 175003 h 649664"/>
                  <a:gd name="connsiteX3" fmla="*/ 118363 w 1012251"/>
                  <a:gd name="connsiteY3" fmla="*/ 175165 h 649664"/>
                  <a:gd name="connsiteX4" fmla="*/ 65066 w 1012251"/>
                  <a:gd name="connsiteY4" fmla="*/ 69434 h 649664"/>
                  <a:gd name="connsiteX5" fmla="*/ 902588 w 1012251"/>
                  <a:gd name="connsiteY5" fmla="*/ 6890 h 649664"/>
                  <a:gd name="connsiteX6" fmla="*/ 839177 w 1012251"/>
                  <a:gd name="connsiteY6" fmla="*/ 145633 h 649664"/>
                  <a:gd name="connsiteX7" fmla="*/ 959621 w 1012251"/>
                  <a:gd name="connsiteY7" fmla="*/ 103564 h 649664"/>
                  <a:gd name="connsiteX8" fmla="*/ 986609 w 1012251"/>
                  <a:gd name="connsiteY8" fmla="*/ 649664 h 649664"/>
                  <a:gd name="connsiteX9" fmla="*/ 861990 w 1012251"/>
                  <a:gd name="connsiteY9" fmla="*/ 368677 h 649664"/>
                  <a:gd name="connsiteX10" fmla="*/ 623187 w 1012251"/>
                  <a:gd name="connsiteY10" fmla="*/ 435514 h 649664"/>
                  <a:gd name="connsiteX11" fmla="*/ 631214 w 1012251"/>
                  <a:gd name="connsiteY11" fmla="*/ 378995 h 649664"/>
                  <a:gd name="connsiteX12" fmla="*/ 270647 w 1012251"/>
                  <a:gd name="connsiteY12" fmla="*/ 440908 h 649664"/>
                  <a:gd name="connsiteX13" fmla="*/ 133330 w 1012251"/>
                  <a:gd name="connsiteY13" fmla="*/ 398046 h 649664"/>
                  <a:gd name="connsiteX14" fmla="*/ 51192 w 1012251"/>
                  <a:gd name="connsiteY14" fmla="*/ 630614 h 649664"/>
                  <a:gd name="connsiteX0" fmla="*/ 51192 w 1012251"/>
                  <a:gd name="connsiteY0" fmla="*/ 630614 h 649664"/>
                  <a:gd name="connsiteX1" fmla="*/ 58037 w 1012251"/>
                  <a:gd name="connsiteY1" fmla="*/ 327564 h 649664"/>
                  <a:gd name="connsiteX2" fmla="*/ 5534 w 1012251"/>
                  <a:gd name="connsiteY2" fmla="*/ 175003 h 649664"/>
                  <a:gd name="connsiteX3" fmla="*/ 118363 w 1012251"/>
                  <a:gd name="connsiteY3" fmla="*/ 175165 h 649664"/>
                  <a:gd name="connsiteX4" fmla="*/ 65066 w 1012251"/>
                  <a:gd name="connsiteY4" fmla="*/ 69434 h 649664"/>
                  <a:gd name="connsiteX5" fmla="*/ 902588 w 1012251"/>
                  <a:gd name="connsiteY5" fmla="*/ 6890 h 649664"/>
                  <a:gd name="connsiteX6" fmla="*/ 839177 w 1012251"/>
                  <a:gd name="connsiteY6" fmla="*/ 145633 h 649664"/>
                  <a:gd name="connsiteX7" fmla="*/ 959621 w 1012251"/>
                  <a:gd name="connsiteY7" fmla="*/ 103564 h 649664"/>
                  <a:gd name="connsiteX8" fmla="*/ 986609 w 1012251"/>
                  <a:gd name="connsiteY8" fmla="*/ 649664 h 649664"/>
                  <a:gd name="connsiteX9" fmla="*/ 861990 w 1012251"/>
                  <a:gd name="connsiteY9" fmla="*/ 368677 h 649664"/>
                  <a:gd name="connsiteX10" fmla="*/ 623187 w 1012251"/>
                  <a:gd name="connsiteY10" fmla="*/ 435514 h 649664"/>
                  <a:gd name="connsiteX11" fmla="*/ 631214 w 1012251"/>
                  <a:gd name="connsiteY11" fmla="*/ 378995 h 649664"/>
                  <a:gd name="connsiteX12" fmla="*/ 270647 w 1012251"/>
                  <a:gd name="connsiteY12" fmla="*/ 440908 h 649664"/>
                  <a:gd name="connsiteX13" fmla="*/ 133330 w 1012251"/>
                  <a:gd name="connsiteY13" fmla="*/ 398046 h 649664"/>
                  <a:gd name="connsiteX14" fmla="*/ 51192 w 1012251"/>
                  <a:gd name="connsiteY14" fmla="*/ 630614 h 649664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861990 w 1012251"/>
                  <a:gd name="connsiteY9" fmla="*/ 334530 h 615517"/>
                  <a:gd name="connsiteX10" fmla="*/ 623187 w 1012251"/>
                  <a:gd name="connsiteY10" fmla="*/ 4013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623187 w 1012251"/>
                  <a:gd name="connsiteY10" fmla="*/ 4013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31214 w 1012251"/>
                  <a:gd name="connsiteY11" fmla="*/ 344848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270647 w 1012251"/>
                  <a:gd name="connsiteY12" fmla="*/ 40676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133330 w 1012251"/>
                  <a:gd name="connsiteY13" fmla="*/ 363899 h 615517"/>
                  <a:gd name="connsiteX14" fmla="*/ 51192 w 1012251"/>
                  <a:gd name="connsiteY14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133330 w 1012251"/>
                  <a:gd name="connsiteY14" fmla="*/ 363899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90525 w 1012251"/>
                  <a:gd name="connsiteY13" fmla="*/ 36461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00822 w 1012251"/>
                  <a:gd name="connsiteY12" fmla="*/ 463911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13522 w 1012251"/>
                  <a:gd name="connsiteY12" fmla="*/ 479786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51192 w 1012251"/>
                  <a:gd name="connsiteY15" fmla="*/ 596467 h 615517"/>
                  <a:gd name="connsiteX0" fmla="*/ 51192 w 1012251"/>
                  <a:gd name="connsiteY0" fmla="*/ 596467 h 615517"/>
                  <a:gd name="connsiteX1" fmla="*/ 58037 w 1012251"/>
                  <a:gd name="connsiteY1" fmla="*/ 293417 h 615517"/>
                  <a:gd name="connsiteX2" fmla="*/ 5534 w 1012251"/>
                  <a:gd name="connsiteY2" fmla="*/ 140856 h 615517"/>
                  <a:gd name="connsiteX3" fmla="*/ 118363 w 1012251"/>
                  <a:gd name="connsiteY3" fmla="*/ 141018 h 615517"/>
                  <a:gd name="connsiteX4" fmla="*/ 65066 w 1012251"/>
                  <a:gd name="connsiteY4" fmla="*/ 35287 h 615517"/>
                  <a:gd name="connsiteX5" fmla="*/ 908938 w 1012251"/>
                  <a:gd name="connsiteY5" fmla="*/ 10843 h 615517"/>
                  <a:gd name="connsiteX6" fmla="*/ 839177 w 1012251"/>
                  <a:gd name="connsiteY6" fmla="*/ 111486 h 615517"/>
                  <a:gd name="connsiteX7" fmla="*/ 959621 w 1012251"/>
                  <a:gd name="connsiteY7" fmla="*/ 69417 h 615517"/>
                  <a:gd name="connsiteX8" fmla="*/ 986609 w 1012251"/>
                  <a:gd name="connsiteY8" fmla="*/ 615517 h 615517"/>
                  <a:gd name="connsiteX9" fmla="*/ 741340 w 1012251"/>
                  <a:gd name="connsiteY9" fmla="*/ 347230 h 615517"/>
                  <a:gd name="connsiteX10" fmla="*/ 718437 w 1012251"/>
                  <a:gd name="connsiteY10" fmla="*/ 426767 h 615517"/>
                  <a:gd name="connsiteX11" fmla="*/ 678839 w 1012251"/>
                  <a:gd name="connsiteY11" fmla="*/ 322623 h 615517"/>
                  <a:gd name="connsiteX12" fmla="*/ 413522 w 1012251"/>
                  <a:gd name="connsiteY12" fmla="*/ 479786 h 615517"/>
                  <a:gd name="connsiteX13" fmla="*/ 381000 w 1012251"/>
                  <a:gd name="connsiteY13" fmla="*/ 383663 h 615517"/>
                  <a:gd name="connsiteX14" fmla="*/ 234930 w 1012251"/>
                  <a:gd name="connsiteY14" fmla="*/ 475024 h 615517"/>
                  <a:gd name="connsiteX15" fmla="*/ 111125 w 1012251"/>
                  <a:gd name="connsiteY15" fmla="*/ 526538 h 615517"/>
                  <a:gd name="connsiteX16" fmla="*/ 51192 w 1012251"/>
                  <a:gd name="connsiteY16" fmla="*/ 596467 h 615517"/>
                  <a:gd name="connsiteX0" fmla="*/ 51192 w 1012251"/>
                  <a:gd name="connsiteY0" fmla="*/ 590548 h 609598"/>
                  <a:gd name="connsiteX1" fmla="*/ 58037 w 1012251"/>
                  <a:gd name="connsiteY1" fmla="*/ 287498 h 609598"/>
                  <a:gd name="connsiteX2" fmla="*/ 5534 w 1012251"/>
                  <a:gd name="connsiteY2" fmla="*/ 134937 h 609598"/>
                  <a:gd name="connsiteX3" fmla="*/ 118363 w 1012251"/>
                  <a:gd name="connsiteY3" fmla="*/ 135099 h 609598"/>
                  <a:gd name="connsiteX4" fmla="*/ 398441 w 1012251"/>
                  <a:gd name="connsiteY4" fmla="*/ 108743 h 609598"/>
                  <a:gd name="connsiteX5" fmla="*/ 908938 w 1012251"/>
                  <a:gd name="connsiteY5" fmla="*/ 4924 h 609598"/>
                  <a:gd name="connsiteX6" fmla="*/ 839177 w 1012251"/>
                  <a:gd name="connsiteY6" fmla="*/ 105567 h 609598"/>
                  <a:gd name="connsiteX7" fmla="*/ 959621 w 1012251"/>
                  <a:gd name="connsiteY7" fmla="*/ 63498 h 609598"/>
                  <a:gd name="connsiteX8" fmla="*/ 986609 w 1012251"/>
                  <a:gd name="connsiteY8" fmla="*/ 609598 h 609598"/>
                  <a:gd name="connsiteX9" fmla="*/ 741340 w 1012251"/>
                  <a:gd name="connsiteY9" fmla="*/ 341311 h 609598"/>
                  <a:gd name="connsiteX10" fmla="*/ 718437 w 1012251"/>
                  <a:gd name="connsiteY10" fmla="*/ 420848 h 609598"/>
                  <a:gd name="connsiteX11" fmla="*/ 678839 w 1012251"/>
                  <a:gd name="connsiteY11" fmla="*/ 316704 h 609598"/>
                  <a:gd name="connsiteX12" fmla="*/ 413522 w 1012251"/>
                  <a:gd name="connsiteY12" fmla="*/ 473867 h 609598"/>
                  <a:gd name="connsiteX13" fmla="*/ 381000 w 1012251"/>
                  <a:gd name="connsiteY13" fmla="*/ 377744 h 609598"/>
                  <a:gd name="connsiteX14" fmla="*/ 234930 w 1012251"/>
                  <a:gd name="connsiteY14" fmla="*/ 469105 h 609598"/>
                  <a:gd name="connsiteX15" fmla="*/ 111125 w 1012251"/>
                  <a:gd name="connsiteY15" fmla="*/ 520619 h 609598"/>
                  <a:gd name="connsiteX16" fmla="*/ 51192 w 1012251"/>
                  <a:gd name="connsiteY16" fmla="*/ 590548 h 609598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118363 w 1012251"/>
                  <a:gd name="connsiteY3" fmla="*/ 159575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575563 w 1012251"/>
                  <a:gd name="connsiteY3" fmla="*/ 289750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51192 w 1012251"/>
                  <a:gd name="connsiteY0" fmla="*/ 615024 h 634074"/>
                  <a:gd name="connsiteX1" fmla="*/ 58037 w 1012251"/>
                  <a:gd name="connsiteY1" fmla="*/ 311974 h 634074"/>
                  <a:gd name="connsiteX2" fmla="*/ 5534 w 1012251"/>
                  <a:gd name="connsiteY2" fmla="*/ 159413 h 634074"/>
                  <a:gd name="connsiteX3" fmla="*/ 372363 w 1012251"/>
                  <a:gd name="connsiteY3" fmla="*/ 159575 h 634074"/>
                  <a:gd name="connsiteX4" fmla="*/ 487341 w 1012251"/>
                  <a:gd name="connsiteY4" fmla="*/ 6219 h 634074"/>
                  <a:gd name="connsiteX5" fmla="*/ 908938 w 1012251"/>
                  <a:gd name="connsiteY5" fmla="*/ 29400 h 634074"/>
                  <a:gd name="connsiteX6" fmla="*/ 839177 w 1012251"/>
                  <a:gd name="connsiteY6" fmla="*/ 130043 h 634074"/>
                  <a:gd name="connsiteX7" fmla="*/ 959621 w 1012251"/>
                  <a:gd name="connsiteY7" fmla="*/ 87974 h 634074"/>
                  <a:gd name="connsiteX8" fmla="*/ 986609 w 1012251"/>
                  <a:gd name="connsiteY8" fmla="*/ 634074 h 634074"/>
                  <a:gd name="connsiteX9" fmla="*/ 741340 w 1012251"/>
                  <a:gd name="connsiteY9" fmla="*/ 365787 h 634074"/>
                  <a:gd name="connsiteX10" fmla="*/ 718437 w 1012251"/>
                  <a:gd name="connsiteY10" fmla="*/ 445324 h 634074"/>
                  <a:gd name="connsiteX11" fmla="*/ 678839 w 1012251"/>
                  <a:gd name="connsiteY11" fmla="*/ 341180 h 634074"/>
                  <a:gd name="connsiteX12" fmla="*/ 413522 w 1012251"/>
                  <a:gd name="connsiteY12" fmla="*/ 498343 h 634074"/>
                  <a:gd name="connsiteX13" fmla="*/ 381000 w 1012251"/>
                  <a:gd name="connsiteY13" fmla="*/ 402220 h 634074"/>
                  <a:gd name="connsiteX14" fmla="*/ 234930 w 1012251"/>
                  <a:gd name="connsiteY14" fmla="*/ 493581 h 634074"/>
                  <a:gd name="connsiteX15" fmla="*/ 111125 w 1012251"/>
                  <a:gd name="connsiteY15" fmla="*/ 545095 h 634074"/>
                  <a:gd name="connsiteX16" fmla="*/ 51192 w 1012251"/>
                  <a:gd name="connsiteY16" fmla="*/ 615024 h 634074"/>
                  <a:gd name="connsiteX0" fmla="*/ 8956 w 970015"/>
                  <a:gd name="connsiteY0" fmla="*/ 615024 h 634074"/>
                  <a:gd name="connsiteX1" fmla="*/ 15801 w 970015"/>
                  <a:gd name="connsiteY1" fmla="*/ 311974 h 634074"/>
                  <a:gd name="connsiteX2" fmla="*/ 242698 w 970015"/>
                  <a:gd name="connsiteY2" fmla="*/ 283238 h 634074"/>
                  <a:gd name="connsiteX3" fmla="*/ 330127 w 970015"/>
                  <a:gd name="connsiteY3" fmla="*/ 159575 h 634074"/>
                  <a:gd name="connsiteX4" fmla="*/ 445105 w 970015"/>
                  <a:gd name="connsiteY4" fmla="*/ 6219 h 634074"/>
                  <a:gd name="connsiteX5" fmla="*/ 866702 w 970015"/>
                  <a:gd name="connsiteY5" fmla="*/ 29400 h 634074"/>
                  <a:gd name="connsiteX6" fmla="*/ 796941 w 970015"/>
                  <a:gd name="connsiteY6" fmla="*/ 130043 h 634074"/>
                  <a:gd name="connsiteX7" fmla="*/ 917385 w 970015"/>
                  <a:gd name="connsiteY7" fmla="*/ 87974 h 634074"/>
                  <a:gd name="connsiteX8" fmla="*/ 944373 w 970015"/>
                  <a:gd name="connsiteY8" fmla="*/ 634074 h 634074"/>
                  <a:gd name="connsiteX9" fmla="*/ 699104 w 970015"/>
                  <a:gd name="connsiteY9" fmla="*/ 365787 h 634074"/>
                  <a:gd name="connsiteX10" fmla="*/ 676201 w 970015"/>
                  <a:gd name="connsiteY10" fmla="*/ 445324 h 634074"/>
                  <a:gd name="connsiteX11" fmla="*/ 636603 w 970015"/>
                  <a:gd name="connsiteY11" fmla="*/ 341180 h 634074"/>
                  <a:gd name="connsiteX12" fmla="*/ 371286 w 970015"/>
                  <a:gd name="connsiteY12" fmla="*/ 498343 h 634074"/>
                  <a:gd name="connsiteX13" fmla="*/ 338764 w 970015"/>
                  <a:gd name="connsiteY13" fmla="*/ 402220 h 634074"/>
                  <a:gd name="connsiteX14" fmla="*/ 192694 w 970015"/>
                  <a:gd name="connsiteY14" fmla="*/ 493581 h 634074"/>
                  <a:gd name="connsiteX15" fmla="*/ 68889 w 970015"/>
                  <a:gd name="connsiteY15" fmla="*/ 545095 h 634074"/>
                  <a:gd name="connsiteX16" fmla="*/ 8956 w 970015"/>
                  <a:gd name="connsiteY16" fmla="*/ 615024 h 634074"/>
                  <a:gd name="connsiteX0" fmla="*/ 8956 w 970015"/>
                  <a:gd name="connsiteY0" fmla="*/ 615024 h 634074"/>
                  <a:gd name="connsiteX1" fmla="*/ 15801 w 970015"/>
                  <a:gd name="connsiteY1" fmla="*/ 311974 h 634074"/>
                  <a:gd name="connsiteX2" fmla="*/ 191898 w 970015"/>
                  <a:gd name="connsiteY2" fmla="*/ 219738 h 634074"/>
                  <a:gd name="connsiteX3" fmla="*/ 330127 w 970015"/>
                  <a:gd name="connsiteY3" fmla="*/ 159575 h 634074"/>
                  <a:gd name="connsiteX4" fmla="*/ 445105 w 970015"/>
                  <a:gd name="connsiteY4" fmla="*/ 6219 h 634074"/>
                  <a:gd name="connsiteX5" fmla="*/ 866702 w 970015"/>
                  <a:gd name="connsiteY5" fmla="*/ 29400 h 634074"/>
                  <a:gd name="connsiteX6" fmla="*/ 796941 w 970015"/>
                  <a:gd name="connsiteY6" fmla="*/ 130043 h 634074"/>
                  <a:gd name="connsiteX7" fmla="*/ 917385 w 970015"/>
                  <a:gd name="connsiteY7" fmla="*/ 87974 h 634074"/>
                  <a:gd name="connsiteX8" fmla="*/ 944373 w 970015"/>
                  <a:gd name="connsiteY8" fmla="*/ 634074 h 634074"/>
                  <a:gd name="connsiteX9" fmla="*/ 699104 w 970015"/>
                  <a:gd name="connsiteY9" fmla="*/ 365787 h 634074"/>
                  <a:gd name="connsiteX10" fmla="*/ 676201 w 970015"/>
                  <a:gd name="connsiteY10" fmla="*/ 445324 h 634074"/>
                  <a:gd name="connsiteX11" fmla="*/ 636603 w 970015"/>
                  <a:gd name="connsiteY11" fmla="*/ 341180 h 634074"/>
                  <a:gd name="connsiteX12" fmla="*/ 371286 w 970015"/>
                  <a:gd name="connsiteY12" fmla="*/ 498343 h 634074"/>
                  <a:gd name="connsiteX13" fmla="*/ 338764 w 970015"/>
                  <a:gd name="connsiteY13" fmla="*/ 402220 h 634074"/>
                  <a:gd name="connsiteX14" fmla="*/ 192694 w 970015"/>
                  <a:gd name="connsiteY14" fmla="*/ 493581 h 634074"/>
                  <a:gd name="connsiteX15" fmla="*/ 68889 w 970015"/>
                  <a:gd name="connsiteY15" fmla="*/ 545095 h 634074"/>
                  <a:gd name="connsiteX16" fmla="*/ 8956 w 970015"/>
                  <a:gd name="connsiteY16" fmla="*/ 615024 h 634074"/>
                  <a:gd name="connsiteX0" fmla="*/ 4016 w 965075"/>
                  <a:gd name="connsiteY0" fmla="*/ 615024 h 634074"/>
                  <a:gd name="connsiteX1" fmla="*/ 172786 w 965075"/>
                  <a:gd name="connsiteY1" fmla="*/ 356424 h 634074"/>
                  <a:gd name="connsiteX2" fmla="*/ 186958 w 965075"/>
                  <a:gd name="connsiteY2" fmla="*/ 219738 h 634074"/>
                  <a:gd name="connsiteX3" fmla="*/ 325187 w 965075"/>
                  <a:gd name="connsiteY3" fmla="*/ 159575 h 634074"/>
                  <a:gd name="connsiteX4" fmla="*/ 440165 w 965075"/>
                  <a:gd name="connsiteY4" fmla="*/ 6219 h 634074"/>
                  <a:gd name="connsiteX5" fmla="*/ 861762 w 965075"/>
                  <a:gd name="connsiteY5" fmla="*/ 29400 h 634074"/>
                  <a:gd name="connsiteX6" fmla="*/ 792001 w 965075"/>
                  <a:gd name="connsiteY6" fmla="*/ 130043 h 634074"/>
                  <a:gd name="connsiteX7" fmla="*/ 912445 w 965075"/>
                  <a:gd name="connsiteY7" fmla="*/ 87974 h 634074"/>
                  <a:gd name="connsiteX8" fmla="*/ 939433 w 965075"/>
                  <a:gd name="connsiteY8" fmla="*/ 634074 h 634074"/>
                  <a:gd name="connsiteX9" fmla="*/ 694164 w 965075"/>
                  <a:gd name="connsiteY9" fmla="*/ 365787 h 634074"/>
                  <a:gd name="connsiteX10" fmla="*/ 671261 w 965075"/>
                  <a:gd name="connsiteY10" fmla="*/ 445324 h 634074"/>
                  <a:gd name="connsiteX11" fmla="*/ 631663 w 965075"/>
                  <a:gd name="connsiteY11" fmla="*/ 341180 h 634074"/>
                  <a:gd name="connsiteX12" fmla="*/ 366346 w 965075"/>
                  <a:gd name="connsiteY12" fmla="*/ 498343 h 634074"/>
                  <a:gd name="connsiteX13" fmla="*/ 333824 w 965075"/>
                  <a:gd name="connsiteY13" fmla="*/ 402220 h 634074"/>
                  <a:gd name="connsiteX14" fmla="*/ 187754 w 965075"/>
                  <a:gd name="connsiteY14" fmla="*/ 493581 h 634074"/>
                  <a:gd name="connsiteX15" fmla="*/ 63949 w 965075"/>
                  <a:gd name="connsiteY15" fmla="*/ 545095 h 634074"/>
                  <a:gd name="connsiteX16" fmla="*/ 4016 w 965075"/>
                  <a:gd name="connsiteY16" fmla="*/ 615024 h 634074"/>
                  <a:gd name="connsiteX0" fmla="*/ 20 w 961079"/>
                  <a:gd name="connsiteY0" fmla="*/ 615024 h 634074"/>
                  <a:gd name="connsiteX1" fmla="*/ 54490 w 961079"/>
                  <a:gd name="connsiteY1" fmla="*/ 337374 h 634074"/>
                  <a:gd name="connsiteX2" fmla="*/ 182962 w 961079"/>
                  <a:gd name="connsiteY2" fmla="*/ 219738 h 634074"/>
                  <a:gd name="connsiteX3" fmla="*/ 321191 w 961079"/>
                  <a:gd name="connsiteY3" fmla="*/ 159575 h 634074"/>
                  <a:gd name="connsiteX4" fmla="*/ 436169 w 961079"/>
                  <a:gd name="connsiteY4" fmla="*/ 6219 h 634074"/>
                  <a:gd name="connsiteX5" fmla="*/ 857766 w 961079"/>
                  <a:gd name="connsiteY5" fmla="*/ 29400 h 634074"/>
                  <a:gd name="connsiteX6" fmla="*/ 788005 w 961079"/>
                  <a:gd name="connsiteY6" fmla="*/ 130043 h 634074"/>
                  <a:gd name="connsiteX7" fmla="*/ 908449 w 961079"/>
                  <a:gd name="connsiteY7" fmla="*/ 87974 h 634074"/>
                  <a:gd name="connsiteX8" fmla="*/ 935437 w 961079"/>
                  <a:gd name="connsiteY8" fmla="*/ 634074 h 634074"/>
                  <a:gd name="connsiteX9" fmla="*/ 690168 w 961079"/>
                  <a:gd name="connsiteY9" fmla="*/ 365787 h 634074"/>
                  <a:gd name="connsiteX10" fmla="*/ 667265 w 961079"/>
                  <a:gd name="connsiteY10" fmla="*/ 445324 h 634074"/>
                  <a:gd name="connsiteX11" fmla="*/ 627667 w 961079"/>
                  <a:gd name="connsiteY11" fmla="*/ 341180 h 634074"/>
                  <a:gd name="connsiteX12" fmla="*/ 362350 w 961079"/>
                  <a:gd name="connsiteY12" fmla="*/ 498343 h 634074"/>
                  <a:gd name="connsiteX13" fmla="*/ 329828 w 961079"/>
                  <a:gd name="connsiteY13" fmla="*/ 402220 h 634074"/>
                  <a:gd name="connsiteX14" fmla="*/ 183758 w 961079"/>
                  <a:gd name="connsiteY14" fmla="*/ 493581 h 634074"/>
                  <a:gd name="connsiteX15" fmla="*/ 59953 w 961079"/>
                  <a:gd name="connsiteY15" fmla="*/ 545095 h 634074"/>
                  <a:gd name="connsiteX16" fmla="*/ 20 w 961079"/>
                  <a:gd name="connsiteY16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183608 w 961725"/>
                  <a:gd name="connsiteY2" fmla="*/ 219738 h 634074"/>
                  <a:gd name="connsiteX3" fmla="*/ 321837 w 961725"/>
                  <a:gd name="connsiteY3" fmla="*/ 159575 h 634074"/>
                  <a:gd name="connsiteX4" fmla="*/ 436815 w 961725"/>
                  <a:gd name="connsiteY4" fmla="*/ 6219 h 634074"/>
                  <a:gd name="connsiteX5" fmla="*/ 858412 w 961725"/>
                  <a:gd name="connsiteY5" fmla="*/ 29400 h 634074"/>
                  <a:gd name="connsiteX6" fmla="*/ 788651 w 961725"/>
                  <a:gd name="connsiteY6" fmla="*/ 130043 h 634074"/>
                  <a:gd name="connsiteX7" fmla="*/ 909095 w 961725"/>
                  <a:gd name="connsiteY7" fmla="*/ 87974 h 634074"/>
                  <a:gd name="connsiteX8" fmla="*/ 936083 w 961725"/>
                  <a:gd name="connsiteY8" fmla="*/ 634074 h 634074"/>
                  <a:gd name="connsiteX9" fmla="*/ 690814 w 961725"/>
                  <a:gd name="connsiteY9" fmla="*/ 365787 h 634074"/>
                  <a:gd name="connsiteX10" fmla="*/ 667911 w 961725"/>
                  <a:gd name="connsiteY10" fmla="*/ 445324 h 634074"/>
                  <a:gd name="connsiteX11" fmla="*/ 628313 w 961725"/>
                  <a:gd name="connsiteY11" fmla="*/ 341180 h 634074"/>
                  <a:gd name="connsiteX12" fmla="*/ 362996 w 961725"/>
                  <a:gd name="connsiteY12" fmla="*/ 498343 h 634074"/>
                  <a:gd name="connsiteX13" fmla="*/ 330474 w 961725"/>
                  <a:gd name="connsiteY13" fmla="*/ 402220 h 634074"/>
                  <a:gd name="connsiteX14" fmla="*/ 184404 w 961725"/>
                  <a:gd name="connsiteY14" fmla="*/ 493581 h 634074"/>
                  <a:gd name="connsiteX15" fmla="*/ 60599 w 961725"/>
                  <a:gd name="connsiteY15" fmla="*/ 545095 h 634074"/>
                  <a:gd name="connsiteX16" fmla="*/ 666 w 961725"/>
                  <a:gd name="connsiteY16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15024 h 634074"/>
                  <a:gd name="connsiteX1" fmla="*/ 55136 w 961725"/>
                  <a:gd name="connsiteY1" fmla="*/ 337374 h 634074"/>
                  <a:gd name="connsiteX2" fmla="*/ 321837 w 961725"/>
                  <a:gd name="connsiteY2" fmla="*/ 159575 h 634074"/>
                  <a:gd name="connsiteX3" fmla="*/ 436815 w 961725"/>
                  <a:gd name="connsiteY3" fmla="*/ 6219 h 634074"/>
                  <a:gd name="connsiteX4" fmla="*/ 858412 w 961725"/>
                  <a:gd name="connsiteY4" fmla="*/ 29400 h 634074"/>
                  <a:gd name="connsiteX5" fmla="*/ 788651 w 961725"/>
                  <a:gd name="connsiteY5" fmla="*/ 130043 h 634074"/>
                  <a:gd name="connsiteX6" fmla="*/ 909095 w 961725"/>
                  <a:gd name="connsiteY6" fmla="*/ 87974 h 634074"/>
                  <a:gd name="connsiteX7" fmla="*/ 936083 w 961725"/>
                  <a:gd name="connsiteY7" fmla="*/ 634074 h 634074"/>
                  <a:gd name="connsiteX8" fmla="*/ 690814 w 961725"/>
                  <a:gd name="connsiteY8" fmla="*/ 365787 h 634074"/>
                  <a:gd name="connsiteX9" fmla="*/ 667911 w 961725"/>
                  <a:gd name="connsiteY9" fmla="*/ 445324 h 634074"/>
                  <a:gd name="connsiteX10" fmla="*/ 628313 w 961725"/>
                  <a:gd name="connsiteY10" fmla="*/ 341180 h 634074"/>
                  <a:gd name="connsiteX11" fmla="*/ 362996 w 961725"/>
                  <a:gd name="connsiteY11" fmla="*/ 498343 h 634074"/>
                  <a:gd name="connsiteX12" fmla="*/ 330474 w 961725"/>
                  <a:gd name="connsiteY12" fmla="*/ 402220 h 634074"/>
                  <a:gd name="connsiteX13" fmla="*/ 184404 w 961725"/>
                  <a:gd name="connsiteY13" fmla="*/ 493581 h 634074"/>
                  <a:gd name="connsiteX14" fmla="*/ 60599 w 961725"/>
                  <a:gd name="connsiteY14" fmla="*/ 545095 h 634074"/>
                  <a:gd name="connsiteX15" fmla="*/ 666 w 961725"/>
                  <a:gd name="connsiteY15" fmla="*/ 615024 h 634074"/>
                  <a:gd name="connsiteX0" fmla="*/ 666 w 961725"/>
                  <a:gd name="connsiteY0" fmla="*/ 623491 h 642541"/>
                  <a:gd name="connsiteX1" fmla="*/ 55136 w 961725"/>
                  <a:gd name="connsiteY1" fmla="*/ 345841 h 642541"/>
                  <a:gd name="connsiteX2" fmla="*/ 321837 w 961725"/>
                  <a:gd name="connsiteY2" fmla="*/ 168042 h 642541"/>
                  <a:gd name="connsiteX3" fmla="*/ 436815 w 961725"/>
                  <a:gd name="connsiteY3" fmla="*/ 14686 h 642541"/>
                  <a:gd name="connsiteX4" fmla="*/ 858412 w 961725"/>
                  <a:gd name="connsiteY4" fmla="*/ 37867 h 642541"/>
                  <a:gd name="connsiteX5" fmla="*/ 788651 w 961725"/>
                  <a:gd name="connsiteY5" fmla="*/ 138510 h 642541"/>
                  <a:gd name="connsiteX6" fmla="*/ 909095 w 961725"/>
                  <a:gd name="connsiteY6" fmla="*/ 96441 h 642541"/>
                  <a:gd name="connsiteX7" fmla="*/ 936083 w 961725"/>
                  <a:gd name="connsiteY7" fmla="*/ 642541 h 642541"/>
                  <a:gd name="connsiteX8" fmla="*/ 690814 w 961725"/>
                  <a:gd name="connsiteY8" fmla="*/ 374254 h 642541"/>
                  <a:gd name="connsiteX9" fmla="*/ 667911 w 961725"/>
                  <a:gd name="connsiteY9" fmla="*/ 453791 h 642541"/>
                  <a:gd name="connsiteX10" fmla="*/ 628313 w 961725"/>
                  <a:gd name="connsiteY10" fmla="*/ 349647 h 642541"/>
                  <a:gd name="connsiteX11" fmla="*/ 362996 w 961725"/>
                  <a:gd name="connsiteY11" fmla="*/ 506810 h 642541"/>
                  <a:gd name="connsiteX12" fmla="*/ 330474 w 961725"/>
                  <a:gd name="connsiteY12" fmla="*/ 410687 h 642541"/>
                  <a:gd name="connsiteX13" fmla="*/ 184404 w 961725"/>
                  <a:gd name="connsiteY13" fmla="*/ 502048 h 642541"/>
                  <a:gd name="connsiteX14" fmla="*/ 60599 w 961725"/>
                  <a:gd name="connsiteY14" fmla="*/ 553562 h 642541"/>
                  <a:gd name="connsiteX15" fmla="*/ 666 w 961725"/>
                  <a:gd name="connsiteY15" fmla="*/ 623491 h 642541"/>
                  <a:gd name="connsiteX0" fmla="*/ 666 w 961725"/>
                  <a:gd name="connsiteY0" fmla="*/ 618804 h 637854"/>
                  <a:gd name="connsiteX1" fmla="*/ 55136 w 961725"/>
                  <a:gd name="connsiteY1" fmla="*/ 341154 h 637854"/>
                  <a:gd name="connsiteX2" fmla="*/ 321837 w 961725"/>
                  <a:gd name="connsiteY2" fmla="*/ 163355 h 637854"/>
                  <a:gd name="connsiteX3" fmla="*/ 436815 w 961725"/>
                  <a:gd name="connsiteY3" fmla="*/ 9999 h 637854"/>
                  <a:gd name="connsiteX4" fmla="*/ 642512 w 961725"/>
                  <a:gd name="connsiteY4" fmla="*/ 58580 h 637854"/>
                  <a:gd name="connsiteX5" fmla="*/ 788651 w 961725"/>
                  <a:gd name="connsiteY5" fmla="*/ 133823 h 637854"/>
                  <a:gd name="connsiteX6" fmla="*/ 909095 w 961725"/>
                  <a:gd name="connsiteY6" fmla="*/ 91754 h 637854"/>
                  <a:gd name="connsiteX7" fmla="*/ 936083 w 961725"/>
                  <a:gd name="connsiteY7" fmla="*/ 637854 h 637854"/>
                  <a:gd name="connsiteX8" fmla="*/ 690814 w 961725"/>
                  <a:gd name="connsiteY8" fmla="*/ 369567 h 637854"/>
                  <a:gd name="connsiteX9" fmla="*/ 667911 w 961725"/>
                  <a:gd name="connsiteY9" fmla="*/ 449104 h 637854"/>
                  <a:gd name="connsiteX10" fmla="*/ 628313 w 961725"/>
                  <a:gd name="connsiteY10" fmla="*/ 344960 h 637854"/>
                  <a:gd name="connsiteX11" fmla="*/ 362996 w 961725"/>
                  <a:gd name="connsiteY11" fmla="*/ 502123 h 637854"/>
                  <a:gd name="connsiteX12" fmla="*/ 330474 w 961725"/>
                  <a:gd name="connsiteY12" fmla="*/ 406000 h 637854"/>
                  <a:gd name="connsiteX13" fmla="*/ 184404 w 961725"/>
                  <a:gd name="connsiteY13" fmla="*/ 497361 h 637854"/>
                  <a:gd name="connsiteX14" fmla="*/ 60599 w 961725"/>
                  <a:gd name="connsiteY14" fmla="*/ 548875 h 637854"/>
                  <a:gd name="connsiteX15" fmla="*/ 666 w 961725"/>
                  <a:gd name="connsiteY15" fmla="*/ 618804 h 637854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788651 w 961725"/>
                  <a:gd name="connsiteY5" fmla="*/ 139369 h 643400"/>
                  <a:gd name="connsiteX6" fmla="*/ 909095 w 961725"/>
                  <a:gd name="connsiteY6" fmla="*/ 97300 h 643400"/>
                  <a:gd name="connsiteX7" fmla="*/ 936083 w 961725"/>
                  <a:gd name="connsiteY7" fmla="*/ 643400 h 643400"/>
                  <a:gd name="connsiteX8" fmla="*/ 690814 w 961725"/>
                  <a:gd name="connsiteY8" fmla="*/ 375113 h 643400"/>
                  <a:gd name="connsiteX9" fmla="*/ 667911 w 961725"/>
                  <a:gd name="connsiteY9" fmla="*/ 454650 h 643400"/>
                  <a:gd name="connsiteX10" fmla="*/ 628313 w 961725"/>
                  <a:gd name="connsiteY10" fmla="*/ 350506 h 643400"/>
                  <a:gd name="connsiteX11" fmla="*/ 362996 w 961725"/>
                  <a:gd name="connsiteY11" fmla="*/ 507669 h 643400"/>
                  <a:gd name="connsiteX12" fmla="*/ 330474 w 961725"/>
                  <a:gd name="connsiteY12" fmla="*/ 411546 h 643400"/>
                  <a:gd name="connsiteX13" fmla="*/ 184404 w 961725"/>
                  <a:gd name="connsiteY13" fmla="*/ 502907 h 643400"/>
                  <a:gd name="connsiteX14" fmla="*/ 60599 w 961725"/>
                  <a:gd name="connsiteY14" fmla="*/ 554421 h 643400"/>
                  <a:gd name="connsiteX15" fmla="*/ 666 w 961725"/>
                  <a:gd name="connsiteY15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73399 w 961725"/>
                  <a:gd name="connsiteY5" fmla="*/ 52770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628313 w 961725"/>
                  <a:gd name="connsiteY11" fmla="*/ 350506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90814 w 961725"/>
                  <a:gd name="connsiteY9" fmla="*/ 375113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67911 w 961725"/>
                  <a:gd name="connsiteY10" fmla="*/ 4546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36161 w 961725"/>
                  <a:gd name="connsiteY10" fmla="*/ 41655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1086 w 961725"/>
                  <a:gd name="connsiteY10" fmla="*/ 46417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17111 w 961725"/>
                  <a:gd name="connsiteY10" fmla="*/ 445125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74939 w 961725"/>
                  <a:gd name="connsiteY9" fmla="*/ 378288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6876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61725"/>
                  <a:gd name="connsiteY0" fmla="*/ 624350 h 643400"/>
                  <a:gd name="connsiteX1" fmla="*/ 55136 w 961725"/>
                  <a:gd name="connsiteY1" fmla="*/ 346700 h 643400"/>
                  <a:gd name="connsiteX2" fmla="*/ 321837 w 961725"/>
                  <a:gd name="connsiteY2" fmla="*/ 168901 h 643400"/>
                  <a:gd name="connsiteX3" fmla="*/ 436815 w 961725"/>
                  <a:gd name="connsiteY3" fmla="*/ 15545 h 643400"/>
                  <a:gd name="connsiteX4" fmla="*/ 671087 w 961725"/>
                  <a:gd name="connsiteY4" fmla="*/ 35551 h 643400"/>
                  <a:gd name="connsiteX5" fmla="*/ 882924 w 961725"/>
                  <a:gd name="connsiteY5" fmla="*/ 55945 h 643400"/>
                  <a:gd name="connsiteX6" fmla="*/ 788651 w 961725"/>
                  <a:gd name="connsiteY6" fmla="*/ 139369 h 643400"/>
                  <a:gd name="connsiteX7" fmla="*/ 909095 w 961725"/>
                  <a:gd name="connsiteY7" fmla="*/ 97300 h 643400"/>
                  <a:gd name="connsiteX8" fmla="*/ 936083 w 961725"/>
                  <a:gd name="connsiteY8" fmla="*/ 643400 h 643400"/>
                  <a:gd name="connsiteX9" fmla="*/ 700339 w 961725"/>
                  <a:gd name="connsiteY9" fmla="*/ 368763 h 643400"/>
                  <a:gd name="connsiteX10" fmla="*/ 674261 w 961725"/>
                  <a:gd name="connsiteY10" fmla="*/ 473700 h 643400"/>
                  <a:gd name="connsiteX11" fmla="*/ 555288 w 961725"/>
                  <a:gd name="connsiteY11" fmla="*/ 353681 h 643400"/>
                  <a:gd name="connsiteX12" fmla="*/ 362996 w 961725"/>
                  <a:gd name="connsiteY12" fmla="*/ 507669 h 643400"/>
                  <a:gd name="connsiteX13" fmla="*/ 330474 w 961725"/>
                  <a:gd name="connsiteY13" fmla="*/ 411546 h 643400"/>
                  <a:gd name="connsiteX14" fmla="*/ 184404 w 961725"/>
                  <a:gd name="connsiteY14" fmla="*/ 502907 h 643400"/>
                  <a:gd name="connsiteX15" fmla="*/ 60599 w 961725"/>
                  <a:gd name="connsiteY15" fmla="*/ 554421 h 643400"/>
                  <a:gd name="connsiteX16" fmla="*/ 666 w 961725"/>
                  <a:gd name="connsiteY16" fmla="*/ 624350 h 643400"/>
                  <a:gd name="connsiteX0" fmla="*/ 666 w 944915"/>
                  <a:gd name="connsiteY0" fmla="*/ 624350 h 643400"/>
                  <a:gd name="connsiteX1" fmla="*/ 55136 w 944915"/>
                  <a:gd name="connsiteY1" fmla="*/ 346700 h 643400"/>
                  <a:gd name="connsiteX2" fmla="*/ 321837 w 944915"/>
                  <a:gd name="connsiteY2" fmla="*/ 168901 h 643400"/>
                  <a:gd name="connsiteX3" fmla="*/ 436815 w 944915"/>
                  <a:gd name="connsiteY3" fmla="*/ 15545 h 643400"/>
                  <a:gd name="connsiteX4" fmla="*/ 671087 w 944915"/>
                  <a:gd name="connsiteY4" fmla="*/ 35551 h 643400"/>
                  <a:gd name="connsiteX5" fmla="*/ 882924 w 944915"/>
                  <a:gd name="connsiteY5" fmla="*/ 55945 h 643400"/>
                  <a:gd name="connsiteX6" fmla="*/ 788651 w 944915"/>
                  <a:gd name="connsiteY6" fmla="*/ 139369 h 643400"/>
                  <a:gd name="connsiteX7" fmla="*/ 909095 w 944915"/>
                  <a:gd name="connsiteY7" fmla="*/ 97300 h 643400"/>
                  <a:gd name="connsiteX8" fmla="*/ 936083 w 944915"/>
                  <a:gd name="connsiteY8" fmla="*/ 643400 h 643400"/>
                  <a:gd name="connsiteX9" fmla="*/ 700339 w 944915"/>
                  <a:gd name="connsiteY9" fmla="*/ 368763 h 643400"/>
                  <a:gd name="connsiteX10" fmla="*/ 674261 w 944915"/>
                  <a:gd name="connsiteY10" fmla="*/ 473700 h 643400"/>
                  <a:gd name="connsiteX11" fmla="*/ 555288 w 944915"/>
                  <a:gd name="connsiteY11" fmla="*/ 353681 h 643400"/>
                  <a:gd name="connsiteX12" fmla="*/ 362996 w 944915"/>
                  <a:gd name="connsiteY12" fmla="*/ 507669 h 643400"/>
                  <a:gd name="connsiteX13" fmla="*/ 330474 w 944915"/>
                  <a:gd name="connsiteY13" fmla="*/ 411546 h 643400"/>
                  <a:gd name="connsiteX14" fmla="*/ 184404 w 944915"/>
                  <a:gd name="connsiteY14" fmla="*/ 502907 h 643400"/>
                  <a:gd name="connsiteX15" fmla="*/ 60599 w 944915"/>
                  <a:gd name="connsiteY15" fmla="*/ 554421 h 643400"/>
                  <a:gd name="connsiteX16" fmla="*/ 666 w 944915"/>
                  <a:gd name="connsiteY16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936083 w 936083"/>
                  <a:gd name="connsiteY8" fmla="*/ 643400 h 643400"/>
                  <a:gd name="connsiteX9" fmla="*/ 700339 w 936083"/>
                  <a:gd name="connsiteY9" fmla="*/ 368763 h 643400"/>
                  <a:gd name="connsiteX10" fmla="*/ 674261 w 936083"/>
                  <a:gd name="connsiteY10" fmla="*/ 473700 h 643400"/>
                  <a:gd name="connsiteX11" fmla="*/ 555288 w 936083"/>
                  <a:gd name="connsiteY11" fmla="*/ 353681 h 643400"/>
                  <a:gd name="connsiteX12" fmla="*/ 362996 w 936083"/>
                  <a:gd name="connsiteY12" fmla="*/ 507669 h 643400"/>
                  <a:gd name="connsiteX13" fmla="*/ 330474 w 936083"/>
                  <a:gd name="connsiteY13" fmla="*/ 411546 h 643400"/>
                  <a:gd name="connsiteX14" fmla="*/ 184404 w 936083"/>
                  <a:gd name="connsiteY14" fmla="*/ 502907 h 643400"/>
                  <a:gd name="connsiteX15" fmla="*/ 60599 w 936083"/>
                  <a:gd name="connsiteY15" fmla="*/ 554421 h 643400"/>
                  <a:gd name="connsiteX16" fmla="*/ 666 w 936083"/>
                  <a:gd name="connsiteY16" fmla="*/ 624350 h 643400"/>
                  <a:gd name="connsiteX0" fmla="*/ 666 w 944053"/>
                  <a:gd name="connsiteY0" fmla="*/ 624350 h 643400"/>
                  <a:gd name="connsiteX1" fmla="*/ 55136 w 944053"/>
                  <a:gd name="connsiteY1" fmla="*/ 346700 h 643400"/>
                  <a:gd name="connsiteX2" fmla="*/ 321837 w 944053"/>
                  <a:gd name="connsiteY2" fmla="*/ 168901 h 643400"/>
                  <a:gd name="connsiteX3" fmla="*/ 436815 w 944053"/>
                  <a:gd name="connsiteY3" fmla="*/ 15545 h 643400"/>
                  <a:gd name="connsiteX4" fmla="*/ 671087 w 944053"/>
                  <a:gd name="connsiteY4" fmla="*/ 35551 h 643400"/>
                  <a:gd name="connsiteX5" fmla="*/ 882924 w 944053"/>
                  <a:gd name="connsiteY5" fmla="*/ 55945 h 643400"/>
                  <a:gd name="connsiteX6" fmla="*/ 788651 w 944053"/>
                  <a:gd name="connsiteY6" fmla="*/ 139369 h 643400"/>
                  <a:gd name="connsiteX7" fmla="*/ 909095 w 944053"/>
                  <a:gd name="connsiteY7" fmla="*/ 97300 h 643400"/>
                  <a:gd name="connsiteX8" fmla="*/ 863600 w 944053"/>
                  <a:gd name="connsiteY8" fmla="*/ 313534 h 643400"/>
                  <a:gd name="connsiteX9" fmla="*/ 936083 w 944053"/>
                  <a:gd name="connsiteY9" fmla="*/ 643400 h 643400"/>
                  <a:gd name="connsiteX10" fmla="*/ 700339 w 944053"/>
                  <a:gd name="connsiteY10" fmla="*/ 368763 h 643400"/>
                  <a:gd name="connsiteX11" fmla="*/ 674261 w 944053"/>
                  <a:gd name="connsiteY11" fmla="*/ 473700 h 643400"/>
                  <a:gd name="connsiteX12" fmla="*/ 555288 w 944053"/>
                  <a:gd name="connsiteY12" fmla="*/ 353681 h 643400"/>
                  <a:gd name="connsiteX13" fmla="*/ 362996 w 944053"/>
                  <a:gd name="connsiteY13" fmla="*/ 507669 h 643400"/>
                  <a:gd name="connsiteX14" fmla="*/ 330474 w 944053"/>
                  <a:gd name="connsiteY14" fmla="*/ 411546 h 643400"/>
                  <a:gd name="connsiteX15" fmla="*/ 184404 w 944053"/>
                  <a:gd name="connsiteY15" fmla="*/ 502907 h 643400"/>
                  <a:gd name="connsiteX16" fmla="*/ 60599 w 944053"/>
                  <a:gd name="connsiteY16" fmla="*/ 554421 h 643400"/>
                  <a:gd name="connsiteX17" fmla="*/ 666 w 94405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909095 w 936083"/>
                  <a:gd name="connsiteY7" fmla="*/ 973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718595 w 936083"/>
                  <a:gd name="connsiteY7" fmla="*/ 237000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863600 w 936083"/>
                  <a:gd name="connsiteY8" fmla="*/ 313534 h 643400"/>
                  <a:gd name="connsiteX9" fmla="*/ 936083 w 936083"/>
                  <a:gd name="connsiteY9" fmla="*/ 643400 h 643400"/>
                  <a:gd name="connsiteX10" fmla="*/ 700339 w 936083"/>
                  <a:gd name="connsiteY10" fmla="*/ 368763 h 643400"/>
                  <a:gd name="connsiteX11" fmla="*/ 674261 w 936083"/>
                  <a:gd name="connsiteY11" fmla="*/ 473700 h 643400"/>
                  <a:gd name="connsiteX12" fmla="*/ 555288 w 936083"/>
                  <a:gd name="connsiteY12" fmla="*/ 353681 h 643400"/>
                  <a:gd name="connsiteX13" fmla="*/ 362996 w 936083"/>
                  <a:gd name="connsiteY13" fmla="*/ 507669 h 643400"/>
                  <a:gd name="connsiteX14" fmla="*/ 330474 w 936083"/>
                  <a:gd name="connsiteY14" fmla="*/ 411546 h 643400"/>
                  <a:gd name="connsiteX15" fmla="*/ 184404 w 936083"/>
                  <a:gd name="connsiteY15" fmla="*/ 502907 h 643400"/>
                  <a:gd name="connsiteX16" fmla="*/ 60599 w 936083"/>
                  <a:gd name="connsiteY16" fmla="*/ 554421 h 643400"/>
                  <a:gd name="connsiteX17" fmla="*/ 666 w 936083"/>
                  <a:gd name="connsiteY17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71525 w 936083"/>
                  <a:gd name="connsiteY8" fmla="*/ 253209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62000 w 936083"/>
                  <a:gd name="connsiteY8" fmla="*/ 23098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62996 w 936083"/>
                  <a:gd name="connsiteY14" fmla="*/ 50766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552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30474 w 936083"/>
                  <a:gd name="connsiteY15" fmla="*/ 41154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666 w 936083"/>
                  <a:gd name="connsiteY0" fmla="*/ 624350 h 643400"/>
                  <a:gd name="connsiteX1" fmla="*/ 55136 w 936083"/>
                  <a:gd name="connsiteY1" fmla="*/ 346700 h 643400"/>
                  <a:gd name="connsiteX2" fmla="*/ 321837 w 936083"/>
                  <a:gd name="connsiteY2" fmla="*/ 168901 h 643400"/>
                  <a:gd name="connsiteX3" fmla="*/ 436815 w 936083"/>
                  <a:gd name="connsiteY3" fmla="*/ 15545 h 643400"/>
                  <a:gd name="connsiteX4" fmla="*/ 671087 w 936083"/>
                  <a:gd name="connsiteY4" fmla="*/ 35551 h 643400"/>
                  <a:gd name="connsiteX5" fmla="*/ 882924 w 936083"/>
                  <a:gd name="connsiteY5" fmla="*/ 55945 h 643400"/>
                  <a:gd name="connsiteX6" fmla="*/ 788651 w 936083"/>
                  <a:gd name="connsiteY6" fmla="*/ 139369 h 643400"/>
                  <a:gd name="connsiteX7" fmla="*/ 899570 w 936083"/>
                  <a:gd name="connsiteY7" fmla="*/ 100475 h 643400"/>
                  <a:gd name="connsiteX8" fmla="*/ 787400 w 936083"/>
                  <a:gd name="connsiteY8" fmla="*/ 237334 h 643400"/>
                  <a:gd name="connsiteX9" fmla="*/ 863600 w 936083"/>
                  <a:gd name="connsiteY9" fmla="*/ 313534 h 643400"/>
                  <a:gd name="connsiteX10" fmla="*/ 936083 w 936083"/>
                  <a:gd name="connsiteY10" fmla="*/ 643400 h 643400"/>
                  <a:gd name="connsiteX11" fmla="*/ 700339 w 936083"/>
                  <a:gd name="connsiteY11" fmla="*/ 368763 h 643400"/>
                  <a:gd name="connsiteX12" fmla="*/ 674261 w 936083"/>
                  <a:gd name="connsiteY12" fmla="*/ 473700 h 643400"/>
                  <a:gd name="connsiteX13" fmla="*/ 567988 w 936083"/>
                  <a:gd name="connsiteY13" fmla="*/ 353681 h 643400"/>
                  <a:gd name="connsiteX14" fmla="*/ 324896 w 936083"/>
                  <a:gd name="connsiteY14" fmla="*/ 475919 h 643400"/>
                  <a:gd name="connsiteX15" fmla="*/ 320949 w 936083"/>
                  <a:gd name="connsiteY15" fmla="*/ 392496 h 643400"/>
                  <a:gd name="connsiteX16" fmla="*/ 184404 w 936083"/>
                  <a:gd name="connsiteY16" fmla="*/ 502907 h 643400"/>
                  <a:gd name="connsiteX17" fmla="*/ 60599 w 936083"/>
                  <a:gd name="connsiteY17" fmla="*/ 554421 h 643400"/>
                  <a:gd name="connsiteX18" fmla="*/ 666 w 936083"/>
                  <a:gd name="connsiteY18" fmla="*/ 624350 h 643400"/>
                  <a:gd name="connsiteX0" fmla="*/ 27 w 964019"/>
                  <a:gd name="connsiteY0" fmla="*/ 602125 h 643400"/>
                  <a:gd name="connsiteX1" fmla="*/ 83072 w 964019"/>
                  <a:gd name="connsiteY1" fmla="*/ 346700 h 643400"/>
                  <a:gd name="connsiteX2" fmla="*/ 349773 w 964019"/>
                  <a:gd name="connsiteY2" fmla="*/ 168901 h 643400"/>
                  <a:gd name="connsiteX3" fmla="*/ 464751 w 964019"/>
                  <a:gd name="connsiteY3" fmla="*/ 15545 h 643400"/>
                  <a:gd name="connsiteX4" fmla="*/ 699023 w 964019"/>
                  <a:gd name="connsiteY4" fmla="*/ 35551 h 643400"/>
                  <a:gd name="connsiteX5" fmla="*/ 910860 w 964019"/>
                  <a:gd name="connsiteY5" fmla="*/ 55945 h 643400"/>
                  <a:gd name="connsiteX6" fmla="*/ 816587 w 964019"/>
                  <a:gd name="connsiteY6" fmla="*/ 139369 h 643400"/>
                  <a:gd name="connsiteX7" fmla="*/ 927506 w 964019"/>
                  <a:gd name="connsiteY7" fmla="*/ 100475 h 643400"/>
                  <a:gd name="connsiteX8" fmla="*/ 815336 w 964019"/>
                  <a:gd name="connsiteY8" fmla="*/ 237334 h 643400"/>
                  <a:gd name="connsiteX9" fmla="*/ 891536 w 964019"/>
                  <a:gd name="connsiteY9" fmla="*/ 313534 h 643400"/>
                  <a:gd name="connsiteX10" fmla="*/ 964019 w 964019"/>
                  <a:gd name="connsiteY10" fmla="*/ 643400 h 643400"/>
                  <a:gd name="connsiteX11" fmla="*/ 728275 w 964019"/>
                  <a:gd name="connsiteY11" fmla="*/ 368763 h 643400"/>
                  <a:gd name="connsiteX12" fmla="*/ 702197 w 964019"/>
                  <a:gd name="connsiteY12" fmla="*/ 473700 h 643400"/>
                  <a:gd name="connsiteX13" fmla="*/ 595924 w 964019"/>
                  <a:gd name="connsiteY13" fmla="*/ 353681 h 643400"/>
                  <a:gd name="connsiteX14" fmla="*/ 352832 w 964019"/>
                  <a:gd name="connsiteY14" fmla="*/ 475919 h 643400"/>
                  <a:gd name="connsiteX15" fmla="*/ 348885 w 964019"/>
                  <a:gd name="connsiteY15" fmla="*/ 392496 h 643400"/>
                  <a:gd name="connsiteX16" fmla="*/ 212340 w 964019"/>
                  <a:gd name="connsiteY16" fmla="*/ 502907 h 643400"/>
                  <a:gd name="connsiteX17" fmla="*/ 88535 w 964019"/>
                  <a:gd name="connsiteY17" fmla="*/ 554421 h 643400"/>
                  <a:gd name="connsiteX18" fmla="*/ 27 w 964019"/>
                  <a:gd name="connsiteY18" fmla="*/ 602125 h 643400"/>
                  <a:gd name="connsiteX0" fmla="*/ 306 w 964298"/>
                  <a:gd name="connsiteY0" fmla="*/ 602125 h 643400"/>
                  <a:gd name="connsiteX1" fmla="*/ 83351 w 964298"/>
                  <a:gd name="connsiteY1" fmla="*/ 346700 h 643400"/>
                  <a:gd name="connsiteX2" fmla="*/ 350052 w 964298"/>
                  <a:gd name="connsiteY2" fmla="*/ 168901 h 643400"/>
                  <a:gd name="connsiteX3" fmla="*/ 465030 w 964298"/>
                  <a:gd name="connsiteY3" fmla="*/ 15545 h 643400"/>
                  <a:gd name="connsiteX4" fmla="*/ 699302 w 964298"/>
                  <a:gd name="connsiteY4" fmla="*/ 35551 h 643400"/>
                  <a:gd name="connsiteX5" fmla="*/ 911139 w 964298"/>
                  <a:gd name="connsiteY5" fmla="*/ 55945 h 643400"/>
                  <a:gd name="connsiteX6" fmla="*/ 816866 w 964298"/>
                  <a:gd name="connsiteY6" fmla="*/ 139369 h 643400"/>
                  <a:gd name="connsiteX7" fmla="*/ 927785 w 964298"/>
                  <a:gd name="connsiteY7" fmla="*/ 100475 h 643400"/>
                  <a:gd name="connsiteX8" fmla="*/ 815615 w 964298"/>
                  <a:gd name="connsiteY8" fmla="*/ 237334 h 643400"/>
                  <a:gd name="connsiteX9" fmla="*/ 891815 w 964298"/>
                  <a:gd name="connsiteY9" fmla="*/ 313534 h 643400"/>
                  <a:gd name="connsiteX10" fmla="*/ 964298 w 964298"/>
                  <a:gd name="connsiteY10" fmla="*/ 643400 h 643400"/>
                  <a:gd name="connsiteX11" fmla="*/ 728554 w 964298"/>
                  <a:gd name="connsiteY11" fmla="*/ 368763 h 643400"/>
                  <a:gd name="connsiteX12" fmla="*/ 702476 w 964298"/>
                  <a:gd name="connsiteY12" fmla="*/ 473700 h 643400"/>
                  <a:gd name="connsiteX13" fmla="*/ 596203 w 964298"/>
                  <a:gd name="connsiteY13" fmla="*/ 353681 h 643400"/>
                  <a:gd name="connsiteX14" fmla="*/ 353111 w 964298"/>
                  <a:gd name="connsiteY14" fmla="*/ 475919 h 643400"/>
                  <a:gd name="connsiteX15" fmla="*/ 349164 w 964298"/>
                  <a:gd name="connsiteY15" fmla="*/ 392496 h 643400"/>
                  <a:gd name="connsiteX16" fmla="*/ 212619 w 964298"/>
                  <a:gd name="connsiteY16" fmla="*/ 502907 h 643400"/>
                  <a:gd name="connsiteX17" fmla="*/ 60239 w 964298"/>
                  <a:gd name="connsiteY17" fmla="*/ 513146 h 643400"/>
                  <a:gd name="connsiteX18" fmla="*/ 306 w 964298"/>
                  <a:gd name="connsiteY18" fmla="*/ 602125 h 643400"/>
                  <a:gd name="connsiteX0" fmla="*/ 0 w 963992"/>
                  <a:gd name="connsiteY0" fmla="*/ 602125 h 643400"/>
                  <a:gd name="connsiteX1" fmla="*/ 83045 w 963992"/>
                  <a:gd name="connsiteY1" fmla="*/ 346700 h 643400"/>
                  <a:gd name="connsiteX2" fmla="*/ 349746 w 963992"/>
                  <a:gd name="connsiteY2" fmla="*/ 168901 h 643400"/>
                  <a:gd name="connsiteX3" fmla="*/ 464724 w 963992"/>
                  <a:gd name="connsiteY3" fmla="*/ 15545 h 643400"/>
                  <a:gd name="connsiteX4" fmla="*/ 698996 w 963992"/>
                  <a:gd name="connsiteY4" fmla="*/ 35551 h 643400"/>
                  <a:gd name="connsiteX5" fmla="*/ 910833 w 963992"/>
                  <a:gd name="connsiteY5" fmla="*/ 55945 h 643400"/>
                  <a:gd name="connsiteX6" fmla="*/ 816560 w 963992"/>
                  <a:gd name="connsiteY6" fmla="*/ 139369 h 643400"/>
                  <a:gd name="connsiteX7" fmla="*/ 927479 w 963992"/>
                  <a:gd name="connsiteY7" fmla="*/ 100475 h 643400"/>
                  <a:gd name="connsiteX8" fmla="*/ 815309 w 963992"/>
                  <a:gd name="connsiteY8" fmla="*/ 237334 h 643400"/>
                  <a:gd name="connsiteX9" fmla="*/ 891509 w 963992"/>
                  <a:gd name="connsiteY9" fmla="*/ 313534 h 643400"/>
                  <a:gd name="connsiteX10" fmla="*/ 963992 w 963992"/>
                  <a:gd name="connsiteY10" fmla="*/ 643400 h 643400"/>
                  <a:gd name="connsiteX11" fmla="*/ 728248 w 963992"/>
                  <a:gd name="connsiteY11" fmla="*/ 368763 h 643400"/>
                  <a:gd name="connsiteX12" fmla="*/ 702170 w 963992"/>
                  <a:gd name="connsiteY12" fmla="*/ 473700 h 643400"/>
                  <a:gd name="connsiteX13" fmla="*/ 595897 w 963992"/>
                  <a:gd name="connsiteY13" fmla="*/ 353681 h 643400"/>
                  <a:gd name="connsiteX14" fmla="*/ 352805 w 963992"/>
                  <a:gd name="connsiteY14" fmla="*/ 475919 h 643400"/>
                  <a:gd name="connsiteX15" fmla="*/ 348858 w 963992"/>
                  <a:gd name="connsiteY15" fmla="*/ 392496 h 643400"/>
                  <a:gd name="connsiteX16" fmla="*/ 212313 w 963992"/>
                  <a:gd name="connsiteY16" fmla="*/ 502907 h 643400"/>
                  <a:gd name="connsiteX17" fmla="*/ 0 w 963992"/>
                  <a:gd name="connsiteY17" fmla="*/ 602125 h 643400"/>
                  <a:gd name="connsiteX0" fmla="*/ 15655 w 979647"/>
                  <a:gd name="connsiteY0" fmla="*/ 602125 h 643400"/>
                  <a:gd name="connsiteX1" fmla="*/ 98700 w 979647"/>
                  <a:gd name="connsiteY1" fmla="*/ 346700 h 643400"/>
                  <a:gd name="connsiteX2" fmla="*/ 365401 w 979647"/>
                  <a:gd name="connsiteY2" fmla="*/ 168901 h 643400"/>
                  <a:gd name="connsiteX3" fmla="*/ 480379 w 979647"/>
                  <a:gd name="connsiteY3" fmla="*/ 15545 h 643400"/>
                  <a:gd name="connsiteX4" fmla="*/ 714651 w 979647"/>
                  <a:gd name="connsiteY4" fmla="*/ 35551 h 643400"/>
                  <a:gd name="connsiteX5" fmla="*/ 926488 w 979647"/>
                  <a:gd name="connsiteY5" fmla="*/ 55945 h 643400"/>
                  <a:gd name="connsiteX6" fmla="*/ 832215 w 979647"/>
                  <a:gd name="connsiteY6" fmla="*/ 139369 h 643400"/>
                  <a:gd name="connsiteX7" fmla="*/ 943134 w 979647"/>
                  <a:gd name="connsiteY7" fmla="*/ 100475 h 643400"/>
                  <a:gd name="connsiteX8" fmla="*/ 830964 w 979647"/>
                  <a:gd name="connsiteY8" fmla="*/ 237334 h 643400"/>
                  <a:gd name="connsiteX9" fmla="*/ 907164 w 979647"/>
                  <a:gd name="connsiteY9" fmla="*/ 313534 h 643400"/>
                  <a:gd name="connsiteX10" fmla="*/ 979647 w 979647"/>
                  <a:gd name="connsiteY10" fmla="*/ 643400 h 643400"/>
                  <a:gd name="connsiteX11" fmla="*/ 743903 w 979647"/>
                  <a:gd name="connsiteY11" fmla="*/ 368763 h 643400"/>
                  <a:gd name="connsiteX12" fmla="*/ 717825 w 979647"/>
                  <a:gd name="connsiteY12" fmla="*/ 473700 h 643400"/>
                  <a:gd name="connsiteX13" fmla="*/ 611552 w 979647"/>
                  <a:gd name="connsiteY13" fmla="*/ 353681 h 643400"/>
                  <a:gd name="connsiteX14" fmla="*/ 368460 w 979647"/>
                  <a:gd name="connsiteY14" fmla="*/ 475919 h 643400"/>
                  <a:gd name="connsiteX15" fmla="*/ 364513 w 979647"/>
                  <a:gd name="connsiteY15" fmla="*/ 392496 h 643400"/>
                  <a:gd name="connsiteX16" fmla="*/ 227968 w 979647"/>
                  <a:gd name="connsiteY16" fmla="*/ 502907 h 643400"/>
                  <a:gd name="connsiteX17" fmla="*/ 15655 w 979647"/>
                  <a:gd name="connsiteY17" fmla="*/ 602125 h 643400"/>
                  <a:gd name="connsiteX0" fmla="*/ 12532 w 976524"/>
                  <a:gd name="connsiteY0" fmla="*/ 602125 h 643400"/>
                  <a:gd name="connsiteX1" fmla="*/ 63827 w 976524"/>
                  <a:gd name="connsiteY1" fmla="*/ 314950 h 643400"/>
                  <a:gd name="connsiteX2" fmla="*/ 362278 w 976524"/>
                  <a:gd name="connsiteY2" fmla="*/ 168901 h 643400"/>
                  <a:gd name="connsiteX3" fmla="*/ 477256 w 976524"/>
                  <a:gd name="connsiteY3" fmla="*/ 15545 h 643400"/>
                  <a:gd name="connsiteX4" fmla="*/ 711528 w 976524"/>
                  <a:gd name="connsiteY4" fmla="*/ 35551 h 643400"/>
                  <a:gd name="connsiteX5" fmla="*/ 923365 w 976524"/>
                  <a:gd name="connsiteY5" fmla="*/ 55945 h 643400"/>
                  <a:gd name="connsiteX6" fmla="*/ 829092 w 976524"/>
                  <a:gd name="connsiteY6" fmla="*/ 139369 h 643400"/>
                  <a:gd name="connsiteX7" fmla="*/ 940011 w 976524"/>
                  <a:gd name="connsiteY7" fmla="*/ 100475 h 643400"/>
                  <a:gd name="connsiteX8" fmla="*/ 827841 w 976524"/>
                  <a:gd name="connsiteY8" fmla="*/ 237334 h 643400"/>
                  <a:gd name="connsiteX9" fmla="*/ 904041 w 976524"/>
                  <a:gd name="connsiteY9" fmla="*/ 313534 h 643400"/>
                  <a:gd name="connsiteX10" fmla="*/ 976524 w 976524"/>
                  <a:gd name="connsiteY10" fmla="*/ 643400 h 643400"/>
                  <a:gd name="connsiteX11" fmla="*/ 740780 w 976524"/>
                  <a:gd name="connsiteY11" fmla="*/ 368763 h 643400"/>
                  <a:gd name="connsiteX12" fmla="*/ 714702 w 976524"/>
                  <a:gd name="connsiteY12" fmla="*/ 473700 h 643400"/>
                  <a:gd name="connsiteX13" fmla="*/ 608429 w 976524"/>
                  <a:gd name="connsiteY13" fmla="*/ 353681 h 643400"/>
                  <a:gd name="connsiteX14" fmla="*/ 365337 w 976524"/>
                  <a:gd name="connsiteY14" fmla="*/ 475919 h 643400"/>
                  <a:gd name="connsiteX15" fmla="*/ 361390 w 976524"/>
                  <a:gd name="connsiteY15" fmla="*/ 392496 h 643400"/>
                  <a:gd name="connsiteX16" fmla="*/ 224845 w 976524"/>
                  <a:gd name="connsiteY16" fmla="*/ 502907 h 643400"/>
                  <a:gd name="connsiteX17" fmla="*/ 12532 w 976524"/>
                  <a:gd name="connsiteY17" fmla="*/ 602125 h 643400"/>
                  <a:gd name="connsiteX0" fmla="*/ 12532 w 976524"/>
                  <a:gd name="connsiteY0" fmla="*/ 602125 h 643400"/>
                  <a:gd name="connsiteX1" fmla="*/ 63827 w 976524"/>
                  <a:gd name="connsiteY1" fmla="*/ 314950 h 643400"/>
                  <a:gd name="connsiteX2" fmla="*/ 321003 w 976524"/>
                  <a:gd name="connsiteY2" fmla="*/ 165726 h 643400"/>
                  <a:gd name="connsiteX3" fmla="*/ 477256 w 976524"/>
                  <a:gd name="connsiteY3" fmla="*/ 15545 h 643400"/>
                  <a:gd name="connsiteX4" fmla="*/ 711528 w 976524"/>
                  <a:gd name="connsiteY4" fmla="*/ 35551 h 643400"/>
                  <a:gd name="connsiteX5" fmla="*/ 923365 w 976524"/>
                  <a:gd name="connsiteY5" fmla="*/ 55945 h 643400"/>
                  <a:gd name="connsiteX6" fmla="*/ 829092 w 976524"/>
                  <a:gd name="connsiteY6" fmla="*/ 139369 h 643400"/>
                  <a:gd name="connsiteX7" fmla="*/ 940011 w 976524"/>
                  <a:gd name="connsiteY7" fmla="*/ 100475 h 643400"/>
                  <a:gd name="connsiteX8" fmla="*/ 827841 w 976524"/>
                  <a:gd name="connsiteY8" fmla="*/ 237334 h 643400"/>
                  <a:gd name="connsiteX9" fmla="*/ 904041 w 976524"/>
                  <a:gd name="connsiteY9" fmla="*/ 313534 h 643400"/>
                  <a:gd name="connsiteX10" fmla="*/ 976524 w 976524"/>
                  <a:gd name="connsiteY10" fmla="*/ 643400 h 643400"/>
                  <a:gd name="connsiteX11" fmla="*/ 740780 w 976524"/>
                  <a:gd name="connsiteY11" fmla="*/ 368763 h 643400"/>
                  <a:gd name="connsiteX12" fmla="*/ 714702 w 976524"/>
                  <a:gd name="connsiteY12" fmla="*/ 473700 h 643400"/>
                  <a:gd name="connsiteX13" fmla="*/ 608429 w 976524"/>
                  <a:gd name="connsiteY13" fmla="*/ 353681 h 643400"/>
                  <a:gd name="connsiteX14" fmla="*/ 365337 w 976524"/>
                  <a:gd name="connsiteY14" fmla="*/ 475919 h 643400"/>
                  <a:gd name="connsiteX15" fmla="*/ 361390 w 976524"/>
                  <a:gd name="connsiteY15" fmla="*/ 392496 h 643400"/>
                  <a:gd name="connsiteX16" fmla="*/ 224845 w 976524"/>
                  <a:gd name="connsiteY16" fmla="*/ 502907 h 643400"/>
                  <a:gd name="connsiteX17" fmla="*/ 12532 w 976524"/>
                  <a:gd name="connsiteY17" fmla="*/ 602125 h 643400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923365 w 976524"/>
                  <a:gd name="connsiteY5" fmla="*/ 76227 h 663682"/>
                  <a:gd name="connsiteX6" fmla="*/ 829092 w 976524"/>
                  <a:gd name="connsiteY6" fmla="*/ 159651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72565 w 976524"/>
                  <a:gd name="connsiteY5" fmla="*/ 54002 h 663682"/>
                  <a:gd name="connsiteX6" fmla="*/ 829092 w 976524"/>
                  <a:gd name="connsiteY6" fmla="*/ 159651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72565 w 976524"/>
                  <a:gd name="connsiteY5" fmla="*/ 54002 h 663682"/>
                  <a:gd name="connsiteX6" fmla="*/ 854492 w 976524"/>
                  <a:gd name="connsiteY6" fmla="*/ 124726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88440 w 976524"/>
                  <a:gd name="connsiteY5" fmla="*/ 60352 h 663682"/>
                  <a:gd name="connsiteX6" fmla="*/ 854492 w 976524"/>
                  <a:gd name="connsiteY6" fmla="*/ 124726 h 663682"/>
                  <a:gd name="connsiteX7" fmla="*/ 940011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  <a:gd name="connsiteX0" fmla="*/ 12532 w 976524"/>
                  <a:gd name="connsiteY0" fmla="*/ 622407 h 663682"/>
                  <a:gd name="connsiteX1" fmla="*/ 63827 w 976524"/>
                  <a:gd name="connsiteY1" fmla="*/ 335232 h 663682"/>
                  <a:gd name="connsiteX2" fmla="*/ 321003 w 976524"/>
                  <a:gd name="connsiteY2" fmla="*/ 186008 h 663682"/>
                  <a:gd name="connsiteX3" fmla="*/ 470906 w 976524"/>
                  <a:gd name="connsiteY3" fmla="*/ 10427 h 663682"/>
                  <a:gd name="connsiteX4" fmla="*/ 711528 w 976524"/>
                  <a:gd name="connsiteY4" fmla="*/ 55833 h 663682"/>
                  <a:gd name="connsiteX5" fmla="*/ 888440 w 976524"/>
                  <a:gd name="connsiteY5" fmla="*/ 60352 h 663682"/>
                  <a:gd name="connsiteX6" fmla="*/ 854492 w 976524"/>
                  <a:gd name="connsiteY6" fmla="*/ 124726 h 663682"/>
                  <a:gd name="connsiteX7" fmla="*/ 949536 w 976524"/>
                  <a:gd name="connsiteY7" fmla="*/ 120757 h 663682"/>
                  <a:gd name="connsiteX8" fmla="*/ 827841 w 976524"/>
                  <a:gd name="connsiteY8" fmla="*/ 257616 h 663682"/>
                  <a:gd name="connsiteX9" fmla="*/ 904041 w 976524"/>
                  <a:gd name="connsiteY9" fmla="*/ 333816 h 663682"/>
                  <a:gd name="connsiteX10" fmla="*/ 976524 w 976524"/>
                  <a:gd name="connsiteY10" fmla="*/ 663682 h 663682"/>
                  <a:gd name="connsiteX11" fmla="*/ 740780 w 976524"/>
                  <a:gd name="connsiteY11" fmla="*/ 389045 h 663682"/>
                  <a:gd name="connsiteX12" fmla="*/ 714702 w 976524"/>
                  <a:gd name="connsiteY12" fmla="*/ 493982 h 663682"/>
                  <a:gd name="connsiteX13" fmla="*/ 608429 w 976524"/>
                  <a:gd name="connsiteY13" fmla="*/ 373963 h 663682"/>
                  <a:gd name="connsiteX14" fmla="*/ 365337 w 976524"/>
                  <a:gd name="connsiteY14" fmla="*/ 496201 h 663682"/>
                  <a:gd name="connsiteX15" fmla="*/ 361390 w 976524"/>
                  <a:gd name="connsiteY15" fmla="*/ 412778 h 663682"/>
                  <a:gd name="connsiteX16" fmla="*/ 224845 w 976524"/>
                  <a:gd name="connsiteY16" fmla="*/ 523189 h 663682"/>
                  <a:gd name="connsiteX17" fmla="*/ 12532 w 976524"/>
                  <a:gd name="connsiteY17" fmla="*/ 622407 h 663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76524" h="663682">
                    <a:moveTo>
                      <a:pt x="12532" y="622407"/>
                    </a:moveTo>
                    <a:cubicBezTo>
                      <a:pt x="-14304" y="591081"/>
                      <a:pt x="1587" y="385767"/>
                      <a:pt x="63827" y="335232"/>
                    </a:cubicBezTo>
                    <a:cubicBezTo>
                      <a:pt x="117356" y="259324"/>
                      <a:pt x="197065" y="209451"/>
                      <a:pt x="321003" y="186008"/>
                    </a:cubicBezTo>
                    <a:cubicBezTo>
                      <a:pt x="292541" y="130816"/>
                      <a:pt x="392589" y="22598"/>
                      <a:pt x="470906" y="10427"/>
                    </a:cubicBezTo>
                    <a:cubicBezTo>
                      <a:pt x="549223" y="-20794"/>
                      <a:pt x="646010" y="25142"/>
                      <a:pt x="711528" y="55833"/>
                    </a:cubicBezTo>
                    <a:cubicBezTo>
                      <a:pt x="763654" y="70504"/>
                      <a:pt x="859321" y="77974"/>
                      <a:pt x="888440" y="60352"/>
                    </a:cubicBezTo>
                    <a:cubicBezTo>
                      <a:pt x="908034" y="77655"/>
                      <a:pt x="844309" y="114659"/>
                      <a:pt x="854492" y="124726"/>
                    </a:cubicBezTo>
                    <a:cubicBezTo>
                      <a:pt x="864675" y="134793"/>
                      <a:pt x="942865" y="104430"/>
                      <a:pt x="949536" y="120757"/>
                    </a:cubicBezTo>
                    <a:cubicBezTo>
                      <a:pt x="880007" y="286310"/>
                      <a:pt x="833836" y="222106"/>
                      <a:pt x="827841" y="257616"/>
                    </a:cubicBezTo>
                    <a:cubicBezTo>
                      <a:pt x="821846" y="293126"/>
                      <a:pt x="841690" y="262963"/>
                      <a:pt x="904041" y="333816"/>
                    </a:cubicBezTo>
                    <a:cubicBezTo>
                      <a:pt x="943464" y="408958"/>
                      <a:pt x="956638" y="425877"/>
                      <a:pt x="976524" y="663682"/>
                    </a:cubicBezTo>
                    <a:cubicBezTo>
                      <a:pt x="934059" y="550970"/>
                      <a:pt x="778053" y="501360"/>
                      <a:pt x="740780" y="389045"/>
                    </a:cubicBezTo>
                    <a:cubicBezTo>
                      <a:pt x="705081" y="386691"/>
                      <a:pt x="728294" y="459454"/>
                      <a:pt x="714702" y="493982"/>
                    </a:cubicBezTo>
                    <a:cubicBezTo>
                      <a:pt x="663010" y="471360"/>
                      <a:pt x="644431" y="373593"/>
                      <a:pt x="608429" y="373963"/>
                    </a:cubicBezTo>
                    <a:cubicBezTo>
                      <a:pt x="572427" y="374333"/>
                      <a:pt x="465248" y="518307"/>
                      <a:pt x="365337" y="496201"/>
                    </a:cubicBezTo>
                    <a:cubicBezTo>
                      <a:pt x="306701" y="515370"/>
                      <a:pt x="386922" y="451672"/>
                      <a:pt x="361390" y="412778"/>
                    </a:cubicBezTo>
                    <a:cubicBezTo>
                      <a:pt x="342208" y="437384"/>
                      <a:pt x="267178" y="493556"/>
                      <a:pt x="224845" y="523189"/>
                    </a:cubicBezTo>
                    <a:cubicBezTo>
                      <a:pt x="166702" y="558127"/>
                      <a:pt x="39368" y="653733"/>
                      <a:pt x="12532" y="622407"/>
                    </a:cubicBezTo>
                    <a:close/>
                  </a:path>
                </a:pathLst>
              </a:custGeom>
              <a:solidFill>
                <a:srgbClr val="FFFFC1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88900" dir="6000000" sx="88000" sy="88000" algn="t" rotWithShape="0">
                  <a:srgbClr val="E1A46F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0" name="Rectangle: Rounded Corners 43">
                <a:extLst>
                  <a:ext uri="{FF2B5EF4-FFF2-40B4-BE49-F238E27FC236}">
                    <a16:creationId xmlns:a16="http://schemas.microsoft.com/office/drawing/2014/main" id="{A4E2EFEC-1546-914D-CB50-E284A96D2B14}"/>
                  </a:ext>
                </a:extLst>
              </p:cNvPr>
              <p:cNvSpPr/>
              <p:nvPr/>
            </p:nvSpPr>
            <p:spPr>
              <a:xfrm>
                <a:off x="3212878" y="1434006"/>
                <a:ext cx="307181" cy="93979"/>
              </a:xfrm>
              <a:custGeom>
                <a:avLst/>
                <a:gdLst>
                  <a:gd name="connsiteX0" fmla="*/ 0 w 304800"/>
                  <a:gd name="connsiteY0" fmla="*/ 17829 h 106973"/>
                  <a:gd name="connsiteX1" fmla="*/ 17829 w 304800"/>
                  <a:gd name="connsiteY1" fmla="*/ 0 h 106973"/>
                  <a:gd name="connsiteX2" fmla="*/ 286971 w 304800"/>
                  <a:gd name="connsiteY2" fmla="*/ 0 h 106973"/>
                  <a:gd name="connsiteX3" fmla="*/ 304800 w 304800"/>
                  <a:gd name="connsiteY3" fmla="*/ 17829 h 106973"/>
                  <a:gd name="connsiteX4" fmla="*/ 304800 w 304800"/>
                  <a:gd name="connsiteY4" fmla="*/ 89144 h 106973"/>
                  <a:gd name="connsiteX5" fmla="*/ 286971 w 304800"/>
                  <a:gd name="connsiteY5" fmla="*/ 106973 h 106973"/>
                  <a:gd name="connsiteX6" fmla="*/ 17829 w 304800"/>
                  <a:gd name="connsiteY6" fmla="*/ 106973 h 106973"/>
                  <a:gd name="connsiteX7" fmla="*/ 0 w 304800"/>
                  <a:gd name="connsiteY7" fmla="*/ 89144 h 106973"/>
                  <a:gd name="connsiteX8" fmla="*/ 0 w 304800"/>
                  <a:gd name="connsiteY8" fmla="*/ 17829 h 106973"/>
                  <a:gd name="connsiteX0" fmla="*/ 0 w 304800"/>
                  <a:gd name="connsiteY0" fmla="*/ 65454 h 154598"/>
                  <a:gd name="connsiteX1" fmla="*/ 17829 w 304800"/>
                  <a:gd name="connsiteY1" fmla="*/ 47625 h 154598"/>
                  <a:gd name="connsiteX2" fmla="*/ 140494 w 304800"/>
                  <a:gd name="connsiteY2" fmla="*/ 0 h 154598"/>
                  <a:gd name="connsiteX3" fmla="*/ 286971 w 304800"/>
                  <a:gd name="connsiteY3" fmla="*/ 47625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17829 w 304800"/>
                  <a:gd name="connsiteY1" fmla="*/ 47625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04800"/>
                  <a:gd name="connsiteY0" fmla="*/ 65454 h 154598"/>
                  <a:gd name="connsiteX1" fmla="*/ 32117 w 304800"/>
                  <a:gd name="connsiteY1" fmla="*/ 19050 h 154598"/>
                  <a:gd name="connsiteX2" fmla="*/ 140494 w 304800"/>
                  <a:gd name="connsiteY2" fmla="*/ 0 h 154598"/>
                  <a:gd name="connsiteX3" fmla="*/ 248871 w 304800"/>
                  <a:gd name="connsiteY3" fmla="*/ 14288 h 154598"/>
                  <a:gd name="connsiteX4" fmla="*/ 304800 w 304800"/>
                  <a:gd name="connsiteY4" fmla="*/ 65454 h 154598"/>
                  <a:gd name="connsiteX5" fmla="*/ 304800 w 304800"/>
                  <a:gd name="connsiteY5" fmla="*/ 136769 h 154598"/>
                  <a:gd name="connsiteX6" fmla="*/ 286971 w 304800"/>
                  <a:gd name="connsiteY6" fmla="*/ 154598 h 154598"/>
                  <a:gd name="connsiteX7" fmla="*/ 17829 w 304800"/>
                  <a:gd name="connsiteY7" fmla="*/ 154598 h 154598"/>
                  <a:gd name="connsiteX8" fmla="*/ 0 w 304800"/>
                  <a:gd name="connsiteY8" fmla="*/ 136769 h 154598"/>
                  <a:gd name="connsiteX9" fmla="*/ 0 w 304800"/>
                  <a:gd name="connsiteY9" fmla="*/ 65454 h 154598"/>
                  <a:gd name="connsiteX0" fmla="*/ 0 w 323850"/>
                  <a:gd name="connsiteY0" fmla="*/ 65454 h 154598"/>
                  <a:gd name="connsiteX1" fmla="*/ 32117 w 323850"/>
                  <a:gd name="connsiteY1" fmla="*/ 19050 h 154598"/>
                  <a:gd name="connsiteX2" fmla="*/ 140494 w 323850"/>
                  <a:gd name="connsiteY2" fmla="*/ 0 h 154598"/>
                  <a:gd name="connsiteX3" fmla="*/ 248871 w 323850"/>
                  <a:gd name="connsiteY3" fmla="*/ 14288 h 154598"/>
                  <a:gd name="connsiteX4" fmla="*/ 304800 w 323850"/>
                  <a:gd name="connsiteY4" fmla="*/ 65454 h 154598"/>
                  <a:gd name="connsiteX5" fmla="*/ 323850 w 323850"/>
                  <a:gd name="connsiteY5" fmla="*/ 77238 h 154598"/>
                  <a:gd name="connsiteX6" fmla="*/ 286971 w 323850"/>
                  <a:gd name="connsiteY6" fmla="*/ 154598 h 154598"/>
                  <a:gd name="connsiteX7" fmla="*/ 17829 w 323850"/>
                  <a:gd name="connsiteY7" fmla="*/ 154598 h 154598"/>
                  <a:gd name="connsiteX8" fmla="*/ 0 w 323850"/>
                  <a:gd name="connsiteY8" fmla="*/ 136769 h 154598"/>
                  <a:gd name="connsiteX9" fmla="*/ 0 w 323850"/>
                  <a:gd name="connsiteY9" fmla="*/ 65454 h 154598"/>
                  <a:gd name="connsiteX0" fmla="*/ 0 w 323850"/>
                  <a:gd name="connsiteY0" fmla="*/ 65454 h 154598"/>
                  <a:gd name="connsiteX1" fmla="*/ 32117 w 323850"/>
                  <a:gd name="connsiteY1" fmla="*/ 19050 h 154598"/>
                  <a:gd name="connsiteX2" fmla="*/ 140494 w 323850"/>
                  <a:gd name="connsiteY2" fmla="*/ 0 h 154598"/>
                  <a:gd name="connsiteX3" fmla="*/ 248871 w 323850"/>
                  <a:gd name="connsiteY3" fmla="*/ 14288 h 154598"/>
                  <a:gd name="connsiteX4" fmla="*/ 304800 w 323850"/>
                  <a:gd name="connsiteY4" fmla="*/ 65454 h 154598"/>
                  <a:gd name="connsiteX5" fmla="*/ 323850 w 323850"/>
                  <a:gd name="connsiteY5" fmla="*/ 77238 h 154598"/>
                  <a:gd name="connsiteX6" fmla="*/ 251252 w 323850"/>
                  <a:gd name="connsiteY6" fmla="*/ 78398 h 154598"/>
                  <a:gd name="connsiteX7" fmla="*/ 17829 w 323850"/>
                  <a:gd name="connsiteY7" fmla="*/ 154598 h 154598"/>
                  <a:gd name="connsiteX8" fmla="*/ 0 w 323850"/>
                  <a:gd name="connsiteY8" fmla="*/ 136769 h 154598"/>
                  <a:gd name="connsiteX9" fmla="*/ 0 w 323850"/>
                  <a:gd name="connsiteY9" fmla="*/ 65454 h 154598"/>
                  <a:gd name="connsiteX0" fmla="*/ 0 w 323850"/>
                  <a:gd name="connsiteY0" fmla="*/ 65454 h 137740"/>
                  <a:gd name="connsiteX1" fmla="*/ 32117 w 323850"/>
                  <a:gd name="connsiteY1" fmla="*/ 19050 h 137740"/>
                  <a:gd name="connsiteX2" fmla="*/ 140494 w 323850"/>
                  <a:gd name="connsiteY2" fmla="*/ 0 h 137740"/>
                  <a:gd name="connsiteX3" fmla="*/ 248871 w 323850"/>
                  <a:gd name="connsiteY3" fmla="*/ 14288 h 137740"/>
                  <a:gd name="connsiteX4" fmla="*/ 304800 w 323850"/>
                  <a:gd name="connsiteY4" fmla="*/ 65454 h 137740"/>
                  <a:gd name="connsiteX5" fmla="*/ 323850 w 323850"/>
                  <a:gd name="connsiteY5" fmla="*/ 77238 h 137740"/>
                  <a:gd name="connsiteX6" fmla="*/ 251252 w 323850"/>
                  <a:gd name="connsiteY6" fmla="*/ 78398 h 137740"/>
                  <a:gd name="connsiteX7" fmla="*/ 70216 w 323850"/>
                  <a:gd name="connsiteY7" fmla="*/ 78398 h 137740"/>
                  <a:gd name="connsiteX8" fmla="*/ 0 w 323850"/>
                  <a:gd name="connsiteY8" fmla="*/ 136769 h 137740"/>
                  <a:gd name="connsiteX9" fmla="*/ 0 w 323850"/>
                  <a:gd name="connsiteY9" fmla="*/ 65454 h 137740"/>
                  <a:gd name="connsiteX0" fmla="*/ 0 w 323850"/>
                  <a:gd name="connsiteY0" fmla="*/ 65454 h 81936"/>
                  <a:gd name="connsiteX1" fmla="*/ 32117 w 323850"/>
                  <a:gd name="connsiteY1" fmla="*/ 19050 h 81936"/>
                  <a:gd name="connsiteX2" fmla="*/ 140494 w 323850"/>
                  <a:gd name="connsiteY2" fmla="*/ 0 h 81936"/>
                  <a:gd name="connsiteX3" fmla="*/ 248871 w 323850"/>
                  <a:gd name="connsiteY3" fmla="*/ 14288 h 81936"/>
                  <a:gd name="connsiteX4" fmla="*/ 304800 w 323850"/>
                  <a:gd name="connsiteY4" fmla="*/ 65454 h 81936"/>
                  <a:gd name="connsiteX5" fmla="*/ 323850 w 323850"/>
                  <a:gd name="connsiteY5" fmla="*/ 77238 h 81936"/>
                  <a:gd name="connsiteX6" fmla="*/ 251252 w 323850"/>
                  <a:gd name="connsiteY6" fmla="*/ 78398 h 81936"/>
                  <a:gd name="connsiteX7" fmla="*/ 70216 w 323850"/>
                  <a:gd name="connsiteY7" fmla="*/ 78398 h 81936"/>
                  <a:gd name="connsiteX8" fmla="*/ 0 w 323850"/>
                  <a:gd name="connsiteY8" fmla="*/ 65454 h 81936"/>
                  <a:gd name="connsiteX0" fmla="*/ 0 w 323850"/>
                  <a:gd name="connsiteY0" fmla="*/ 65454 h 81936"/>
                  <a:gd name="connsiteX1" fmla="*/ 32117 w 323850"/>
                  <a:gd name="connsiteY1" fmla="*/ 19050 h 81936"/>
                  <a:gd name="connsiteX2" fmla="*/ 140494 w 323850"/>
                  <a:gd name="connsiteY2" fmla="*/ 0 h 81936"/>
                  <a:gd name="connsiteX3" fmla="*/ 248871 w 323850"/>
                  <a:gd name="connsiteY3" fmla="*/ 14288 h 81936"/>
                  <a:gd name="connsiteX4" fmla="*/ 304800 w 323850"/>
                  <a:gd name="connsiteY4" fmla="*/ 65454 h 81936"/>
                  <a:gd name="connsiteX5" fmla="*/ 323850 w 323850"/>
                  <a:gd name="connsiteY5" fmla="*/ 77238 h 81936"/>
                  <a:gd name="connsiteX6" fmla="*/ 251252 w 323850"/>
                  <a:gd name="connsiteY6" fmla="*/ 78398 h 81936"/>
                  <a:gd name="connsiteX7" fmla="*/ 74978 w 323850"/>
                  <a:gd name="connsiteY7" fmla="*/ 71254 h 81936"/>
                  <a:gd name="connsiteX8" fmla="*/ 0 w 323850"/>
                  <a:gd name="connsiteY8" fmla="*/ 65454 h 81936"/>
                  <a:gd name="connsiteX0" fmla="*/ 0 w 319087"/>
                  <a:gd name="connsiteY0" fmla="*/ 77360 h 81936"/>
                  <a:gd name="connsiteX1" fmla="*/ 27354 w 319087"/>
                  <a:gd name="connsiteY1" fmla="*/ 19050 h 81936"/>
                  <a:gd name="connsiteX2" fmla="*/ 135731 w 319087"/>
                  <a:gd name="connsiteY2" fmla="*/ 0 h 81936"/>
                  <a:gd name="connsiteX3" fmla="*/ 244108 w 319087"/>
                  <a:gd name="connsiteY3" fmla="*/ 14288 h 81936"/>
                  <a:gd name="connsiteX4" fmla="*/ 300037 w 319087"/>
                  <a:gd name="connsiteY4" fmla="*/ 65454 h 81936"/>
                  <a:gd name="connsiteX5" fmla="*/ 319087 w 319087"/>
                  <a:gd name="connsiteY5" fmla="*/ 77238 h 81936"/>
                  <a:gd name="connsiteX6" fmla="*/ 246489 w 319087"/>
                  <a:gd name="connsiteY6" fmla="*/ 78398 h 81936"/>
                  <a:gd name="connsiteX7" fmla="*/ 70215 w 319087"/>
                  <a:gd name="connsiteY7" fmla="*/ 71254 h 81936"/>
                  <a:gd name="connsiteX8" fmla="*/ 0 w 319087"/>
                  <a:gd name="connsiteY8" fmla="*/ 77360 h 81936"/>
                  <a:gd name="connsiteX0" fmla="*/ 0 w 319087"/>
                  <a:gd name="connsiteY0" fmla="*/ 77360 h 81936"/>
                  <a:gd name="connsiteX1" fmla="*/ 27354 w 319087"/>
                  <a:gd name="connsiteY1" fmla="*/ 19050 h 81936"/>
                  <a:gd name="connsiteX2" fmla="*/ 135731 w 319087"/>
                  <a:gd name="connsiteY2" fmla="*/ 0 h 81936"/>
                  <a:gd name="connsiteX3" fmla="*/ 244108 w 319087"/>
                  <a:gd name="connsiteY3" fmla="*/ 14288 h 81936"/>
                  <a:gd name="connsiteX4" fmla="*/ 300037 w 319087"/>
                  <a:gd name="connsiteY4" fmla="*/ 65454 h 81936"/>
                  <a:gd name="connsiteX5" fmla="*/ 319087 w 319087"/>
                  <a:gd name="connsiteY5" fmla="*/ 77238 h 81936"/>
                  <a:gd name="connsiteX6" fmla="*/ 246489 w 319087"/>
                  <a:gd name="connsiteY6" fmla="*/ 78398 h 81936"/>
                  <a:gd name="connsiteX7" fmla="*/ 70215 w 319087"/>
                  <a:gd name="connsiteY7" fmla="*/ 71254 h 81936"/>
                  <a:gd name="connsiteX8" fmla="*/ 0 w 319087"/>
                  <a:gd name="connsiteY8" fmla="*/ 77360 h 81936"/>
                  <a:gd name="connsiteX0" fmla="*/ 0 w 307181"/>
                  <a:gd name="connsiteY0" fmla="*/ 77360 h 93979"/>
                  <a:gd name="connsiteX1" fmla="*/ 27354 w 307181"/>
                  <a:gd name="connsiteY1" fmla="*/ 19050 h 93979"/>
                  <a:gd name="connsiteX2" fmla="*/ 135731 w 307181"/>
                  <a:gd name="connsiteY2" fmla="*/ 0 h 93979"/>
                  <a:gd name="connsiteX3" fmla="*/ 244108 w 307181"/>
                  <a:gd name="connsiteY3" fmla="*/ 14288 h 93979"/>
                  <a:gd name="connsiteX4" fmla="*/ 300037 w 307181"/>
                  <a:gd name="connsiteY4" fmla="*/ 65454 h 93979"/>
                  <a:gd name="connsiteX5" fmla="*/ 307181 w 307181"/>
                  <a:gd name="connsiteY5" fmla="*/ 91526 h 93979"/>
                  <a:gd name="connsiteX6" fmla="*/ 246489 w 307181"/>
                  <a:gd name="connsiteY6" fmla="*/ 78398 h 93979"/>
                  <a:gd name="connsiteX7" fmla="*/ 70215 w 307181"/>
                  <a:gd name="connsiteY7" fmla="*/ 71254 h 93979"/>
                  <a:gd name="connsiteX8" fmla="*/ 0 w 307181"/>
                  <a:gd name="connsiteY8" fmla="*/ 77360 h 93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7181" h="93979">
                    <a:moveTo>
                      <a:pt x="0" y="77360"/>
                    </a:moveTo>
                    <a:cubicBezTo>
                      <a:pt x="0" y="67513"/>
                      <a:pt x="17507" y="19050"/>
                      <a:pt x="27354" y="19050"/>
                    </a:cubicBezTo>
                    <a:cubicBezTo>
                      <a:pt x="73005" y="3968"/>
                      <a:pt x="92461" y="794"/>
                      <a:pt x="135731" y="0"/>
                    </a:cubicBezTo>
                    <a:cubicBezTo>
                      <a:pt x="182175" y="794"/>
                      <a:pt x="197664" y="6350"/>
                      <a:pt x="244108" y="14288"/>
                    </a:cubicBezTo>
                    <a:cubicBezTo>
                      <a:pt x="253955" y="14288"/>
                      <a:pt x="300037" y="55607"/>
                      <a:pt x="300037" y="65454"/>
                    </a:cubicBezTo>
                    <a:lnTo>
                      <a:pt x="307181" y="91526"/>
                    </a:lnTo>
                    <a:cubicBezTo>
                      <a:pt x="307181" y="101373"/>
                      <a:pt x="256336" y="78398"/>
                      <a:pt x="246489" y="78398"/>
                    </a:cubicBezTo>
                    <a:cubicBezTo>
                      <a:pt x="187731" y="68873"/>
                      <a:pt x="128973" y="73635"/>
                      <a:pt x="70215" y="71254"/>
                    </a:cubicBezTo>
                    <a:cubicBezTo>
                      <a:pt x="28340" y="69097"/>
                      <a:pt x="6350" y="87251"/>
                      <a:pt x="0" y="77360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70" name="Group 569">
            <a:extLst>
              <a:ext uri="{FF2B5EF4-FFF2-40B4-BE49-F238E27FC236}">
                <a16:creationId xmlns:a16="http://schemas.microsoft.com/office/drawing/2014/main" id="{7EBBAC82-B0FA-ABD6-48AD-0D860800E40A}"/>
              </a:ext>
            </a:extLst>
          </p:cNvPr>
          <p:cNvGrpSpPr/>
          <p:nvPr/>
        </p:nvGrpSpPr>
        <p:grpSpPr>
          <a:xfrm>
            <a:off x="-1021305" y="5566909"/>
            <a:ext cx="990183" cy="1697136"/>
            <a:chOff x="3627610" y="3924577"/>
            <a:chExt cx="1475648" cy="2073568"/>
          </a:xfrm>
        </p:grpSpPr>
        <p:grpSp>
          <p:nvGrpSpPr>
            <p:cNvPr id="571" name="Group 570">
              <a:extLst>
                <a:ext uri="{FF2B5EF4-FFF2-40B4-BE49-F238E27FC236}">
                  <a16:creationId xmlns:a16="http://schemas.microsoft.com/office/drawing/2014/main" id="{8B7D262A-CD8C-5184-3F48-527C68ADBEF7}"/>
                </a:ext>
              </a:extLst>
            </p:cNvPr>
            <p:cNvGrpSpPr/>
            <p:nvPr/>
          </p:nvGrpSpPr>
          <p:grpSpPr>
            <a:xfrm>
              <a:off x="3966959" y="5234079"/>
              <a:ext cx="861710" cy="444635"/>
              <a:chOff x="6783868" y="4995224"/>
              <a:chExt cx="861710" cy="444635"/>
            </a:xfrm>
            <a:solidFill>
              <a:srgbClr val="97663B"/>
            </a:solidFill>
          </p:grpSpPr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A175343D-FD57-D287-6D36-809BCB50E171}"/>
                  </a:ext>
                </a:extLst>
              </p:cNvPr>
              <p:cNvSpPr/>
              <p:nvPr/>
            </p:nvSpPr>
            <p:spPr>
              <a:xfrm>
                <a:off x="6783868" y="4999747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3D798DA-52D2-55DD-5889-CC1AF45B2374}"/>
                  </a:ext>
                </a:extLst>
              </p:cNvPr>
              <p:cNvSpPr/>
              <p:nvPr/>
            </p:nvSpPr>
            <p:spPr>
              <a:xfrm flipH="1">
                <a:off x="7433995" y="4995224"/>
                <a:ext cx="211583" cy="440112"/>
              </a:xfrm>
              <a:custGeom>
                <a:avLst/>
                <a:gdLst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8106 w 204787"/>
                  <a:gd name="connsiteY3" fmla="*/ 442913 h 442913"/>
                  <a:gd name="connsiteX4" fmla="*/ 16668 w 204787"/>
                  <a:gd name="connsiteY4" fmla="*/ 440532 h 442913"/>
                  <a:gd name="connsiteX5" fmla="*/ 0 w 204787"/>
                  <a:gd name="connsiteY5" fmla="*/ 326232 h 442913"/>
                  <a:gd name="connsiteX6" fmla="*/ 100012 w 204787"/>
                  <a:gd name="connsiteY6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100012 w 204787"/>
                  <a:gd name="connsiteY3" fmla="*/ 350044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2913"/>
                  <a:gd name="connsiteX1" fmla="*/ 204787 w 204787"/>
                  <a:gd name="connsiteY1" fmla="*/ 64294 h 442913"/>
                  <a:gd name="connsiteX2" fmla="*/ 135731 w 204787"/>
                  <a:gd name="connsiteY2" fmla="*/ 390525 h 442913"/>
                  <a:gd name="connsiteX3" fmla="*/ 83343 w 204787"/>
                  <a:gd name="connsiteY3" fmla="*/ 347663 h 442913"/>
                  <a:gd name="connsiteX4" fmla="*/ 88106 w 204787"/>
                  <a:gd name="connsiteY4" fmla="*/ 442913 h 442913"/>
                  <a:gd name="connsiteX5" fmla="*/ 16668 w 204787"/>
                  <a:gd name="connsiteY5" fmla="*/ 440532 h 442913"/>
                  <a:gd name="connsiteX6" fmla="*/ 0 w 204787"/>
                  <a:gd name="connsiteY6" fmla="*/ 326232 h 442913"/>
                  <a:gd name="connsiteX7" fmla="*/ 100012 w 204787"/>
                  <a:gd name="connsiteY7" fmla="*/ 0 h 442913"/>
                  <a:gd name="connsiteX0" fmla="*/ 100012 w 204787"/>
                  <a:gd name="connsiteY0" fmla="*/ 0 h 446274"/>
                  <a:gd name="connsiteX1" fmla="*/ 204787 w 204787"/>
                  <a:gd name="connsiteY1" fmla="*/ 64294 h 446274"/>
                  <a:gd name="connsiteX2" fmla="*/ 135731 w 204787"/>
                  <a:gd name="connsiteY2" fmla="*/ 390525 h 446274"/>
                  <a:gd name="connsiteX3" fmla="*/ 83343 w 204787"/>
                  <a:gd name="connsiteY3" fmla="*/ 347663 h 446274"/>
                  <a:gd name="connsiteX4" fmla="*/ 88106 w 204787"/>
                  <a:gd name="connsiteY4" fmla="*/ 442913 h 446274"/>
                  <a:gd name="connsiteX5" fmla="*/ 52387 w 204787"/>
                  <a:gd name="connsiteY5" fmla="*/ 426244 h 446274"/>
                  <a:gd name="connsiteX6" fmla="*/ 16668 w 204787"/>
                  <a:gd name="connsiteY6" fmla="*/ 440532 h 446274"/>
                  <a:gd name="connsiteX7" fmla="*/ 0 w 204787"/>
                  <a:gd name="connsiteY7" fmla="*/ 326232 h 446274"/>
                  <a:gd name="connsiteX8" fmla="*/ 100012 w 204787"/>
                  <a:gd name="connsiteY8" fmla="*/ 0 h 446274"/>
                  <a:gd name="connsiteX0" fmla="*/ 100012 w 204787"/>
                  <a:gd name="connsiteY0" fmla="*/ 0 h 447378"/>
                  <a:gd name="connsiteX1" fmla="*/ 204787 w 204787"/>
                  <a:gd name="connsiteY1" fmla="*/ 64294 h 447378"/>
                  <a:gd name="connsiteX2" fmla="*/ 135731 w 204787"/>
                  <a:gd name="connsiteY2" fmla="*/ 390525 h 447378"/>
                  <a:gd name="connsiteX3" fmla="*/ 83343 w 204787"/>
                  <a:gd name="connsiteY3" fmla="*/ 347663 h 447378"/>
                  <a:gd name="connsiteX4" fmla="*/ 88106 w 204787"/>
                  <a:gd name="connsiteY4" fmla="*/ 442913 h 447378"/>
                  <a:gd name="connsiteX5" fmla="*/ 57149 w 204787"/>
                  <a:gd name="connsiteY5" fmla="*/ 435769 h 447378"/>
                  <a:gd name="connsiteX6" fmla="*/ 16668 w 204787"/>
                  <a:gd name="connsiteY6" fmla="*/ 440532 h 447378"/>
                  <a:gd name="connsiteX7" fmla="*/ 0 w 204787"/>
                  <a:gd name="connsiteY7" fmla="*/ 326232 h 447378"/>
                  <a:gd name="connsiteX8" fmla="*/ 100012 w 204787"/>
                  <a:gd name="connsiteY8" fmla="*/ 0 h 447378"/>
                  <a:gd name="connsiteX0" fmla="*/ 100012 w 204787"/>
                  <a:gd name="connsiteY0" fmla="*/ 0 h 446749"/>
                  <a:gd name="connsiteX1" fmla="*/ 204787 w 204787"/>
                  <a:gd name="connsiteY1" fmla="*/ 64294 h 446749"/>
                  <a:gd name="connsiteX2" fmla="*/ 135731 w 204787"/>
                  <a:gd name="connsiteY2" fmla="*/ 390525 h 446749"/>
                  <a:gd name="connsiteX3" fmla="*/ 83343 w 204787"/>
                  <a:gd name="connsiteY3" fmla="*/ 347663 h 446749"/>
                  <a:gd name="connsiteX4" fmla="*/ 88106 w 204787"/>
                  <a:gd name="connsiteY4" fmla="*/ 442913 h 446749"/>
                  <a:gd name="connsiteX5" fmla="*/ 54768 w 204787"/>
                  <a:gd name="connsiteY5" fmla="*/ 431007 h 446749"/>
                  <a:gd name="connsiteX6" fmla="*/ 16668 w 204787"/>
                  <a:gd name="connsiteY6" fmla="*/ 440532 h 446749"/>
                  <a:gd name="connsiteX7" fmla="*/ 0 w 204787"/>
                  <a:gd name="connsiteY7" fmla="*/ 326232 h 446749"/>
                  <a:gd name="connsiteX8" fmla="*/ 100012 w 204787"/>
                  <a:gd name="connsiteY8" fmla="*/ 0 h 446749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569121"/>
                  <a:gd name="connsiteX1" fmla="*/ 204787 w 204787"/>
                  <a:gd name="connsiteY1" fmla="*/ 64294 h 569121"/>
                  <a:gd name="connsiteX2" fmla="*/ 135731 w 204787"/>
                  <a:gd name="connsiteY2" fmla="*/ 390525 h 569121"/>
                  <a:gd name="connsiteX3" fmla="*/ 83343 w 204787"/>
                  <a:gd name="connsiteY3" fmla="*/ 347663 h 569121"/>
                  <a:gd name="connsiteX4" fmla="*/ 88106 w 204787"/>
                  <a:gd name="connsiteY4" fmla="*/ 442913 h 569121"/>
                  <a:gd name="connsiteX5" fmla="*/ 59530 w 204787"/>
                  <a:gd name="connsiteY5" fmla="*/ 569120 h 569121"/>
                  <a:gd name="connsiteX6" fmla="*/ 16668 w 204787"/>
                  <a:gd name="connsiteY6" fmla="*/ 440532 h 569121"/>
                  <a:gd name="connsiteX7" fmla="*/ 0 w 204787"/>
                  <a:gd name="connsiteY7" fmla="*/ 326232 h 569121"/>
                  <a:gd name="connsiteX8" fmla="*/ 100012 w 204787"/>
                  <a:gd name="connsiteY8" fmla="*/ 0 h 569121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71436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53059"/>
                  <a:gd name="connsiteX1" fmla="*/ 204787 w 204787"/>
                  <a:gd name="connsiteY1" fmla="*/ 64294 h 453059"/>
                  <a:gd name="connsiteX2" fmla="*/ 135731 w 204787"/>
                  <a:gd name="connsiteY2" fmla="*/ 390525 h 453059"/>
                  <a:gd name="connsiteX3" fmla="*/ 83343 w 204787"/>
                  <a:gd name="connsiteY3" fmla="*/ 347663 h 453059"/>
                  <a:gd name="connsiteX4" fmla="*/ 88106 w 204787"/>
                  <a:gd name="connsiteY4" fmla="*/ 442913 h 453059"/>
                  <a:gd name="connsiteX5" fmla="*/ 61911 w 204787"/>
                  <a:gd name="connsiteY5" fmla="*/ 452439 h 453059"/>
                  <a:gd name="connsiteX6" fmla="*/ 16668 w 204787"/>
                  <a:gd name="connsiteY6" fmla="*/ 440532 h 453059"/>
                  <a:gd name="connsiteX7" fmla="*/ 0 w 204787"/>
                  <a:gd name="connsiteY7" fmla="*/ 326232 h 453059"/>
                  <a:gd name="connsiteX8" fmla="*/ 100012 w 204787"/>
                  <a:gd name="connsiteY8" fmla="*/ 0 h 453059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8106 w 204787"/>
                  <a:gd name="connsiteY4" fmla="*/ 442913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61348"/>
                  <a:gd name="connsiteX1" fmla="*/ 204787 w 204787"/>
                  <a:gd name="connsiteY1" fmla="*/ 64294 h 461348"/>
                  <a:gd name="connsiteX2" fmla="*/ 135731 w 204787"/>
                  <a:gd name="connsiteY2" fmla="*/ 390525 h 461348"/>
                  <a:gd name="connsiteX3" fmla="*/ 83343 w 204787"/>
                  <a:gd name="connsiteY3" fmla="*/ 347663 h 461348"/>
                  <a:gd name="connsiteX4" fmla="*/ 85725 w 204787"/>
                  <a:gd name="connsiteY4" fmla="*/ 414338 h 461348"/>
                  <a:gd name="connsiteX5" fmla="*/ 61911 w 204787"/>
                  <a:gd name="connsiteY5" fmla="*/ 452439 h 461348"/>
                  <a:gd name="connsiteX6" fmla="*/ 16668 w 204787"/>
                  <a:gd name="connsiteY6" fmla="*/ 440532 h 461348"/>
                  <a:gd name="connsiteX7" fmla="*/ 0 w 204787"/>
                  <a:gd name="connsiteY7" fmla="*/ 326232 h 461348"/>
                  <a:gd name="connsiteX8" fmla="*/ 100012 w 204787"/>
                  <a:gd name="connsiteY8" fmla="*/ 0 h 461348"/>
                  <a:gd name="connsiteX0" fmla="*/ 100012 w 204787"/>
                  <a:gd name="connsiteY0" fmla="*/ 0 h 452607"/>
                  <a:gd name="connsiteX1" fmla="*/ 204787 w 204787"/>
                  <a:gd name="connsiteY1" fmla="*/ 64294 h 452607"/>
                  <a:gd name="connsiteX2" fmla="*/ 135731 w 204787"/>
                  <a:gd name="connsiteY2" fmla="*/ 390525 h 452607"/>
                  <a:gd name="connsiteX3" fmla="*/ 83343 w 204787"/>
                  <a:gd name="connsiteY3" fmla="*/ 347663 h 452607"/>
                  <a:gd name="connsiteX4" fmla="*/ 85725 w 204787"/>
                  <a:gd name="connsiteY4" fmla="*/ 414338 h 452607"/>
                  <a:gd name="connsiteX5" fmla="*/ 57148 w 204787"/>
                  <a:gd name="connsiteY5" fmla="*/ 438151 h 452607"/>
                  <a:gd name="connsiteX6" fmla="*/ 16668 w 204787"/>
                  <a:gd name="connsiteY6" fmla="*/ 440532 h 452607"/>
                  <a:gd name="connsiteX7" fmla="*/ 0 w 204787"/>
                  <a:gd name="connsiteY7" fmla="*/ 326232 h 452607"/>
                  <a:gd name="connsiteX8" fmla="*/ 100012 w 204787"/>
                  <a:gd name="connsiteY8" fmla="*/ 0 h 452607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6240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5026"/>
                  <a:gd name="connsiteX1" fmla="*/ 210040 w 210040"/>
                  <a:gd name="connsiteY1" fmla="*/ 64294 h 445026"/>
                  <a:gd name="connsiteX2" fmla="*/ 140984 w 210040"/>
                  <a:gd name="connsiteY2" fmla="*/ 390525 h 445026"/>
                  <a:gd name="connsiteX3" fmla="*/ 88596 w 210040"/>
                  <a:gd name="connsiteY3" fmla="*/ 347663 h 445026"/>
                  <a:gd name="connsiteX4" fmla="*/ 90978 w 210040"/>
                  <a:gd name="connsiteY4" fmla="*/ 414338 h 445026"/>
                  <a:gd name="connsiteX5" fmla="*/ 43351 w 210040"/>
                  <a:gd name="connsiteY5" fmla="*/ 438151 h 445026"/>
                  <a:gd name="connsiteX6" fmla="*/ 490 w 210040"/>
                  <a:gd name="connsiteY6" fmla="*/ 416719 h 445026"/>
                  <a:gd name="connsiteX7" fmla="*/ 5253 w 210040"/>
                  <a:gd name="connsiteY7" fmla="*/ 326232 h 445026"/>
                  <a:gd name="connsiteX8" fmla="*/ 105265 w 210040"/>
                  <a:gd name="connsiteY8" fmla="*/ 0 h 44502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5265 w 210040"/>
                  <a:gd name="connsiteY0" fmla="*/ 0 h 447076"/>
                  <a:gd name="connsiteX1" fmla="*/ 210040 w 210040"/>
                  <a:gd name="connsiteY1" fmla="*/ 64294 h 447076"/>
                  <a:gd name="connsiteX2" fmla="*/ 140984 w 210040"/>
                  <a:gd name="connsiteY2" fmla="*/ 390525 h 447076"/>
                  <a:gd name="connsiteX3" fmla="*/ 88596 w 210040"/>
                  <a:gd name="connsiteY3" fmla="*/ 347663 h 447076"/>
                  <a:gd name="connsiteX4" fmla="*/ 90978 w 210040"/>
                  <a:gd name="connsiteY4" fmla="*/ 414338 h 447076"/>
                  <a:gd name="connsiteX5" fmla="*/ 43351 w 210040"/>
                  <a:gd name="connsiteY5" fmla="*/ 438151 h 447076"/>
                  <a:gd name="connsiteX6" fmla="*/ 490 w 210040"/>
                  <a:gd name="connsiteY6" fmla="*/ 416719 h 447076"/>
                  <a:gd name="connsiteX7" fmla="*/ 5253 w 210040"/>
                  <a:gd name="connsiteY7" fmla="*/ 326232 h 447076"/>
                  <a:gd name="connsiteX8" fmla="*/ 105265 w 210040"/>
                  <a:gd name="connsiteY8" fmla="*/ 0 h 447076"/>
                  <a:gd name="connsiteX0" fmla="*/ 107710 w 212485"/>
                  <a:gd name="connsiteY0" fmla="*/ 0 h 447076"/>
                  <a:gd name="connsiteX1" fmla="*/ 212485 w 212485"/>
                  <a:gd name="connsiteY1" fmla="*/ 64294 h 447076"/>
                  <a:gd name="connsiteX2" fmla="*/ 143429 w 212485"/>
                  <a:gd name="connsiteY2" fmla="*/ 390525 h 447076"/>
                  <a:gd name="connsiteX3" fmla="*/ 91041 w 212485"/>
                  <a:gd name="connsiteY3" fmla="*/ 347663 h 447076"/>
                  <a:gd name="connsiteX4" fmla="*/ 93423 w 212485"/>
                  <a:gd name="connsiteY4" fmla="*/ 414338 h 447076"/>
                  <a:gd name="connsiteX5" fmla="*/ 45796 w 212485"/>
                  <a:gd name="connsiteY5" fmla="*/ 438151 h 447076"/>
                  <a:gd name="connsiteX6" fmla="*/ 2935 w 212485"/>
                  <a:gd name="connsiteY6" fmla="*/ 416719 h 447076"/>
                  <a:gd name="connsiteX7" fmla="*/ 7698 w 212485"/>
                  <a:gd name="connsiteY7" fmla="*/ 326232 h 447076"/>
                  <a:gd name="connsiteX8" fmla="*/ 107710 w 212485"/>
                  <a:gd name="connsiteY8" fmla="*/ 0 h 447076"/>
                  <a:gd name="connsiteX0" fmla="*/ 106808 w 211583"/>
                  <a:gd name="connsiteY0" fmla="*/ 0 h 447076"/>
                  <a:gd name="connsiteX1" fmla="*/ 211583 w 211583"/>
                  <a:gd name="connsiteY1" fmla="*/ 64294 h 447076"/>
                  <a:gd name="connsiteX2" fmla="*/ 142527 w 211583"/>
                  <a:gd name="connsiteY2" fmla="*/ 390525 h 447076"/>
                  <a:gd name="connsiteX3" fmla="*/ 90139 w 211583"/>
                  <a:gd name="connsiteY3" fmla="*/ 347663 h 447076"/>
                  <a:gd name="connsiteX4" fmla="*/ 92521 w 211583"/>
                  <a:gd name="connsiteY4" fmla="*/ 414338 h 447076"/>
                  <a:gd name="connsiteX5" fmla="*/ 44894 w 211583"/>
                  <a:gd name="connsiteY5" fmla="*/ 438151 h 447076"/>
                  <a:gd name="connsiteX6" fmla="*/ 2033 w 211583"/>
                  <a:gd name="connsiteY6" fmla="*/ 416719 h 447076"/>
                  <a:gd name="connsiteX7" fmla="*/ 6796 w 211583"/>
                  <a:gd name="connsiteY7" fmla="*/ 326232 h 447076"/>
                  <a:gd name="connsiteX8" fmla="*/ 106808 w 211583"/>
                  <a:gd name="connsiteY8" fmla="*/ 0 h 447076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  <a:gd name="connsiteX0" fmla="*/ 106808 w 211583"/>
                  <a:gd name="connsiteY0" fmla="*/ 0 h 440112"/>
                  <a:gd name="connsiteX1" fmla="*/ 211583 w 211583"/>
                  <a:gd name="connsiteY1" fmla="*/ 64294 h 440112"/>
                  <a:gd name="connsiteX2" fmla="*/ 142527 w 211583"/>
                  <a:gd name="connsiteY2" fmla="*/ 390525 h 440112"/>
                  <a:gd name="connsiteX3" fmla="*/ 90139 w 211583"/>
                  <a:gd name="connsiteY3" fmla="*/ 347663 h 440112"/>
                  <a:gd name="connsiteX4" fmla="*/ 92521 w 211583"/>
                  <a:gd name="connsiteY4" fmla="*/ 414338 h 440112"/>
                  <a:gd name="connsiteX5" fmla="*/ 44894 w 211583"/>
                  <a:gd name="connsiteY5" fmla="*/ 438151 h 440112"/>
                  <a:gd name="connsiteX6" fmla="*/ 2033 w 211583"/>
                  <a:gd name="connsiteY6" fmla="*/ 416719 h 440112"/>
                  <a:gd name="connsiteX7" fmla="*/ 6796 w 211583"/>
                  <a:gd name="connsiteY7" fmla="*/ 326232 h 440112"/>
                  <a:gd name="connsiteX8" fmla="*/ 106808 w 211583"/>
                  <a:gd name="connsiteY8" fmla="*/ 0 h 440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1583" h="440112">
                    <a:moveTo>
                      <a:pt x="106808" y="0"/>
                    </a:moveTo>
                    <a:lnTo>
                      <a:pt x="211583" y="64294"/>
                    </a:lnTo>
                    <a:cubicBezTo>
                      <a:pt x="117126" y="313533"/>
                      <a:pt x="160783" y="281781"/>
                      <a:pt x="142527" y="390525"/>
                    </a:cubicBezTo>
                    <a:cubicBezTo>
                      <a:pt x="101251" y="422276"/>
                      <a:pt x="119508" y="339725"/>
                      <a:pt x="90139" y="347663"/>
                    </a:cubicBezTo>
                    <a:cubicBezTo>
                      <a:pt x="83789" y="379413"/>
                      <a:pt x="91727" y="392113"/>
                      <a:pt x="92521" y="414338"/>
                    </a:cubicBezTo>
                    <a:cubicBezTo>
                      <a:pt x="96887" y="451248"/>
                      <a:pt x="54419" y="412354"/>
                      <a:pt x="44894" y="438151"/>
                    </a:cubicBezTo>
                    <a:cubicBezTo>
                      <a:pt x="25844" y="444897"/>
                      <a:pt x="10764" y="433388"/>
                      <a:pt x="2033" y="416719"/>
                    </a:cubicBezTo>
                    <a:cubicBezTo>
                      <a:pt x="-5904" y="381001"/>
                      <a:pt x="12352" y="364332"/>
                      <a:pt x="6796" y="326232"/>
                    </a:cubicBezTo>
                    <a:cubicBezTo>
                      <a:pt x="44896" y="79376"/>
                      <a:pt x="73471" y="108744"/>
                      <a:pt x="106808" y="0"/>
                    </a:cubicBezTo>
                    <a:close/>
                  </a:path>
                </a:pathLst>
              </a:custGeom>
              <a:grpFill/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72" name="Group 571">
              <a:extLst>
                <a:ext uri="{FF2B5EF4-FFF2-40B4-BE49-F238E27FC236}">
                  <a16:creationId xmlns:a16="http://schemas.microsoft.com/office/drawing/2014/main" id="{785C7647-8AA4-F8A7-0BA4-887818902A95}"/>
                </a:ext>
              </a:extLst>
            </p:cNvPr>
            <p:cNvGrpSpPr/>
            <p:nvPr/>
          </p:nvGrpSpPr>
          <p:grpSpPr>
            <a:xfrm>
              <a:off x="4116588" y="5716829"/>
              <a:ext cx="570707" cy="281316"/>
              <a:chOff x="8321137" y="5334839"/>
              <a:chExt cx="570707" cy="281316"/>
            </a:xfrm>
          </p:grpSpPr>
          <p:sp>
            <p:nvSpPr>
              <p:cNvPr id="606" name="Rectangle 19">
                <a:extLst>
                  <a:ext uri="{FF2B5EF4-FFF2-40B4-BE49-F238E27FC236}">
                    <a16:creationId xmlns:a16="http://schemas.microsoft.com/office/drawing/2014/main" id="{823489E1-2E01-A578-A3CD-F833141915DB}"/>
                  </a:ext>
                </a:extLst>
              </p:cNvPr>
              <p:cNvSpPr/>
              <p:nvPr/>
            </p:nvSpPr>
            <p:spPr>
              <a:xfrm>
                <a:off x="8388972" y="5334840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7" name="Rectangle 19">
                <a:extLst>
                  <a:ext uri="{FF2B5EF4-FFF2-40B4-BE49-F238E27FC236}">
                    <a16:creationId xmlns:a16="http://schemas.microsoft.com/office/drawing/2014/main" id="{F8D73C46-6460-F32D-105D-B7DAC876DBE3}"/>
                  </a:ext>
                </a:extLst>
              </p:cNvPr>
              <p:cNvSpPr/>
              <p:nvPr/>
            </p:nvSpPr>
            <p:spPr>
              <a:xfrm flipH="1">
                <a:off x="8658740" y="5334839"/>
                <a:ext cx="160142" cy="208045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0142" h="208045">
                    <a:moveTo>
                      <a:pt x="0" y="4762"/>
                    </a:moveTo>
                    <a:lnTo>
                      <a:pt x="160142" y="0"/>
                    </a:lnTo>
                    <a:lnTo>
                      <a:pt x="155379" y="207169"/>
                    </a:lnTo>
                    <a:cubicBezTo>
                      <a:pt x="109142" y="210344"/>
                      <a:pt x="58143" y="203994"/>
                      <a:pt x="9525" y="202407"/>
                    </a:cubicBezTo>
                    <a:lnTo>
                      <a:pt x="0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8" name="Rectangle 19">
                <a:extLst>
                  <a:ext uri="{FF2B5EF4-FFF2-40B4-BE49-F238E27FC236}">
                    <a16:creationId xmlns:a16="http://schemas.microsoft.com/office/drawing/2014/main" id="{5B005397-5557-2E95-3078-073D0CE03BFB}"/>
                  </a:ext>
                </a:extLst>
              </p:cNvPr>
              <p:cNvSpPr/>
              <p:nvPr/>
            </p:nvSpPr>
            <p:spPr>
              <a:xfrm flipH="1">
                <a:off x="8321137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86482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9" name="Rectangle 19">
                <a:extLst>
                  <a:ext uri="{FF2B5EF4-FFF2-40B4-BE49-F238E27FC236}">
                    <a16:creationId xmlns:a16="http://schemas.microsoft.com/office/drawing/2014/main" id="{4E132C6E-B864-C773-370D-E0B2BC87741D}"/>
                  </a:ext>
                </a:extLst>
              </p:cNvPr>
              <p:cNvSpPr/>
              <p:nvPr/>
            </p:nvSpPr>
            <p:spPr>
              <a:xfrm>
                <a:off x="8660264" y="5532209"/>
                <a:ext cx="231580" cy="83946"/>
              </a:xfrm>
              <a:custGeom>
                <a:avLst/>
                <a:gdLst>
                  <a:gd name="connsiteX0" fmla="*/ 0 w 164904"/>
                  <a:gd name="connsiteY0" fmla="*/ 0 h 152400"/>
                  <a:gd name="connsiteX1" fmla="*/ 164904 w 164904"/>
                  <a:gd name="connsiteY1" fmla="*/ 0 h 152400"/>
                  <a:gd name="connsiteX2" fmla="*/ 164904 w 164904"/>
                  <a:gd name="connsiteY2" fmla="*/ 152400 h 152400"/>
                  <a:gd name="connsiteX3" fmla="*/ 0 w 164904"/>
                  <a:gd name="connsiteY3" fmla="*/ 152400 h 152400"/>
                  <a:gd name="connsiteX4" fmla="*/ 0 w 164904"/>
                  <a:gd name="connsiteY4" fmla="*/ 0 h 152400"/>
                  <a:gd name="connsiteX0" fmla="*/ 0 w 164904"/>
                  <a:gd name="connsiteY0" fmla="*/ 0 h 176213"/>
                  <a:gd name="connsiteX1" fmla="*/ 164904 w 164904"/>
                  <a:gd name="connsiteY1" fmla="*/ 23813 h 176213"/>
                  <a:gd name="connsiteX2" fmla="*/ 164904 w 164904"/>
                  <a:gd name="connsiteY2" fmla="*/ 176213 h 176213"/>
                  <a:gd name="connsiteX3" fmla="*/ 0 w 164904"/>
                  <a:gd name="connsiteY3" fmla="*/ 176213 h 176213"/>
                  <a:gd name="connsiteX4" fmla="*/ 0 w 164904"/>
                  <a:gd name="connsiteY4" fmla="*/ 0 h 176213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180975"/>
                  <a:gd name="connsiteX1" fmla="*/ 160142 w 164904"/>
                  <a:gd name="connsiteY1" fmla="*/ 0 h 180975"/>
                  <a:gd name="connsiteX2" fmla="*/ 164904 w 164904"/>
                  <a:gd name="connsiteY2" fmla="*/ 180975 h 180975"/>
                  <a:gd name="connsiteX3" fmla="*/ 0 w 164904"/>
                  <a:gd name="connsiteY3" fmla="*/ 180975 h 180975"/>
                  <a:gd name="connsiteX4" fmla="*/ 0 w 164904"/>
                  <a:gd name="connsiteY4" fmla="*/ 4762 h 180975"/>
                  <a:gd name="connsiteX0" fmla="*/ 0 w 164904"/>
                  <a:gd name="connsiteY0" fmla="*/ 4762 h 202407"/>
                  <a:gd name="connsiteX1" fmla="*/ 160142 w 164904"/>
                  <a:gd name="connsiteY1" fmla="*/ 0 h 202407"/>
                  <a:gd name="connsiteX2" fmla="*/ 164904 w 164904"/>
                  <a:gd name="connsiteY2" fmla="*/ 180975 h 202407"/>
                  <a:gd name="connsiteX3" fmla="*/ 9525 w 164904"/>
                  <a:gd name="connsiteY3" fmla="*/ 202407 h 202407"/>
                  <a:gd name="connsiteX4" fmla="*/ 0 w 164904"/>
                  <a:gd name="connsiteY4" fmla="*/ 4762 h 202407"/>
                  <a:gd name="connsiteX0" fmla="*/ 0 w 160142"/>
                  <a:gd name="connsiteY0" fmla="*/ 4762 h 207169"/>
                  <a:gd name="connsiteX1" fmla="*/ 160142 w 160142"/>
                  <a:gd name="connsiteY1" fmla="*/ 0 h 207169"/>
                  <a:gd name="connsiteX2" fmla="*/ 155379 w 160142"/>
                  <a:gd name="connsiteY2" fmla="*/ 207169 h 207169"/>
                  <a:gd name="connsiteX3" fmla="*/ 9525 w 160142"/>
                  <a:gd name="connsiteY3" fmla="*/ 202407 h 207169"/>
                  <a:gd name="connsiteX4" fmla="*/ 0 w 160142"/>
                  <a:gd name="connsiteY4" fmla="*/ 4762 h 207169"/>
                  <a:gd name="connsiteX0" fmla="*/ 0 w 160142"/>
                  <a:gd name="connsiteY0" fmla="*/ 4762 h 208045"/>
                  <a:gd name="connsiteX1" fmla="*/ 160142 w 160142"/>
                  <a:gd name="connsiteY1" fmla="*/ 0 h 208045"/>
                  <a:gd name="connsiteX2" fmla="*/ 155379 w 160142"/>
                  <a:gd name="connsiteY2" fmla="*/ 207169 h 208045"/>
                  <a:gd name="connsiteX3" fmla="*/ 9525 w 160142"/>
                  <a:gd name="connsiteY3" fmla="*/ 202407 h 208045"/>
                  <a:gd name="connsiteX4" fmla="*/ 0 w 160142"/>
                  <a:gd name="connsiteY4" fmla="*/ 4762 h 208045"/>
                  <a:gd name="connsiteX0" fmla="*/ 0 w 188717"/>
                  <a:gd name="connsiteY0" fmla="*/ 30956 h 208045"/>
                  <a:gd name="connsiteX1" fmla="*/ 188717 w 188717"/>
                  <a:gd name="connsiteY1" fmla="*/ 0 h 208045"/>
                  <a:gd name="connsiteX2" fmla="*/ 183954 w 188717"/>
                  <a:gd name="connsiteY2" fmla="*/ 207169 h 208045"/>
                  <a:gd name="connsiteX3" fmla="*/ 38100 w 188717"/>
                  <a:gd name="connsiteY3" fmla="*/ 202407 h 208045"/>
                  <a:gd name="connsiteX4" fmla="*/ 0 w 188717"/>
                  <a:gd name="connsiteY4" fmla="*/ 30956 h 208045"/>
                  <a:gd name="connsiteX0" fmla="*/ 4763 w 193480"/>
                  <a:gd name="connsiteY0" fmla="*/ 30956 h 207233"/>
                  <a:gd name="connsiteX1" fmla="*/ 193480 w 193480"/>
                  <a:gd name="connsiteY1" fmla="*/ 0 h 207233"/>
                  <a:gd name="connsiteX2" fmla="*/ 188717 w 193480"/>
                  <a:gd name="connsiteY2" fmla="*/ 207169 h 207233"/>
                  <a:gd name="connsiteX3" fmla="*/ 0 w 193480"/>
                  <a:gd name="connsiteY3" fmla="*/ 92870 h 207233"/>
                  <a:gd name="connsiteX4" fmla="*/ 4763 w 193480"/>
                  <a:gd name="connsiteY4" fmla="*/ 30956 h 207233"/>
                  <a:gd name="connsiteX0" fmla="*/ 0 w 188717"/>
                  <a:gd name="connsiteY0" fmla="*/ 30956 h 207241"/>
                  <a:gd name="connsiteX1" fmla="*/ 188717 w 188717"/>
                  <a:gd name="connsiteY1" fmla="*/ 0 h 207241"/>
                  <a:gd name="connsiteX2" fmla="*/ 183954 w 188717"/>
                  <a:gd name="connsiteY2" fmla="*/ 207169 h 207241"/>
                  <a:gd name="connsiteX3" fmla="*/ 7143 w 188717"/>
                  <a:gd name="connsiteY3" fmla="*/ 107158 h 207241"/>
                  <a:gd name="connsiteX4" fmla="*/ 0 w 188717"/>
                  <a:gd name="connsiteY4" fmla="*/ 30956 h 207241"/>
                  <a:gd name="connsiteX0" fmla="*/ 0 w 231579"/>
                  <a:gd name="connsiteY0" fmla="*/ 30956 h 107322"/>
                  <a:gd name="connsiteX1" fmla="*/ 188717 w 231579"/>
                  <a:gd name="connsiteY1" fmla="*/ 0 h 107322"/>
                  <a:gd name="connsiteX2" fmla="*/ 231579 w 231579"/>
                  <a:gd name="connsiteY2" fmla="*/ 95251 h 107322"/>
                  <a:gd name="connsiteX3" fmla="*/ 7143 w 231579"/>
                  <a:gd name="connsiteY3" fmla="*/ 107158 h 107322"/>
                  <a:gd name="connsiteX4" fmla="*/ 0 w 231579"/>
                  <a:gd name="connsiteY4" fmla="*/ 30956 h 107322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0653"/>
                  <a:gd name="connsiteX1" fmla="*/ 141092 w 231579"/>
                  <a:gd name="connsiteY1" fmla="*/ 0 h 90653"/>
                  <a:gd name="connsiteX2" fmla="*/ 231579 w 231579"/>
                  <a:gd name="connsiteY2" fmla="*/ 78582 h 90653"/>
                  <a:gd name="connsiteX3" fmla="*/ 7143 w 231579"/>
                  <a:gd name="connsiteY3" fmla="*/ 90489 h 90653"/>
                  <a:gd name="connsiteX4" fmla="*/ 0 w 231579"/>
                  <a:gd name="connsiteY4" fmla="*/ 14287 h 90653"/>
                  <a:gd name="connsiteX0" fmla="*/ 0 w 231579"/>
                  <a:gd name="connsiteY0" fmla="*/ 14287 h 91090"/>
                  <a:gd name="connsiteX1" fmla="*/ 141092 w 231579"/>
                  <a:gd name="connsiteY1" fmla="*/ 0 h 91090"/>
                  <a:gd name="connsiteX2" fmla="*/ 231579 w 231579"/>
                  <a:gd name="connsiteY2" fmla="*/ 78582 h 91090"/>
                  <a:gd name="connsiteX3" fmla="*/ 7143 w 231579"/>
                  <a:gd name="connsiteY3" fmla="*/ 90489 h 91090"/>
                  <a:gd name="connsiteX4" fmla="*/ 0 w 231579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14287 h 91090"/>
                  <a:gd name="connsiteX1" fmla="*/ 141093 w 231580"/>
                  <a:gd name="connsiteY1" fmla="*/ 0 h 91090"/>
                  <a:gd name="connsiteX2" fmla="*/ 231580 w 231580"/>
                  <a:gd name="connsiteY2" fmla="*/ 78582 h 91090"/>
                  <a:gd name="connsiteX3" fmla="*/ 0 w 231580"/>
                  <a:gd name="connsiteY3" fmla="*/ 90489 h 91090"/>
                  <a:gd name="connsiteX4" fmla="*/ 1 w 231580"/>
                  <a:gd name="connsiteY4" fmla="*/ 14287 h 91090"/>
                  <a:gd name="connsiteX0" fmla="*/ 1 w 231580"/>
                  <a:gd name="connsiteY0" fmla="*/ 7143 h 83946"/>
                  <a:gd name="connsiteX1" fmla="*/ 141093 w 231580"/>
                  <a:gd name="connsiteY1" fmla="*/ 0 h 83946"/>
                  <a:gd name="connsiteX2" fmla="*/ 231580 w 231580"/>
                  <a:gd name="connsiteY2" fmla="*/ 71438 h 83946"/>
                  <a:gd name="connsiteX3" fmla="*/ 0 w 231580"/>
                  <a:gd name="connsiteY3" fmla="*/ 83345 h 83946"/>
                  <a:gd name="connsiteX4" fmla="*/ 1 w 231580"/>
                  <a:gd name="connsiteY4" fmla="*/ 7143 h 83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580" h="83946">
                    <a:moveTo>
                      <a:pt x="1" y="7143"/>
                    </a:moveTo>
                    <a:lnTo>
                      <a:pt x="141093" y="0"/>
                    </a:lnTo>
                    <a:cubicBezTo>
                      <a:pt x="192686" y="11906"/>
                      <a:pt x="227611" y="47625"/>
                      <a:pt x="231580" y="71438"/>
                    </a:cubicBezTo>
                    <a:cubicBezTo>
                      <a:pt x="180581" y="84138"/>
                      <a:pt x="48618" y="84932"/>
                      <a:pt x="0" y="83345"/>
                    </a:cubicBezTo>
                    <a:cubicBezTo>
                      <a:pt x="0" y="57944"/>
                      <a:pt x="1" y="32544"/>
                      <a:pt x="1" y="7143"/>
                    </a:cubicBezTo>
                    <a:close/>
                  </a:path>
                </a:pathLst>
              </a:custGeom>
              <a:solidFill>
                <a:srgbClr val="864826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73" name="Rectangle 44">
              <a:extLst>
                <a:ext uri="{FF2B5EF4-FFF2-40B4-BE49-F238E27FC236}">
                  <a16:creationId xmlns:a16="http://schemas.microsoft.com/office/drawing/2014/main" id="{C558CFC6-7110-0F81-6148-EA60920F28E7}"/>
                </a:ext>
              </a:extLst>
            </p:cNvPr>
            <p:cNvSpPr/>
            <p:nvPr/>
          </p:nvSpPr>
          <p:spPr>
            <a:xfrm>
              <a:off x="4121366" y="5487275"/>
              <a:ext cx="550867" cy="302867"/>
            </a:xfrm>
            <a:custGeom>
              <a:avLst/>
              <a:gdLst>
                <a:gd name="connsiteX0" fmla="*/ 0 w 457200"/>
                <a:gd name="connsiteY0" fmla="*/ 0 h 208045"/>
                <a:gd name="connsiteX1" fmla="*/ 457200 w 457200"/>
                <a:gd name="connsiteY1" fmla="*/ 0 h 208045"/>
                <a:gd name="connsiteX2" fmla="*/ 457200 w 457200"/>
                <a:gd name="connsiteY2" fmla="*/ 208045 h 208045"/>
                <a:gd name="connsiteX3" fmla="*/ 0 w 457200"/>
                <a:gd name="connsiteY3" fmla="*/ 208045 h 208045"/>
                <a:gd name="connsiteX4" fmla="*/ 0 w 457200"/>
                <a:gd name="connsiteY4" fmla="*/ 0 h 208045"/>
                <a:gd name="connsiteX0" fmla="*/ 0 w 476250"/>
                <a:gd name="connsiteY0" fmla="*/ 0 h 208045"/>
                <a:gd name="connsiteX1" fmla="*/ 476250 w 476250"/>
                <a:gd name="connsiteY1" fmla="*/ 0 h 208045"/>
                <a:gd name="connsiteX2" fmla="*/ 476250 w 476250"/>
                <a:gd name="connsiteY2" fmla="*/ 208045 h 208045"/>
                <a:gd name="connsiteX3" fmla="*/ 19050 w 476250"/>
                <a:gd name="connsiteY3" fmla="*/ 208045 h 208045"/>
                <a:gd name="connsiteX4" fmla="*/ 0 w 476250"/>
                <a:gd name="connsiteY4" fmla="*/ 0 h 208045"/>
                <a:gd name="connsiteX0" fmla="*/ 57150 w 533400"/>
                <a:gd name="connsiteY0" fmla="*/ 0 h 208045"/>
                <a:gd name="connsiteX1" fmla="*/ 533400 w 533400"/>
                <a:gd name="connsiteY1" fmla="*/ 0 h 208045"/>
                <a:gd name="connsiteX2" fmla="*/ 533400 w 533400"/>
                <a:gd name="connsiteY2" fmla="*/ 208045 h 208045"/>
                <a:gd name="connsiteX3" fmla="*/ 0 w 533400"/>
                <a:gd name="connsiteY3" fmla="*/ 169945 h 208045"/>
                <a:gd name="connsiteX4" fmla="*/ 57150 w 533400"/>
                <a:gd name="connsiteY4" fmla="*/ 0 h 208045"/>
                <a:gd name="connsiteX0" fmla="*/ 57150 w 547688"/>
                <a:gd name="connsiteY0" fmla="*/ 9525 h 217570"/>
                <a:gd name="connsiteX1" fmla="*/ 547688 w 547688"/>
                <a:gd name="connsiteY1" fmla="*/ 0 h 217570"/>
                <a:gd name="connsiteX2" fmla="*/ 533400 w 547688"/>
                <a:gd name="connsiteY2" fmla="*/ 217570 h 217570"/>
                <a:gd name="connsiteX3" fmla="*/ 0 w 547688"/>
                <a:gd name="connsiteY3" fmla="*/ 179470 h 217570"/>
                <a:gd name="connsiteX4" fmla="*/ 57150 w 547688"/>
                <a:gd name="connsiteY4" fmla="*/ 9525 h 217570"/>
                <a:gd name="connsiteX0" fmla="*/ 57150 w 566738"/>
                <a:gd name="connsiteY0" fmla="*/ 9525 h 179470"/>
                <a:gd name="connsiteX1" fmla="*/ 547688 w 566738"/>
                <a:gd name="connsiteY1" fmla="*/ 0 h 179470"/>
                <a:gd name="connsiteX2" fmla="*/ 566738 w 566738"/>
                <a:gd name="connsiteY2" fmla="*/ 155657 h 179470"/>
                <a:gd name="connsiteX3" fmla="*/ 0 w 566738"/>
                <a:gd name="connsiteY3" fmla="*/ 179470 h 179470"/>
                <a:gd name="connsiteX4" fmla="*/ 57150 w 566738"/>
                <a:gd name="connsiteY4" fmla="*/ 9525 h 179470"/>
                <a:gd name="connsiteX0" fmla="*/ 57150 w 566738"/>
                <a:gd name="connsiteY0" fmla="*/ 9525 h 185857"/>
                <a:gd name="connsiteX1" fmla="*/ 547688 w 566738"/>
                <a:gd name="connsiteY1" fmla="*/ 0 h 185857"/>
                <a:gd name="connsiteX2" fmla="*/ 566738 w 566738"/>
                <a:gd name="connsiteY2" fmla="*/ 155657 h 185857"/>
                <a:gd name="connsiteX3" fmla="*/ 0 w 566738"/>
                <a:gd name="connsiteY3" fmla="*/ 179470 h 185857"/>
                <a:gd name="connsiteX4" fmla="*/ 57150 w 566738"/>
                <a:gd name="connsiteY4" fmla="*/ 9525 h 185857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566738"/>
                <a:gd name="connsiteY0" fmla="*/ 9525 h 198284"/>
                <a:gd name="connsiteX1" fmla="*/ 547688 w 566738"/>
                <a:gd name="connsiteY1" fmla="*/ 0 h 198284"/>
                <a:gd name="connsiteX2" fmla="*/ 566738 w 566738"/>
                <a:gd name="connsiteY2" fmla="*/ 155657 h 198284"/>
                <a:gd name="connsiteX3" fmla="*/ 0 w 566738"/>
                <a:gd name="connsiteY3" fmla="*/ 179470 h 198284"/>
                <a:gd name="connsiteX4" fmla="*/ 57150 w 566738"/>
                <a:gd name="connsiteY4" fmla="*/ 9525 h 198284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  <a:gd name="connsiteX0" fmla="*/ 57150 w 600076"/>
                <a:gd name="connsiteY0" fmla="*/ 9525 h 205208"/>
                <a:gd name="connsiteX1" fmla="*/ 547688 w 600076"/>
                <a:gd name="connsiteY1" fmla="*/ 0 h 205208"/>
                <a:gd name="connsiteX2" fmla="*/ 600076 w 600076"/>
                <a:gd name="connsiteY2" fmla="*/ 169945 h 205208"/>
                <a:gd name="connsiteX3" fmla="*/ 0 w 600076"/>
                <a:gd name="connsiteY3" fmla="*/ 179470 h 205208"/>
                <a:gd name="connsiteX4" fmla="*/ 57150 w 600076"/>
                <a:gd name="connsiteY4" fmla="*/ 9525 h 20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76" h="205208">
                  <a:moveTo>
                    <a:pt x="57150" y="9525"/>
                  </a:moveTo>
                  <a:cubicBezTo>
                    <a:pt x="234951" y="44450"/>
                    <a:pt x="369887" y="60325"/>
                    <a:pt x="547688" y="0"/>
                  </a:cubicBezTo>
                  <a:lnTo>
                    <a:pt x="600076" y="169945"/>
                  </a:lnTo>
                  <a:cubicBezTo>
                    <a:pt x="439738" y="225508"/>
                    <a:pt x="198438" y="204869"/>
                    <a:pt x="0" y="179470"/>
                  </a:cubicBezTo>
                  <a:lnTo>
                    <a:pt x="57150" y="9525"/>
                  </a:lnTo>
                  <a:close/>
                </a:path>
              </a:pathLst>
            </a:custGeom>
            <a:solidFill>
              <a:sysClr val="windowText" lastClr="00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574" name="Group 573">
              <a:extLst>
                <a:ext uri="{FF2B5EF4-FFF2-40B4-BE49-F238E27FC236}">
                  <a16:creationId xmlns:a16="http://schemas.microsoft.com/office/drawing/2014/main" id="{F2774526-5E78-D33D-2BF8-DC7FF3D52D85}"/>
                </a:ext>
              </a:extLst>
            </p:cNvPr>
            <p:cNvGrpSpPr/>
            <p:nvPr/>
          </p:nvGrpSpPr>
          <p:grpSpPr>
            <a:xfrm>
              <a:off x="4061105" y="5032138"/>
              <a:ext cx="709613" cy="522520"/>
              <a:chOff x="1916909" y="3505263"/>
              <a:chExt cx="709613" cy="522520"/>
            </a:xfrm>
          </p:grpSpPr>
          <p:sp>
            <p:nvSpPr>
              <p:cNvPr id="601" name="Rectangle: Rounded Corners 20">
                <a:extLst>
                  <a:ext uri="{FF2B5EF4-FFF2-40B4-BE49-F238E27FC236}">
                    <a16:creationId xmlns:a16="http://schemas.microsoft.com/office/drawing/2014/main" id="{0555B79A-7F22-F018-4774-CCE88F8ECAEE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608A15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BD830FDB-204A-D0A7-4116-382BB801E1F6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3" name="Rectangle: Rounded Corners 2">
                <a:extLst>
                  <a:ext uri="{FF2B5EF4-FFF2-40B4-BE49-F238E27FC236}">
                    <a16:creationId xmlns:a16="http://schemas.microsoft.com/office/drawing/2014/main" id="{1EDF7F49-CCCF-972C-FB3E-8F0C43F3A80E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rgbClr val="FFC000">
                  <a:lumMod val="60000"/>
                  <a:lumOff val="4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722B1E77-9A47-42BE-E788-E15D45FC6F04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30F301AA-0A21-4848-6D87-EC960B9BE1D2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ED7D3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75" name="Group 574">
              <a:extLst>
                <a:ext uri="{FF2B5EF4-FFF2-40B4-BE49-F238E27FC236}">
                  <a16:creationId xmlns:a16="http://schemas.microsoft.com/office/drawing/2014/main" id="{F5BAD9FC-F7CE-2F19-6157-B089B194543F}"/>
                </a:ext>
              </a:extLst>
            </p:cNvPr>
            <p:cNvGrpSpPr/>
            <p:nvPr/>
          </p:nvGrpSpPr>
          <p:grpSpPr>
            <a:xfrm>
              <a:off x="3821709" y="4226792"/>
              <a:ext cx="1167175" cy="851629"/>
              <a:chOff x="7389463" y="2893265"/>
              <a:chExt cx="1167175" cy="851629"/>
            </a:xfrm>
          </p:grpSpPr>
          <p:sp>
            <p:nvSpPr>
              <p:cNvPr id="598" name="Oval 36">
                <a:extLst>
                  <a:ext uri="{FF2B5EF4-FFF2-40B4-BE49-F238E27FC236}">
                    <a16:creationId xmlns:a16="http://schemas.microsoft.com/office/drawing/2014/main" id="{E5565E35-42E7-EB28-0F98-04FE36BCBAFA}"/>
                  </a:ext>
                </a:extLst>
              </p:cNvPr>
              <p:cNvSpPr/>
              <p:nvPr/>
            </p:nvSpPr>
            <p:spPr>
              <a:xfrm>
                <a:off x="7389463" y="3336516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9" name="Oval 36">
                <a:extLst>
                  <a:ext uri="{FF2B5EF4-FFF2-40B4-BE49-F238E27FC236}">
                    <a16:creationId xmlns:a16="http://schemas.microsoft.com/office/drawing/2014/main" id="{CBAD386B-04D6-2415-7112-31B7D6F24CF2}"/>
                  </a:ext>
                </a:extLst>
              </p:cNvPr>
              <p:cNvSpPr/>
              <p:nvPr/>
            </p:nvSpPr>
            <p:spPr>
              <a:xfrm flipH="1">
                <a:off x="8386131" y="3317677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0" name="Oval 33">
                <a:extLst>
                  <a:ext uri="{FF2B5EF4-FFF2-40B4-BE49-F238E27FC236}">
                    <a16:creationId xmlns:a16="http://schemas.microsoft.com/office/drawing/2014/main" id="{94AC2C33-9200-FE50-D660-8F0550CD389E}"/>
                  </a:ext>
                </a:extLst>
              </p:cNvPr>
              <p:cNvSpPr/>
              <p:nvPr/>
            </p:nvSpPr>
            <p:spPr>
              <a:xfrm>
                <a:off x="7470495" y="2893265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97663B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7E502C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73CB248B-9F9C-0ED9-EC22-FFF0F706F6CB}"/>
                </a:ext>
              </a:extLst>
            </p:cNvPr>
            <p:cNvGrpSpPr/>
            <p:nvPr/>
          </p:nvGrpSpPr>
          <p:grpSpPr>
            <a:xfrm>
              <a:off x="4346645" y="4784714"/>
              <a:ext cx="117302" cy="190794"/>
              <a:chOff x="5382449" y="4491694"/>
              <a:chExt cx="117302" cy="190794"/>
            </a:xfrm>
          </p:grpSpPr>
          <p:sp>
            <p:nvSpPr>
              <p:cNvPr id="596" name="Teardrop 595">
                <a:extLst>
                  <a:ext uri="{FF2B5EF4-FFF2-40B4-BE49-F238E27FC236}">
                    <a16:creationId xmlns:a16="http://schemas.microsoft.com/office/drawing/2014/main" id="{2DBF856D-D015-610B-2498-835C1EC62C11}"/>
                  </a:ext>
                </a:extLst>
              </p:cNvPr>
              <p:cNvSpPr/>
              <p:nvPr/>
            </p:nvSpPr>
            <p:spPr>
              <a:xfrm rot="16200000">
                <a:off x="5432641" y="4498133"/>
                <a:ext cx="58597" cy="45719"/>
              </a:xfrm>
              <a:prstGeom prst="teardrop">
                <a:avLst/>
              </a:prstGeom>
              <a:solidFill>
                <a:srgbClr val="82553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7" name="Moon 596">
                <a:extLst>
                  <a:ext uri="{FF2B5EF4-FFF2-40B4-BE49-F238E27FC236}">
                    <a16:creationId xmlns:a16="http://schemas.microsoft.com/office/drawing/2014/main" id="{F2CEEF84-3703-20A7-AFCE-2D94B6662AAD}"/>
                  </a:ext>
                </a:extLst>
              </p:cNvPr>
              <p:cNvSpPr/>
              <p:nvPr/>
            </p:nvSpPr>
            <p:spPr>
              <a:xfrm rot="16200000">
                <a:off x="5398451" y="4581189"/>
                <a:ext cx="85297" cy="117302"/>
              </a:xfrm>
              <a:prstGeom prst="moon">
                <a:avLst>
                  <a:gd name="adj" fmla="val 47096"/>
                </a:avLst>
              </a:prstGeom>
              <a:solidFill>
                <a:srgbClr val="824E1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id="{0368CF74-91BD-5BB9-224D-B6DC04871711}"/>
                </a:ext>
              </a:extLst>
            </p:cNvPr>
            <p:cNvGrpSpPr/>
            <p:nvPr/>
          </p:nvGrpSpPr>
          <p:grpSpPr>
            <a:xfrm>
              <a:off x="3627610" y="3924577"/>
              <a:ext cx="1475648" cy="762929"/>
              <a:chOff x="2879441" y="2846400"/>
              <a:chExt cx="1263913" cy="567773"/>
            </a:xfrm>
          </p:grpSpPr>
          <p:grpSp>
            <p:nvGrpSpPr>
              <p:cNvPr id="589" name="Group 588">
                <a:extLst>
                  <a:ext uri="{FF2B5EF4-FFF2-40B4-BE49-F238E27FC236}">
                    <a16:creationId xmlns:a16="http://schemas.microsoft.com/office/drawing/2014/main" id="{DAF274F7-EF8C-62E3-4A9B-1D84992FE66E}"/>
                  </a:ext>
                </a:extLst>
              </p:cNvPr>
              <p:cNvGrpSpPr/>
              <p:nvPr/>
            </p:nvGrpSpPr>
            <p:grpSpPr>
              <a:xfrm>
                <a:off x="2879441" y="2883574"/>
                <a:ext cx="311272" cy="311760"/>
                <a:chOff x="2543848" y="3369652"/>
                <a:chExt cx="311272" cy="311760"/>
              </a:xfrm>
            </p:grpSpPr>
            <p:sp>
              <p:nvSpPr>
                <p:cNvPr id="594" name="Cloud 593">
                  <a:extLst>
                    <a:ext uri="{FF2B5EF4-FFF2-40B4-BE49-F238E27FC236}">
                      <a16:creationId xmlns:a16="http://schemas.microsoft.com/office/drawing/2014/main" id="{D1AA61D3-4BFC-3588-4151-D70E2DF2F068}"/>
                    </a:ext>
                  </a:extLst>
                </p:cNvPr>
                <p:cNvSpPr/>
                <p:nvPr/>
              </p:nvSpPr>
              <p:spPr>
                <a:xfrm>
                  <a:off x="2543848" y="3369652"/>
                  <a:ext cx="277312" cy="301840"/>
                </a:xfrm>
                <a:prstGeom prst="cloud">
                  <a:avLst/>
                </a:pr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5" name="Freeform: Shape 594">
                  <a:extLst>
                    <a:ext uri="{FF2B5EF4-FFF2-40B4-BE49-F238E27FC236}">
                      <a16:creationId xmlns:a16="http://schemas.microsoft.com/office/drawing/2014/main" id="{73013EE4-B9E8-5A7C-8686-51923C082B00}"/>
                    </a:ext>
                  </a:extLst>
                </p:cNvPr>
                <p:cNvSpPr/>
                <p:nvPr/>
              </p:nvSpPr>
              <p:spPr>
                <a:xfrm>
                  <a:off x="2696616" y="3509149"/>
                  <a:ext cx="158504" cy="172263"/>
                </a:xfrm>
                <a:custGeom>
                  <a:avLst/>
                  <a:gdLst>
                    <a:gd name="connsiteX0" fmla="*/ 0 w 145257"/>
                    <a:gd name="connsiteY0" fmla="*/ 142875 h 169068"/>
                    <a:gd name="connsiteX1" fmla="*/ 11907 w 145257"/>
                    <a:gd name="connsiteY1" fmla="*/ 35718 h 169068"/>
                    <a:gd name="connsiteX2" fmla="*/ 102394 w 145257"/>
                    <a:gd name="connsiteY2" fmla="*/ 0 h 169068"/>
                    <a:gd name="connsiteX3" fmla="*/ 145257 w 145257"/>
                    <a:gd name="connsiteY3" fmla="*/ 30956 h 169068"/>
                    <a:gd name="connsiteX4" fmla="*/ 42863 w 145257"/>
                    <a:gd name="connsiteY4" fmla="*/ 169068 h 169068"/>
                    <a:gd name="connsiteX5" fmla="*/ 0 w 145257"/>
                    <a:gd name="connsiteY5" fmla="*/ 142875 h 169068"/>
                    <a:gd name="connsiteX0" fmla="*/ 8093 w 153350"/>
                    <a:gd name="connsiteY0" fmla="*/ 142875 h 169068"/>
                    <a:gd name="connsiteX1" fmla="*/ 20000 w 153350"/>
                    <a:gd name="connsiteY1" fmla="*/ 35718 h 169068"/>
                    <a:gd name="connsiteX2" fmla="*/ 110487 w 153350"/>
                    <a:gd name="connsiteY2" fmla="*/ 0 h 169068"/>
                    <a:gd name="connsiteX3" fmla="*/ 153350 w 153350"/>
                    <a:gd name="connsiteY3" fmla="*/ 30956 h 169068"/>
                    <a:gd name="connsiteX4" fmla="*/ 50956 w 153350"/>
                    <a:gd name="connsiteY4" fmla="*/ 169068 h 169068"/>
                    <a:gd name="connsiteX5" fmla="*/ 8093 w 153350"/>
                    <a:gd name="connsiteY5" fmla="*/ 142875 h 169068"/>
                    <a:gd name="connsiteX0" fmla="*/ 8093 w 153350"/>
                    <a:gd name="connsiteY0" fmla="*/ 143405 h 169598"/>
                    <a:gd name="connsiteX1" fmla="*/ 20000 w 153350"/>
                    <a:gd name="connsiteY1" fmla="*/ 36248 h 169598"/>
                    <a:gd name="connsiteX2" fmla="*/ 110487 w 153350"/>
                    <a:gd name="connsiteY2" fmla="*/ 530 h 169598"/>
                    <a:gd name="connsiteX3" fmla="*/ 153350 w 153350"/>
                    <a:gd name="connsiteY3" fmla="*/ 31486 h 169598"/>
                    <a:gd name="connsiteX4" fmla="*/ 50956 w 153350"/>
                    <a:gd name="connsiteY4" fmla="*/ 169598 h 169598"/>
                    <a:gd name="connsiteX5" fmla="*/ 8093 w 153350"/>
                    <a:gd name="connsiteY5" fmla="*/ 143405 h 169598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70019"/>
                    <a:gd name="connsiteY0" fmla="*/ 143689 h 169882"/>
                    <a:gd name="connsiteX1" fmla="*/ 20000 w 170019"/>
                    <a:gd name="connsiteY1" fmla="*/ 36532 h 169882"/>
                    <a:gd name="connsiteX2" fmla="*/ 110487 w 170019"/>
                    <a:gd name="connsiteY2" fmla="*/ 814 h 169882"/>
                    <a:gd name="connsiteX3" fmla="*/ 170019 w 170019"/>
                    <a:gd name="connsiteY3" fmla="*/ 24626 h 169882"/>
                    <a:gd name="connsiteX4" fmla="*/ 50956 w 170019"/>
                    <a:gd name="connsiteY4" fmla="*/ 169882 h 169882"/>
                    <a:gd name="connsiteX5" fmla="*/ 8093 w 170019"/>
                    <a:gd name="connsiteY5" fmla="*/ 143689 h 169882"/>
                    <a:gd name="connsiteX0" fmla="*/ 8093 w 155732"/>
                    <a:gd name="connsiteY0" fmla="*/ 143689 h 169882"/>
                    <a:gd name="connsiteX1" fmla="*/ 20000 w 155732"/>
                    <a:gd name="connsiteY1" fmla="*/ 36532 h 169882"/>
                    <a:gd name="connsiteX2" fmla="*/ 110487 w 155732"/>
                    <a:gd name="connsiteY2" fmla="*/ 814 h 169882"/>
                    <a:gd name="connsiteX3" fmla="*/ 155732 w 155732"/>
                    <a:gd name="connsiteY3" fmla="*/ 29389 h 169882"/>
                    <a:gd name="connsiteX4" fmla="*/ 50956 w 155732"/>
                    <a:gd name="connsiteY4" fmla="*/ 169882 h 169882"/>
                    <a:gd name="connsiteX5" fmla="*/ 8093 w 155732"/>
                    <a:gd name="connsiteY5" fmla="*/ 143689 h 169882"/>
                    <a:gd name="connsiteX0" fmla="*/ 8093 w 155732"/>
                    <a:gd name="connsiteY0" fmla="*/ 143689 h 172263"/>
                    <a:gd name="connsiteX1" fmla="*/ 20000 w 155732"/>
                    <a:gd name="connsiteY1" fmla="*/ 36532 h 172263"/>
                    <a:gd name="connsiteX2" fmla="*/ 110487 w 155732"/>
                    <a:gd name="connsiteY2" fmla="*/ 814 h 172263"/>
                    <a:gd name="connsiteX3" fmla="*/ 155732 w 155732"/>
                    <a:gd name="connsiteY3" fmla="*/ 29389 h 172263"/>
                    <a:gd name="connsiteX4" fmla="*/ 50956 w 155732"/>
                    <a:gd name="connsiteY4" fmla="*/ 172263 h 172263"/>
                    <a:gd name="connsiteX5" fmla="*/ 8093 w 155732"/>
                    <a:gd name="connsiteY5" fmla="*/ 143689 h 172263"/>
                    <a:gd name="connsiteX0" fmla="*/ 10865 w 158504"/>
                    <a:gd name="connsiteY0" fmla="*/ 143689 h 172263"/>
                    <a:gd name="connsiteX1" fmla="*/ 22772 w 158504"/>
                    <a:gd name="connsiteY1" fmla="*/ 36532 h 172263"/>
                    <a:gd name="connsiteX2" fmla="*/ 113259 w 158504"/>
                    <a:gd name="connsiteY2" fmla="*/ 814 h 172263"/>
                    <a:gd name="connsiteX3" fmla="*/ 158504 w 158504"/>
                    <a:gd name="connsiteY3" fmla="*/ 29389 h 172263"/>
                    <a:gd name="connsiteX4" fmla="*/ 53728 w 158504"/>
                    <a:gd name="connsiteY4" fmla="*/ 172263 h 172263"/>
                    <a:gd name="connsiteX5" fmla="*/ 10865 w 158504"/>
                    <a:gd name="connsiteY5" fmla="*/ 143689 h 17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504" h="172263">
                      <a:moveTo>
                        <a:pt x="10865" y="143689"/>
                      </a:moveTo>
                      <a:cubicBezTo>
                        <a:pt x="-11359" y="88920"/>
                        <a:pt x="4515" y="72251"/>
                        <a:pt x="22772" y="36532"/>
                      </a:cubicBezTo>
                      <a:cubicBezTo>
                        <a:pt x="45790" y="12720"/>
                        <a:pt x="83097" y="-3949"/>
                        <a:pt x="113259" y="814"/>
                      </a:cubicBezTo>
                      <a:lnTo>
                        <a:pt x="158504" y="29389"/>
                      </a:lnTo>
                      <a:lnTo>
                        <a:pt x="53728" y="172263"/>
                      </a:lnTo>
                      <a:lnTo>
                        <a:pt x="10865" y="143689"/>
                      </a:lnTo>
                      <a:close/>
                    </a:path>
                  </a:pathLst>
                </a:custGeom>
                <a:solidFill>
                  <a:srgbClr val="B961C7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90" name="Group 589">
                <a:extLst>
                  <a:ext uri="{FF2B5EF4-FFF2-40B4-BE49-F238E27FC236}">
                    <a16:creationId xmlns:a16="http://schemas.microsoft.com/office/drawing/2014/main" id="{9A0E4413-2E9A-473C-8252-3952EB53612A}"/>
                  </a:ext>
                </a:extLst>
              </p:cNvPr>
              <p:cNvGrpSpPr/>
              <p:nvPr/>
            </p:nvGrpSpPr>
            <p:grpSpPr>
              <a:xfrm flipH="1">
                <a:off x="3832082" y="2846400"/>
                <a:ext cx="311272" cy="311760"/>
                <a:chOff x="2543848" y="3369652"/>
                <a:chExt cx="311272" cy="311760"/>
              </a:xfrm>
            </p:grpSpPr>
            <p:sp>
              <p:nvSpPr>
                <p:cNvPr id="592" name="Cloud 591">
                  <a:extLst>
                    <a:ext uri="{FF2B5EF4-FFF2-40B4-BE49-F238E27FC236}">
                      <a16:creationId xmlns:a16="http://schemas.microsoft.com/office/drawing/2014/main" id="{083EF93A-5242-7AF4-1663-8C8D71C641AD}"/>
                    </a:ext>
                  </a:extLst>
                </p:cNvPr>
                <p:cNvSpPr/>
                <p:nvPr/>
              </p:nvSpPr>
              <p:spPr>
                <a:xfrm>
                  <a:off x="2543848" y="3369652"/>
                  <a:ext cx="277312" cy="301840"/>
                </a:xfrm>
                <a:prstGeom prst="cloud">
                  <a:avLst/>
                </a:prstGeom>
                <a:solidFill>
                  <a:srgbClr val="472A18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3" name="Freeform: Shape 592">
                  <a:extLst>
                    <a:ext uri="{FF2B5EF4-FFF2-40B4-BE49-F238E27FC236}">
                      <a16:creationId xmlns:a16="http://schemas.microsoft.com/office/drawing/2014/main" id="{1E5F10E0-B257-80C4-367B-13A696A46B6E}"/>
                    </a:ext>
                  </a:extLst>
                </p:cNvPr>
                <p:cNvSpPr/>
                <p:nvPr/>
              </p:nvSpPr>
              <p:spPr>
                <a:xfrm>
                  <a:off x="2696616" y="3509149"/>
                  <a:ext cx="158504" cy="172263"/>
                </a:xfrm>
                <a:custGeom>
                  <a:avLst/>
                  <a:gdLst>
                    <a:gd name="connsiteX0" fmla="*/ 0 w 145257"/>
                    <a:gd name="connsiteY0" fmla="*/ 142875 h 169068"/>
                    <a:gd name="connsiteX1" fmla="*/ 11907 w 145257"/>
                    <a:gd name="connsiteY1" fmla="*/ 35718 h 169068"/>
                    <a:gd name="connsiteX2" fmla="*/ 102394 w 145257"/>
                    <a:gd name="connsiteY2" fmla="*/ 0 h 169068"/>
                    <a:gd name="connsiteX3" fmla="*/ 145257 w 145257"/>
                    <a:gd name="connsiteY3" fmla="*/ 30956 h 169068"/>
                    <a:gd name="connsiteX4" fmla="*/ 42863 w 145257"/>
                    <a:gd name="connsiteY4" fmla="*/ 169068 h 169068"/>
                    <a:gd name="connsiteX5" fmla="*/ 0 w 145257"/>
                    <a:gd name="connsiteY5" fmla="*/ 142875 h 169068"/>
                    <a:gd name="connsiteX0" fmla="*/ 8093 w 153350"/>
                    <a:gd name="connsiteY0" fmla="*/ 142875 h 169068"/>
                    <a:gd name="connsiteX1" fmla="*/ 20000 w 153350"/>
                    <a:gd name="connsiteY1" fmla="*/ 35718 h 169068"/>
                    <a:gd name="connsiteX2" fmla="*/ 110487 w 153350"/>
                    <a:gd name="connsiteY2" fmla="*/ 0 h 169068"/>
                    <a:gd name="connsiteX3" fmla="*/ 153350 w 153350"/>
                    <a:gd name="connsiteY3" fmla="*/ 30956 h 169068"/>
                    <a:gd name="connsiteX4" fmla="*/ 50956 w 153350"/>
                    <a:gd name="connsiteY4" fmla="*/ 169068 h 169068"/>
                    <a:gd name="connsiteX5" fmla="*/ 8093 w 153350"/>
                    <a:gd name="connsiteY5" fmla="*/ 142875 h 169068"/>
                    <a:gd name="connsiteX0" fmla="*/ 8093 w 153350"/>
                    <a:gd name="connsiteY0" fmla="*/ 143405 h 169598"/>
                    <a:gd name="connsiteX1" fmla="*/ 20000 w 153350"/>
                    <a:gd name="connsiteY1" fmla="*/ 36248 h 169598"/>
                    <a:gd name="connsiteX2" fmla="*/ 110487 w 153350"/>
                    <a:gd name="connsiteY2" fmla="*/ 530 h 169598"/>
                    <a:gd name="connsiteX3" fmla="*/ 153350 w 153350"/>
                    <a:gd name="connsiteY3" fmla="*/ 31486 h 169598"/>
                    <a:gd name="connsiteX4" fmla="*/ 50956 w 153350"/>
                    <a:gd name="connsiteY4" fmla="*/ 169598 h 169598"/>
                    <a:gd name="connsiteX5" fmla="*/ 8093 w 153350"/>
                    <a:gd name="connsiteY5" fmla="*/ 143405 h 169598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53350"/>
                    <a:gd name="connsiteY0" fmla="*/ 143689 h 169882"/>
                    <a:gd name="connsiteX1" fmla="*/ 20000 w 153350"/>
                    <a:gd name="connsiteY1" fmla="*/ 36532 h 169882"/>
                    <a:gd name="connsiteX2" fmla="*/ 110487 w 153350"/>
                    <a:gd name="connsiteY2" fmla="*/ 814 h 169882"/>
                    <a:gd name="connsiteX3" fmla="*/ 153350 w 153350"/>
                    <a:gd name="connsiteY3" fmla="*/ 31770 h 169882"/>
                    <a:gd name="connsiteX4" fmla="*/ 50956 w 153350"/>
                    <a:gd name="connsiteY4" fmla="*/ 169882 h 169882"/>
                    <a:gd name="connsiteX5" fmla="*/ 8093 w 153350"/>
                    <a:gd name="connsiteY5" fmla="*/ 143689 h 169882"/>
                    <a:gd name="connsiteX0" fmla="*/ 8093 w 170019"/>
                    <a:gd name="connsiteY0" fmla="*/ 143689 h 169882"/>
                    <a:gd name="connsiteX1" fmla="*/ 20000 w 170019"/>
                    <a:gd name="connsiteY1" fmla="*/ 36532 h 169882"/>
                    <a:gd name="connsiteX2" fmla="*/ 110487 w 170019"/>
                    <a:gd name="connsiteY2" fmla="*/ 814 h 169882"/>
                    <a:gd name="connsiteX3" fmla="*/ 170019 w 170019"/>
                    <a:gd name="connsiteY3" fmla="*/ 24626 h 169882"/>
                    <a:gd name="connsiteX4" fmla="*/ 50956 w 170019"/>
                    <a:gd name="connsiteY4" fmla="*/ 169882 h 169882"/>
                    <a:gd name="connsiteX5" fmla="*/ 8093 w 170019"/>
                    <a:gd name="connsiteY5" fmla="*/ 143689 h 169882"/>
                    <a:gd name="connsiteX0" fmla="*/ 8093 w 155732"/>
                    <a:gd name="connsiteY0" fmla="*/ 143689 h 169882"/>
                    <a:gd name="connsiteX1" fmla="*/ 20000 w 155732"/>
                    <a:gd name="connsiteY1" fmla="*/ 36532 h 169882"/>
                    <a:gd name="connsiteX2" fmla="*/ 110487 w 155732"/>
                    <a:gd name="connsiteY2" fmla="*/ 814 h 169882"/>
                    <a:gd name="connsiteX3" fmla="*/ 155732 w 155732"/>
                    <a:gd name="connsiteY3" fmla="*/ 29389 h 169882"/>
                    <a:gd name="connsiteX4" fmla="*/ 50956 w 155732"/>
                    <a:gd name="connsiteY4" fmla="*/ 169882 h 169882"/>
                    <a:gd name="connsiteX5" fmla="*/ 8093 w 155732"/>
                    <a:gd name="connsiteY5" fmla="*/ 143689 h 169882"/>
                    <a:gd name="connsiteX0" fmla="*/ 8093 w 155732"/>
                    <a:gd name="connsiteY0" fmla="*/ 143689 h 172263"/>
                    <a:gd name="connsiteX1" fmla="*/ 20000 w 155732"/>
                    <a:gd name="connsiteY1" fmla="*/ 36532 h 172263"/>
                    <a:gd name="connsiteX2" fmla="*/ 110487 w 155732"/>
                    <a:gd name="connsiteY2" fmla="*/ 814 h 172263"/>
                    <a:gd name="connsiteX3" fmla="*/ 155732 w 155732"/>
                    <a:gd name="connsiteY3" fmla="*/ 29389 h 172263"/>
                    <a:gd name="connsiteX4" fmla="*/ 50956 w 155732"/>
                    <a:gd name="connsiteY4" fmla="*/ 172263 h 172263"/>
                    <a:gd name="connsiteX5" fmla="*/ 8093 w 155732"/>
                    <a:gd name="connsiteY5" fmla="*/ 143689 h 172263"/>
                    <a:gd name="connsiteX0" fmla="*/ 10865 w 158504"/>
                    <a:gd name="connsiteY0" fmla="*/ 143689 h 172263"/>
                    <a:gd name="connsiteX1" fmla="*/ 22772 w 158504"/>
                    <a:gd name="connsiteY1" fmla="*/ 36532 h 172263"/>
                    <a:gd name="connsiteX2" fmla="*/ 113259 w 158504"/>
                    <a:gd name="connsiteY2" fmla="*/ 814 h 172263"/>
                    <a:gd name="connsiteX3" fmla="*/ 158504 w 158504"/>
                    <a:gd name="connsiteY3" fmla="*/ 29389 h 172263"/>
                    <a:gd name="connsiteX4" fmla="*/ 53728 w 158504"/>
                    <a:gd name="connsiteY4" fmla="*/ 172263 h 172263"/>
                    <a:gd name="connsiteX5" fmla="*/ 10865 w 158504"/>
                    <a:gd name="connsiteY5" fmla="*/ 143689 h 172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8504" h="172263">
                      <a:moveTo>
                        <a:pt x="10865" y="143689"/>
                      </a:moveTo>
                      <a:cubicBezTo>
                        <a:pt x="-11359" y="88920"/>
                        <a:pt x="4515" y="72251"/>
                        <a:pt x="22772" y="36532"/>
                      </a:cubicBezTo>
                      <a:cubicBezTo>
                        <a:pt x="45790" y="12720"/>
                        <a:pt x="83097" y="-3949"/>
                        <a:pt x="113259" y="814"/>
                      </a:cubicBezTo>
                      <a:lnTo>
                        <a:pt x="158504" y="29389"/>
                      </a:lnTo>
                      <a:lnTo>
                        <a:pt x="53728" y="172263"/>
                      </a:lnTo>
                      <a:lnTo>
                        <a:pt x="10865" y="143689"/>
                      </a:lnTo>
                      <a:close/>
                    </a:path>
                  </a:pathLst>
                </a:custGeom>
                <a:solidFill>
                  <a:srgbClr val="B961C7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FD7992C1-A4AB-D08E-D2AB-45D97928031E}"/>
                  </a:ext>
                </a:extLst>
              </p:cNvPr>
              <p:cNvSpPr/>
              <p:nvPr/>
            </p:nvSpPr>
            <p:spPr>
              <a:xfrm>
                <a:off x="3066877" y="2923635"/>
                <a:ext cx="956402" cy="490538"/>
              </a:xfrm>
              <a:custGeom>
                <a:avLst/>
                <a:gdLst>
                  <a:gd name="connsiteX0" fmla="*/ 0 w 947737"/>
                  <a:gd name="connsiteY0" fmla="*/ 481013 h 481013"/>
                  <a:gd name="connsiteX1" fmla="*/ 80962 w 947737"/>
                  <a:gd name="connsiteY1" fmla="*/ 428625 h 481013"/>
                  <a:gd name="connsiteX2" fmla="*/ 71437 w 947737"/>
                  <a:gd name="connsiteY2" fmla="*/ 338138 h 481013"/>
                  <a:gd name="connsiteX3" fmla="*/ 161925 w 947737"/>
                  <a:gd name="connsiteY3" fmla="*/ 309563 h 481013"/>
                  <a:gd name="connsiteX4" fmla="*/ 219075 w 947737"/>
                  <a:gd name="connsiteY4" fmla="*/ 233363 h 481013"/>
                  <a:gd name="connsiteX5" fmla="*/ 319087 w 947737"/>
                  <a:gd name="connsiteY5" fmla="*/ 257175 h 481013"/>
                  <a:gd name="connsiteX6" fmla="*/ 404812 w 947737"/>
                  <a:gd name="connsiteY6" fmla="*/ 204788 h 481013"/>
                  <a:gd name="connsiteX7" fmla="*/ 461962 w 947737"/>
                  <a:gd name="connsiteY7" fmla="*/ 242888 h 481013"/>
                  <a:gd name="connsiteX8" fmla="*/ 581025 w 947737"/>
                  <a:gd name="connsiteY8" fmla="*/ 209550 h 481013"/>
                  <a:gd name="connsiteX9" fmla="*/ 657225 w 947737"/>
                  <a:gd name="connsiteY9" fmla="*/ 261938 h 481013"/>
                  <a:gd name="connsiteX10" fmla="*/ 738187 w 947737"/>
                  <a:gd name="connsiteY10" fmla="*/ 242888 h 481013"/>
                  <a:gd name="connsiteX11" fmla="*/ 790575 w 947737"/>
                  <a:gd name="connsiteY11" fmla="*/ 304800 h 481013"/>
                  <a:gd name="connsiteX12" fmla="*/ 852487 w 947737"/>
                  <a:gd name="connsiteY12" fmla="*/ 328613 h 481013"/>
                  <a:gd name="connsiteX13" fmla="*/ 881062 w 947737"/>
                  <a:gd name="connsiteY13" fmla="*/ 457200 h 481013"/>
                  <a:gd name="connsiteX14" fmla="*/ 947737 w 947737"/>
                  <a:gd name="connsiteY14" fmla="*/ 481013 h 481013"/>
                  <a:gd name="connsiteX15" fmla="*/ 885825 w 947737"/>
                  <a:gd name="connsiteY15" fmla="*/ 176213 h 481013"/>
                  <a:gd name="connsiteX16" fmla="*/ 519112 w 947737"/>
                  <a:gd name="connsiteY16" fmla="*/ 0 h 481013"/>
                  <a:gd name="connsiteX17" fmla="*/ 85725 w 947737"/>
                  <a:gd name="connsiteY17" fmla="*/ 123825 h 481013"/>
                  <a:gd name="connsiteX18" fmla="*/ 0 w 947737"/>
                  <a:gd name="connsiteY18" fmla="*/ 481013 h 481013"/>
                  <a:gd name="connsiteX0" fmla="*/ 923 w 948660"/>
                  <a:gd name="connsiteY0" fmla="*/ 481013 h 481013"/>
                  <a:gd name="connsiteX1" fmla="*/ 81885 w 948660"/>
                  <a:gd name="connsiteY1" fmla="*/ 428625 h 481013"/>
                  <a:gd name="connsiteX2" fmla="*/ 72360 w 948660"/>
                  <a:gd name="connsiteY2" fmla="*/ 338138 h 481013"/>
                  <a:gd name="connsiteX3" fmla="*/ 162848 w 948660"/>
                  <a:gd name="connsiteY3" fmla="*/ 309563 h 481013"/>
                  <a:gd name="connsiteX4" fmla="*/ 219998 w 948660"/>
                  <a:gd name="connsiteY4" fmla="*/ 233363 h 481013"/>
                  <a:gd name="connsiteX5" fmla="*/ 320010 w 948660"/>
                  <a:gd name="connsiteY5" fmla="*/ 257175 h 481013"/>
                  <a:gd name="connsiteX6" fmla="*/ 405735 w 948660"/>
                  <a:gd name="connsiteY6" fmla="*/ 204788 h 481013"/>
                  <a:gd name="connsiteX7" fmla="*/ 462885 w 948660"/>
                  <a:gd name="connsiteY7" fmla="*/ 242888 h 481013"/>
                  <a:gd name="connsiteX8" fmla="*/ 581948 w 948660"/>
                  <a:gd name="connsiteY8" fmla="*/ 209550 h 481013"/>
                  <a:gd name="connsiteX9" fmla="*/ 658148 w 948660"/>
                  <a:gd name="connsiteY9" fmla="*/ 261938 h 481013"/>
                  <a:gd name="connsiteX10" fmla="*/ 739110 w 948660"/>
                  <a:gd name="connsiteY10" fmla="*/ 242888 h 481013"/>
                  <a:gd name="connsiteX11" fmla="*/ 791498 w 948660"/>
                  <a:gd name="connsiteY11" fmla="*/ 304800 h 481013"/>
                  <a:gd name="connsiteX12" fmla="*/ 853410 w 948660"/>
                  <a:gd name="connsiteY12" fmla="*/ 328613 h 481013"/>
                  <a:gd name="connsiteX13" fmla="*/ 881985 w 948660"/>
                  <a:gd name="connsiteY13" fmla="*/ 457200 h 481013"/>
                  <a:gd name="connsiteX14" fmla="*/ 948660 w 948660"/>
                  <a:gd name="connsiteY14" fmla="*/ 481013 h 481013"/>
                  <a:gd name="connsiteX15" fmla="*/ 886748 w 948660"/>
                  <a:gd name="connsiteY15" fmla="*/ 176213 h 481013"/>
                  <a:gd name="connsiteX16" fmla="*/ 520035 w 948660"/>
                  <a:gd name="connsiteY16" fmla="*/ 0 h 481013"/>
                  <a:gd name="connsiteX17" fmla="*/ 86648 w 948660"/>
                  <a:gd name="connsiteY17" fmla="*/ 123825 h 481013"/>
                  <a:gd name="connsiteX18" fmla="*/ 923 w 94866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333 w 949070"/>
                  <a:gd name="connsiteY0" fmla="*/ 481013 h 481013"/>
                  <a:gd name="connsiteX1" fmla="*/ 82295 w 949070"/>
                  <a:gd name="connsiteY1" fmla="*/ 428625 h 481013"/>
                  <a:gd name="connsiteX2" fmla="*/ 72770 w 949070"/>
                  <a:gd name="connsiteY2" fmla="*/ 338138 h 481013"/>
                  <a:gd name="connsiteX3" fmla="*/ 163258 w 949070"/>
                  <a:gd name="connsiteY3" fmla="*/ 309563 h 481013"/>
                  <a:gd name="connsiteX4" fmla="*/ 220408 w 949070"/>
                  <a:gd name="connsiteY4" fmla="*/ 233363 h 481013"/>
                  <a:gd name="connsiteX5" fmla="*/ 320420 w 949070"/>
                  <a:gd name="connsiteY5" fmla="*/ 257175 h 481013"/>
                  <a:gd name="connsiteX6" fmla="*/ 406145 w 949070"/>
                  <a:gd name="connsiteY6" fmla="*/ 204788 h 481013"/>
                  <a:gd name="connsiteX7" fmla="*/ 463295 w 949070"/>
                  <a:gd name="connsiteY7" fmla="*/ 242888 h 481013"/>
                  <a:gd name="connsiteX8" fmla="*/ 582358 w 949070"/>
                  <a:gd name="connsiteY8" fmla="*/ 209550 h 481013"/>
                  <a:gd name="connsiteX9" fmla="*/ 658558 w 949070"/>
                  <a:gd name="connsiteY9" fmla="*/ 261938 h 481013"/>
                  <a:gd name="connsiteX10" fmla="*/ 739520 w 949070"/>
                  <a:gd name="connsiteY10" fmla="*/ 242888 h 481013"/>
                  <a:gd name="connsiteX11" fmla="*/ 791908 w 949070"/>
                  <a:gd name="connsiteY11" fmla="*/ 304800 h 481013"/>
                  <a:gd name="connsiteX12" fmla="*/ 853820 w 949070"/>
                  <a:gd name="connsiteY12" fmla="*/ 328613 h 481013"/>
                  <a:gd name="connsiteX13" fmla="*/ 882395 w 949070"/>
                  <a:gd name="connsiteY13" fmla="*/ 457200 h 481013"/>
                  <a:gd name="connsiteX14" fmla="*/ 949070 w 949070"/>
                  <a:gd name="connsiteY14" fmla="*/ 481013 h 481013"/>
                  <a:gd name="connsiteX15" fmla="*/ 887158 w 949070"/>
                  <a:gd name="connsiteY15" fmla="*/ 176213 h 481013"/>
                  <a:gd name="connsiteX16" fmla="*/ 520445 w 949070"/>
                  <a:gd name="connsiteY16" fmla="*/ 0 h 481013"/>
                  <a:gd name="connsiteX17" fmla="*/ 87058 w 949070"/>
                  <a:gd name="connsiteY17" fmla="*/ 123825 h 481013"/>
                  <a:gd name="connsiteX18" fmla="*/ 1333 w 949070"/>
                  <a:gd name="connsiteY18" fmla="*/ 481013 h 481013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174 w 956055"/>
                  <a:gd name="connsiteY0" fmla="*/ 490538 h 490538"/>
                  <a:gd name="connsiteX1" fmla="*/ 89280 w 956055"/>
                  <a:gd name="connsiteY1" fmla="*/ 428625 h 490538"/>
                  <a:gd name="connsiteX2" fmla="*/ 79755 w 956055"/>
                  <a:gd name="connsiteY2" fmla="*/ 338138 h 490538"/>
                  <a:gd name="connsiteX3" fmla="*/ 170243 w 956055"/>
                  <a:gd name="connsiteY3" fmla="*/ 309563 h 490538"/>
                  <a:gd name="connsiteX4" fmla="*/ 227393 w 956055"/>
                  <a:gd name="connsiteY4" fmla="*/ 233363 h 490538"/>
                  <a:gd name="connsiteX5" fmla="*/ 327405 w 956055"/>
                  <a:gd name="connsiteY5" fmla="*/ 257175 h 490538"/>
                  <a:gd name="connsiteX6" fmla="*/ 413130 w 956055"/>
                  <a:gd name="connsiteY6" fmla="*/ 204788 h 490538"/>
                  <a:gd name="connsiteX7" fmla="*/ 470280 w 956055"/>
                  <a:gd name="connsiteY7" fmla="*/ 242888 h 490538"/>
                  <a:gd name="connsiteX8" fmla="*/ 589343 w 956055"/>
                  <a:gd name="connsiteY8" fmla="*/ 209550 h 490538"/>
                  <a:gd name="connsiteX9" fmla="*/ 665543 w 956055"/>
                  <a:gd name="connsiteY9" fmla="*/ 261938 h 490538"/>
                  <a:gd name="connsiteX10" fmla="*/ 746505 w 956055"/>
                  <a:gd name="connsiteY10" fmla="*/ 242888 h 490538"/>
                  <a:gd name="connsiteX11" fmla="*/ 798893 w 956055"/>
                  <a:gd name="connsiteY11" fmla="*/ 304800 h 490538"/>
                  <a:gd name="connsiteX12" fmla="*/ 860805 w 956055"/>
                  <a:gd name="connsiteY12" fmla="*/ 328613 h 490538"/>
                  <a:gd name="connsiteX13" fmla="*/ 889380 w 956055"/>
                  <a:gd name="connsiteY13" fmla="*/ 457200 h 490538"/>
                  <a:gd name="connsiteX14" fmla="*/ 956055 w 956055"/>
                  <a:gd name="connsiteY14" fmla="*/ 481013 h 490538"/>
                  <a:gd name="connsiteX15" fmla="*/ 894143 w 956055"/>
                  <a:gd name="connsiteY15" fmla="*/ 176213 h 490538"/>
                  <a:gd name="connsiteX16" fmla="*/ 527430 w 956055"/>
                  <a:gd name="connsiteY16" fmla="*/ 0 h 490538"/>
                  <a:gd name="connsiteX17" fmla="*/ 94043 w 956055"/>
                  <a:gd name="connsiteY17" fmla="*/ 123825 h 490538"/>
                  <a:gd name="connsiteX18" fmla="*/ 1174 w 956055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  <a:gd name="connsiteX0" fmla="*/ 1521 w 956402"/>
                  <a:gd name="connsiteY0" fmla="*/ 490538 h 490538"/>
                  <a:gd name="connsiteX1" fmla="*/ 89627 w 956402"/>
                  <a:gd name="connsiteY1" fmla="*/ 428625 h 490538"/>
                  <a:gd name="connsiteX2" fmla="*/ 80102 w 956402"/>
                  <a:gd name="connsiteY2" fmla="*/ 338138 h 490538"/>
                  <a:gd name="connsiteX3" fmla="*/ 170590 w 956402"/>
                  <a:gd name="connsiteY3" fmla="*/ 309563 h 490538"/>
                  <a:gd name="connsiteX4" fmla="*/ 227740 w 956402"/>
                  <a:gd name="connsiteY4" fmla="*/ 233363 h 490538"/>
                  <a:gd name="connsiteX5" fmla="*/ 327752 w 956402"/>
                  <a:gd name="connsiteY5" fmla="*/ 257175 h 490538"/>
                  <a:gd name="connsiteX6" fmla="*/ 413477 w 956402"/>
                  <a:gd name="connsiteY6" fmla="*/ 204788 h 490538"/>
                  <a:gd name="connsiteX7" fmla="*/ 470627 w 956402"/>
                  <a:gd name="connsiteY7" fmla="*/ 242888 h 490538"/>
                  <a:gd name="connsiteX8" fmla="*/ 589690 w 956402"/>
                  <a:gd name="connsiteY8" fmla="*/ 209550 h 490538"/>
                  <a:gd name="connsiteX9" fmla="*/ 665890 w 956402"/>
                  <a:gd name="connsiteY9" fmla="*/ 261938 h 490538"/>
                  <a:gd name="connsiteX10" fmla="*/ 746852 w 956402"/>
                  <a:gd name="connsiteY10" fmla="*/ 242888 h 490538"/>
                  <a:gd name="connsiteX11" fmla="*/ 799240 w 956402"/>
                  <a:gd name="connsiteY11" fmla="*/ 304800 h 490538"/>
                  <a:gd name="connsiteX12" fmla="*/ 861152 w 956402"/>
                  <a:gd name="connsiteY12" fmla="*/ 328613 h 490538"/>
                  <a:gd name="connsiteX13" fmla="*/ 889727 w 956402"/>
                  <a:gd name="connsiteY13" fmla="*/ 457200 h 490538"/>
                  <a:gd name="connsiteX14" fmla="*/ 956402 w 956402"/>
                  <a:gd name="connsiteY14" fmla="*/ 481013 h 490538"/>
                  <a:gd name="connsiteX15" fmla="*/ 894490 w 956402"/>
                  <a:gd name="connsiteY15" fmla="*/ 176213 h 490538"/>
                  <a:gd name="connsiteX16" fmla="*/ 527777 w 956402"/>
                  <a:gd name="connsiteY16" fmla="*/ 0 h 490538"/>
                  <a:gd name="connsiteX17" fmla="*/ 94390 w 956402"/>
                  <a:gd name="connsiteY17" fmla="*/ 123825 h 490538"/>
                  <a:gd name="connsiteX18" fmla="*/ 1521 w 956402"/>
                  <a:gd name="connsiteY18" fmla="*/ 490538 h 490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56402" h="490538">
                    <a:moveTo>
                      <a:pt x="1521" y="490538"/>
                    </a:moveTo>
                    <a:cubicBezTo>
                      <a:pt x="57084" y="479425"/>
                      <a:pt x="84071" y="463550"/>
                      <a:pt x="89627" y="428625"/>
                    </a:cubicBezTo>
                    <a:cubicBezTo>
                      <a:pt x="103120" y="398463"/>
                      <a:pt x="102327" y="370681"/>
                      <a:pt x="80102" y="338138"/>
                    </a:cubicBezTo>
                    <a:cubicBezTo>
                      <a:pt x="122172" y="338138"/>
                      <a:pt x="147570" y="326231"/>
                      <a:pt x="170590" y="309563"/>
                    </a:cubicBezTo>
                    <a:cubicBezTo>
                      <a:pt x="199165" y="296069"/>
                      <a:pt x="213452" y="273050"/>
                      <a:pt x="227740" y="233363"/>
                    </a:cubicBezTo>
                    <a:cubicBezTo>
                      <a:pt x="265839" y="255587"/>
                      <a:pt x="287271" y="256382"/>
                      <a:pt x="327752" y="257175"/>
                    </a:cubicBezTo>
                    <a:cubicBezTo>
                      <a:pt x="368233" y="251619"/>
                      <a:pt x="394427" y="227012"/>
                      <a:pt x="413477" y="204788"/>
                    </a:cubicBezTo>
                    <a:cubicBezTo>
                      <a:pt x="434908" y="243682"/>
                      <a:pt x="449196" y="242094"/>
                      <a:pt x="470627" y="242888"/>
                    </a:cubicBezTo>
                    <a:cubicBezTo>
                      <a:pt x="517458" y="236538"/>
                      <a:pt x="557146" y="232569"/>
                      <a:pt x="589690" y="209550"/>
                    </a:cubicBezTo>
                    <a:cubicBezTo>
                      <a:pt x="615090" y="241301"/>
                      <a:pt x="623821" y="256382"/>
                      <a:pt x="665890" y="261938"/>
                    </a:cubicBezTo>
                    <a:cubicBezTo>
                      <a:pt x="695258" y="262732"/>
                      <a:pt x="731771" y="261144"/>
                      <a:pt x="746852" y="242888"/>
                    </a:cubicBezTo>
                    <a:cubicBezTo>
                      <a:pt x="757172" y="275431"/>
                      <a:pt x="772252" y="286544"/>
                      <a:pt x="799240" y="304800"/>
                    </a:cubicBezTo>
                    <a:cubicBezTo>
                      <a:pt x="822258" y="324644"/>
                      <a:pt x="840515" y="327818"/>
                      <a:pt x="861152" y="328613"/>
                    </a:cubicBezTo>
                    <a:cubicBezTo>
                      <a:pt x="858770" y="371475"/>
                      <a:pt x="861152" y="414338"/>
                      <a:pt x="889727" y="457200"/>
                    </a:cubicBezTo>
                    <a:cubicBezTo>
                      <a:pt x="914333" y="479425"/>
                      <a:pt x="929415" y="484981"/>
                      <a:pt x="956402" y="481013"/>
                    </a:cubicBezTo>
                    <a:cubicBezTo>
                      <a:pt x="952434" y="367507"/>
                      <a:pt x="946083" y="275431"/>
                      <a:pt x="894490" y="176213"/>
                    </a:cubicBezTo>
                    <a:cubicBezTo>
                      <a:pt x="796064" y="84138"/>
                      <a:pt x="707165" y="13495"/>
                      <a:pt x="527777" y="0"/>
                    </a:cubicBezTo>
                    <a:cubicBezTo>
                      <a:pt x="366646" y="12700"/>
                      <a:pt x="269809" y="8731"/>
                      <a:pt x="94390" y="123825"/>
                    </a:cubicBezTo>
                    <a:cubicBezTo>
                      <a:pt x="27714" y="183357"/>
                      <a:pt x="-8004" y="214313"/>
                      <a:pt x="1521" y="490538"/>
                    </a:cubicBezTo>
                    <a:close/>
                  </a:path>
                </a:pathLst>
              </a:custGeom>
              <a:solidFill>
                <a:srgbClr val="472A18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dist="23000" dir="5400000" rotWithShape="0">
                  <a:srgbClr val="7E502E"/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1B166A41-FF3F-09DB-2EDD-48798AE9F4F9}"/>
                </a:ext>
              </a:extLst>
            </p:cNvPr>
            <p:cNvGrpSpPr/>
            <p:nvPr/>
          </p:nvGrpSpPr>
          <p:grpSpPr>
            <a:xfrm>
              <a:off x="4229286" y="4512189"/>
              <a:ext cx="131553" cy="206158"/>
              <a:chOff x="3678904" y="3206834"/>
              <a:chExt cx="131553" cy="206158"/>
            </a:xfrm>
          </p:grpSpPr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B8797C74-1FDC-5789-5F7A-039BC3B327BB}"/>
                  </a:ext>
                </a:extLst>
              </p:cNvPr>
              <p:cNvSpPr/>
              <p:nvPr/>
            </p:nvSpPr>
            <p:spPr>
              <a:xfrm rot="20668805">
                <a:off x="3678904" y="3206834"/>
                <a:ext cx="45719" cy="87313"/>
              </a:xfrm>
              <a:custGeom>
                <a:avLst/>
                <a:gdLst>
                  <a:gd name="connsiteX0" fmla="*/ 248271 w 248271"/>
                  <a:gd name="connsiteY0" fmla="*/ 132005 h 132005"/>
                  <a:gd name="connsiteX1" fmla="*/ 55390 w 248271"/>
                  <a:gd name="connsiteY1" fmla="*/ 46280 h 132005"/>
                  <a:gd name="connsiteX2" fmla="*/ 7765 w 248271"/>
                  <a:gd name="connsiteY2" fmla="*/ 3417 h 132005"/>
                  <a:gd name="connsiteX3" fmla="*/ 621 w 248271"/>
                  <a:gd name="connsiteY3" fmla="*/ 5798 h 132005"/>
                  <a:gd name="connsiteX0" fmla="*/ 240506 w 240506"/>
                  <a:gd name="connsiteY0" fmla="*/ 128588 h 128588"/>
                  <a:gd name="connsiteX1" fmla="*/ 47625 w 240506"/>
                  <a:gd name="connsiteY1" fmla="*/ 42863 h 128588"/>
                  <a:gd name="connsiteX2" fmla="*/ 0 w 240506"/>
                  <a:gd name="connsiteY2" fmla="*/ 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06" h="128588">
                    <a:moveTo>
                      <a:pt x="240506" y="128588"/>
                    </a:moveTo>
                    <a:cubicBezTo>
                      <a:pt x="164107" y="96441"/>
                      <a:pt x="87709" y="64294"/>
                      <a:pt x="47625" y="42863"/>
                    </a:cubicBezTo>
                    <a:cubicBezTo>
                      <a:pt x="7541" y="21432"/>
                      <a:pt x="9128" y="6747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sm" len="med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12089959-D193-C20B-BA83-6D1F5C1A9D30}"/>
                  </a:ext>
                </a:extLst>
              </p:cNvPr>
              <p:cNvSpPr/>
              <p:nvPr/>
            </p:nvSpPr>
            <p:spPr>
              <a:xfrm rot="19031771">
                <a:off x="3692703" y="3248015"/>
                <a:ext cx="117754" cy="164977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85" name="Group 584">
                <a:extLst>
                  <a:ext uri="{FF2B5EF4-FFF2-40B4-BE49-F238E27FC236}">
                    <a16:creationId xmlns:a16="http://schemas.microsoft.com/office/drawing/2014/main" id="{93D310CE-2037-EC64-FF96-553EDEB7B41F}"/>
                  </a:ext>
                </a:extLst>
              </p:cNvPr>
              <p:cNvGrpSpPr/>
              <p:nvPr/>
            </p:nvGrpSpPr>
            <p:grpSpPr>
              <a:xfrm>
                <a:off x="3743032" y="3302798"/>
                <a:ext cx="62115" cy="62769"/>
                <a:chOff x="3444070" y="3278683"/>
                <a:chExt cx="62115" cy="62769"/>
              </a:xfrm>
            </p:grpSpPr>
            <p:sp>
              <p:nvSpPr>
                <p:cNvPr id="586" name="Oval 585">
                  <a:extLst>
                    <a:ext uri="{FF2B5EF4-FFF2-40B4-BE49-F238E27FC236}">
                      <a16:creationId xmlns:a16="http://schemas.microsoft.com/office/drawing/2014/main" id="{08D5E59A-5698-5235-6C55-BD732ADF4C39}"/>
                    </a:ext>
                  </a:extLst>
                </p:cNvPr>
                <p:cNvSpPr/>
                <p:nvPr/>
              </p:nvSpPr>
              <p:spPr>
                <a:xfrm>
                  <a:off x="3444070" y="3278683"/>
                  <a:ext cx="62115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7" name="Oval 586">
                  <a:extLst>
                    <a:ext uri="{FF2B5EF4-FFF2-40B4-BE49-F238E27FC236}">
                      <a16:creationId xmlns:a16="http://schemas.microsoft.com/office/drawing/2014/main" id="{9BCD32F5-04D2-ACB2-7138-DAD07D5D4BA5}"/>
                    </a:ext>
                  </a:extLst>
                </p:cNvPr>
                <p:cNvSpPr/>
                <p:nvPr/>
              </p:nvSpPr>
              <p:spPr>
                <a:xfrm>
                  <a:off x="3451176" y="3288677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8" name="Oval 587">
                  <a:extLst>
                    <a:ext uri="{FF2B5EF4-FFF2-40B4-BE49-F238E27FC236}">
                      <a16:creationId xmlns:a16="http://schemas.microsoft.com/office/drawing/2014/main" id="{1405DCDC-E5B8-7125-64EA-1103A3250C5A}"/>
                    </a:ext>
                  </a:extLst>
                </p:cNvPr>
                <p:cNvSpPr/>
                <p:nvPr/>
              </p:nvSpPr>
              <p:spPr>
                <a:xfrm>
                  <a:off x="3478120" y="3313925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59FA5DE6-3B33-1AD1-FBE2-AE518BE5A331}"/>
                </a:ext>
              </a:extLst>
            </p:cNvPr>
            <p:cNvGrpSpPr/>
            <p:nvPr/>
          </p:nvGrpSpPr>
          <p:grpSpPr>
            <a:xfrm>
              <a:off x="4514108" y="4514755"/>
              <a:ext cx="131553" cy="206158"/>
              <a:chOff x="4361708" y="4362355"/>
              <a:chExt cx="131553" cy="206158"/>
            </a:xfrm>
          </p:grpSpPr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26C8520D-13CF-E6A9-04C1-B0CA7B954D52}"/>
                  </a:ext>
                </a:extLst>
              </p:cNvPr>
              <p:cNvSpPr/>
              <p:nvPr/>
            </p:nvSpPr>
            <p:spPr>
              <a:xfrm rot="931195" flipH="1">
                <a:off x="4447542" y="4362355"/>
                <a:ext cx="45719" cy="87313"/>
              </a:xfrm>
              <a:custGeom>
                <a:avLst/>
                <a:gdLst>
                  <a:gd name="connsiteX0" fmla="*/ 248271 w 248271"/>
                  <a:gd name="connsiteY0" fmla="*/ 132005 h 132005"/>
                  <a:gd name="connsiteX1" fmla="*/ 55390 w 248271"/>
                  <a:gd name="connsiteY1" fmla="*/ 46280 h 132005"/>
                  <a:gd name="connsiteX2" fmla="*/ 7765 w 248271"/>
                  <a:gd name="connsiteY2" fmla="*/ 3417 h 132005"/>
                  <a:gd name="connsiteX3" fmla="*/ 621 w 248271"/>
                  <a:gd name="connsiteY3" fmla="*/ 5798 h 132005"/>
                  <a:gd name="connsiteX0" fmla="*/ 240506 w 240506"/>
                  <a:gd name="connsiteY0" fmla="*/ 128588 h 128588"/>
                  <a:gd name="connsiteX1" fmla="*/ 47625 w 240506"/>
                  <a:gd name="connsiteY1" fmla="*/ 42863 h 128588"/>
                  <a:gd name="connsiteX2" fmla="*/ 0 w 240506"/>
                  <a:gd name="connsiteY2" fmla="*/ 0 h 128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506" h="128588">
                    <a:moveTo>
                      <a:pt x="240506" y="128588"/>
                    </a:moveTo>
                    <a:cubicBezTo>
                      <a:pt x="164107" y="96441"/>
                      <a:pt x="87709" y="64294"/>
                      <a:pt x="47625" y="42863"/>
                    </a:cubicBezTo>
                    <a:cubicBezTo>
                      <a:pt x="7541" y="21432"/>
                      <a:pt x="9128" y="6747"/>
                      <a:pt x="0" y="0"/>
                    </a:cubicBezTo>
                  </a:path>
                </a:pathLst>
              </a:cu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 w="sm" len="med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3495B3F0-B720-2CD6-36AD-EAC113403677}"/>
                  </a:ext>
                </a:extLst>
              </p:cNvPr>
              <p:cNvSpPr/>
              <p:nvPr/>
            </p:nvSpPr>
            <p:spPr>
              <a:xfrm rot="2568229" flipH="1">
                <a:off x="4361708" y="4403536"/>
                <a:ext cx="117754" cy="164977"/>
              </a:xfrm>
              <a:prstGeom prst="ellipse">
                <a:avLst/>
              </a:prstGeom>
              <a:solidFill>
                <a:sysClr val="window" lastClr="FFFFFF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79" name="Group 578">
                <a:extLst>
                  <a:ext uri="{FF2B5EF4-FFF2-40B4-BE49-F238E27FC236}">
                    <a16:creationId xmlns:a16="http://schemas.microsoft.com/office/drawing/2014/main" id="{AA780E6F-05EA-D3F8-4144-7D0885353164}"/>
                  </a:ext>
                </a:extLst>
              </p:cNvPr>
              <p:cNvGrpSpPr/>
              <p:nvPr/>
            </p:nvGrpSpPr>
            <p:grpSpPr>
              <a:xfrm flipH="1">
                <a:off x="4405114" y="4463081"/>
                <a:ext cx="62115" cy="62769"/>
                <a:chOff x="3405974" y="3283445"/>
                <a:chExt cx="62115" cy="62769"/>
              </a:xfrm>
            </p:grpSpPr>
            <p:sp>
              <p:nvSpPr>
                <p:cNvPr id="580" name="Oval 579">
                  <a:extLst>
                    <a:ext uri="{FF2B5EF4-FFF2-40B4-BE49-F238E27FC236}">
                      <a16:creationId xmlns:a16="http://schemas.microsoft.com/office/drawing/2014/main" id="{E604E1F1-373E-3365-8977-9273F5049196}"/>
                    </a:ext>
                  </a:extLst>
                </p:cNvPr>
                <p:cNvSpPr/>
                <p:nvPr/>
              </p:nvSpPr>
              <p:spPr>
                <a:xfrm>
                  <a:off x="3405974" y="3283445"/>
                  <a:ext cx="62115" cy="62769"/>
                </a:xfrm>
                <a:prstGeom prst="ellipse">
                  <a:avLst/>
                </a:prstGeom>
                <a:solidFill>
                  <a:srgbClr val="4B14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1" name="Oval 580">
                  <a:extLst>
                    <a:ext uri="{FF2B5EF4-FFF2-40B4-BE49-F238E27FC236}">
                      <a16:creationId xmlns:a16="http://schemas.microsoft.com/office/drawing/2014/main" id="{D5573C28-F140-7020-8363-EAE08AE20111}"/>
                    </a:ext>
                  </a:extLst>
                </p:cNvPr>
                <p:cNvSpPr/>
                <p:nvPr/>
              </p:nvSpPr>
              <p:spPr>
                <a:xfrm>
                  <a:off x="3413080" y="3293439"/>
                  <a:ext cx="26948" cy="27231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2" name="Oval 581">
                  <a:extLst>
                    <a:ext uri="{FF2B5EF4-FFF2-40B4-BE49-F238E27FC236}">
                      <a16:creationId xmlns:a16="http://schemas.microsoft.com/office/drawing/2014/main" id="{F214F560-D895-7CD5-2520-A05B130B4B13}"/>
                    </a:ext>
                  </a:extLst>
                </p:cNvPr>
                <p:cNvSpPr/>
                <p:nvPr/>
              </p:nvSpPr>
              <p:spPr>
                <a:xfrm>
                  <a:off x="3440024" y="3318687"/>
                  <a:ext cx="18688" cy="18885"/>
                </a:xfrm>
                <a:prstGeom prst="ellipse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530" kern="0">
                    <a:solidFill>
                      <a:prstClr val="white"/>
                    </a:solidFill>
                  </a:endParaRPr>
                </a:p>
              </p:txBody>
            </p:sp>
          </p:grpSp>
        </p:grpSp>
        <p:pic>
          <p:nvPicPr>
            <p:cNvPr id="428" name="Picture 427">
              <a:extLst>
                <a:ext uri="{FF2B5EF4-FFF2-40B4-BE49-F238E27FC236}">
                  <a16:creationId xmlns:a16="http://schemas.microsoft.com/office/drawing/2014/main" id="{0D72EAF5-3A6E-7014-83B8-E8EF67F24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20463960">
              <a:off x="4182422" y="4472337"/>
              <a:ext cx="77928" cy="47623"/>
            </a:xfrm>
            <a:prstGeom prst="rect">
              <a:avLst/>
            </a:prstGeom>
          </p:spPr>
        </p:pic>
        <p:pic>
          <p:nvPicPr>
            <p:cNvPr id="576" name="Picture 575">
              <a:extLst>
                <a:ext uri="{FF2B5EF4-FFF2-40B4-BE49-F238E27FC236}">
                  <a16:creationId xmlns:a16="http://schemas.microsoft.com/office/drawing/2014/main" id="{D113F33A-3584-95D9-D75F-FF9E1E561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 rot="1136040" flipH="1">
              <a:off x="4611526" y="4472336"/>
              <a:ext cx="77928" cy="47623"/>
            </a:xfrm>
            <a:prstGeom prst="rect">
              <a:avLst/>
            </a:prstGeom>
          </p:spPr>
        </p:pic>
      </p:grp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65AF5706-8F3C-F82E-34C5-E43A110ABE5A}"/>
              </a:ext>
            </a:extLst>
          </p:cNvPr>
          <p:cNvGrpSpPr/>
          <p:nvPr/>
        </p:nvGrpSpPr>
        <p:grpSpPr>
          <a:xfrm>
            <a:off x="-954548" y="5679042"/>
            <a:ext cx="824448" cy="1548554"/>
            <a:chOff x="6460961" y="3656767"/>
            <a:chExt cx="1167175" cy="1948844"/>
          </a:xfrm>
        </p:grpSpPr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4A14F9CF-BBA9-96D4-C70C-03CA73CD2F34}"/>
                </a:ext>
              </a:extLst>
            </p:cNvPr>
            <p:cNvSpPr/>
            <p:nvPr/>
          </p:nvSpPr>
          <p:spPr>
            <a:xfrm>
              <a:off x="6631468" y="4847347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F9580703-665D-23EF-D0EE-AE07FB2FB7E9}"/>
                </a:ext>
              </a:extLst>
            </p:cNvPr>
            <p:cNvSpPr/>
            <p:nvPr/>
          </p:nvSpPr>
          <p:spPr>
            <a:xfrm flipH="1">
              <a:off x="7281595" y="4842824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15" name="Rectangle 19">
              <a:extLst>
                <a:ext uri="{FF2B5EF4-FFF2-40B4-BE49-F238E27FC236}">
                  <a16:creationId xmlns:a16="http://schemas.microsoft.com/office/drawing/2014/main" id="{775AD275-882E-30F0-9106-778ACB824B61}"/>
                </a:ext>
              </a:extLst>
            </p:cNvPr>
            <p:cNvSpPr/>
            <p:nvPr/>
          </p:nvSpPr>
          <p:spPr>
            <a:xfrm>
              <a:off x="6865165" y="5324296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16" name="Rectangle 19">
              <a:extLst>
                <a:ext uri="{FF2B5EF4-FFF2-40B4-BE49-F238E27FC236}">
                  <a16:creationId xmlns:a16="http://schemas.microsoft.com/office/drawing/2014/main" id="{3399EF57-0E86-B520-FCE8-2DE8C38AB377}"/>
                </a:ext>
              </a:extLst>
            </p:cNvPr>
            <p:cNvSpPr/>
            <p:nvPr/>
          </p:nvSpPr>
          <p:spPr>
            <a:xfrm flipH="1">
              <a:off x="7134933" y="5324295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17" name="Rectangle 17">
              <a:extLst>
                <a:ext uri="{FF2B5EF4-FFF2-40B4-BE49-F238E27FC236}">
                  <a16:creationId xmlns:a16="http://schemas.microsoft.com/office/drawing/2014/main" id="{9924B438-5477-B499-4794-8885F2CF02F3}"/>
                </a:ext>
              </a:extLst>
            </p:cNvPr>
            <p:cNvSpPr/>
            <p:nvPr/>
          </p:nvSpPr>
          <p:spPr>
            <a:xfrm>
              <a:off x="6845643" y="5131636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18" name="Rectangle 19">
              <a:extLst>
                <a:ext uri="{FF2B5EF4-FFF2-40B4-BE49-F238E27FC236}">
                  <a16:creationId xmlns:a16="http://schemas.microsoft.com/office/drawing/2014/main" id="{BF683D57-2996-453F-7117-A5ED839A1656}"/>
                </a:ext>
              </a:extLst>
            </p:cNvPr>
            <p:cNvSpPr/>
            <p:nvPr/>
          </p:nvSpPr>
          <p:spPr>
            <a:xfrm flipH="1">
              <a:off x="6797330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19" name="Rectangle 19">
              <a:extLst>
                <a:ext uri="{FF2B5EF4-FFF2-40B4-BE49-F238E27FC236}">
                  <a16:creationId xmlns:a16="http://schemas.microsoft.com/office/drawing/2014/main" id="{2D181982-3F53-2412-C33D-5D8179742176}"/>
                </a:ext>
              </a:extLst>
            </p:cNvPr>
            <p:cNvSpPr/>
            <p:nvPr/>
          </p:nvSpPr>
          <p:spPr>
            <a:xfrm>
              <a:off x="7136457" y="5521665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0" name="Rectangle: Rounded Corners 20">
              <a:extLst>
                <a:ext uri="{FF2B5EF4-FFF2-40B4-BE49-F238E27FC236}">
                  <a16:creationId xmlns:a16="http://schemas.microsoft.com/office/drawing/2014/main" id="{9EBE8A31-9B8B-CE77-1180-0AB66D97913D}"/>
                </a:ext>
              </a:extLst>
            </p:cNvPr>
            <p:cNvSpPr/>
            <p:nvPr/>
          </p:nvSpPr>
          <p:spPr>
            <a:xfrm>
              <a:off x="6799652" y="4638570"/>
              <a:ext cx="507384" cy="410268"/>
            </a:xfrm>
            <a:custGeom>
              <a:avLst/>
              <a:gdLst>
                <a:gd name="connsiteX0" fmla="*/ 0 w 533400"/>
                <a:gd name="connsiteY0" fmla="*/ 65846 h 395071"/>
                <a:gd name="connsiteX1" fmla="*/ 65846 w 533400"/>
                <a:gd name="connsiteY1" fmla="*/ 0 h 395071"/>
                <a:gd name="connsiteX2" fmla="*/ 467554 w 533400"/>
                <a:gd name="connsiteY2" fmla="*/ 0 h 395071"/>
                <a:gd name="connsiteX3" fmla="*/ 533400 w 533400"/>
                <a:gd name="connsiteY3" fmla="*/ 65846 h 395071"/>
                <a:gd name="connsiteX4" fmla="*/ 533400 w 533400"/>
                <a:gd name="connsiteY4" fmla="*/ 329225 h 395071"/>
                <a:gd name="connsiteX5" fmla="*/ 467554 w 533400"/>
                <a:gd name="connsiteY5" fmla="*/ 395071 h 395071"/>
                <a:gd name="connsiteX6" fmla="*/ 65846 w 533400"/>
                <a:gd name="connsiteY6" fmla="*/ 395071 h 395071"/>
                <a:gd name="connsiteX7" fmla="*/ 0 w 533400"/>
                <a:gd name="connsiteY7" fmla="*/ 329225 h 395071"/>
                <a:gd name="connsiteX8" fmla="*/ 0 w 533400"/>
                <a:gd name="connsiteY8" fmla="*/ 65846 h 395071"/>
                <a:gd name="connsiteX0" fmla="*/ 16933 w 550333"/>
                <a:gd name="connsiteY0" fmla="*/ 65846 h 395071"/>
                <a:gd name="connsiteX1" fmla="*/ 82779 w 550333"/>
                <a:gd name="connsiteY1" fmla="*/ 0 h 395071"/>
                <a:gd name="connsiteX2" fmla="*/ 484487 w 550333"/>
                <a:gd name="connsiteY2" fmla="*/ 0 h 395071"/>
                <a:gd name="connsiteX3" fmla="*/ 550333 w 550333"/>
                <a:gd name="connsiteY3" fmla="*/ 65846 h 395071"/>
                <a:gd name="connsiteX4" fmla="*/ 550333 w 550333"/>
                <a:gd name="connsiteY4" fmla="*/ 329225 h 395071"/>
                <a:gd name="connsiteX5" fmla="*/ 484487 w 550333"/>
                <a:gd name="connsiteY5" fmla="*/ 395071 h 395071"/>
                <a:gd name="connsiteX6" fmla="*/ 82779 w 550333"/>
                <a:gd name="connsiteY6" fmla="*/ 395071 h 395071"/>
                <a:gd name="connsiteX7" fmla="*/ 16933 w 550333"/>
                <a:gd name="connsiteY7" fmla="*/ 329225 h 395071"/>
                <a:gd name="connsiteX8" fmla="*/ 16933 w 550333"/>
                <a:gd name="connsiteY8" fmla="*/ 65846 h 395071"/>
                <a:gd name="connsiteX0" fmla="*/ 16933 w 563033"/>
                <a:gd name="connsiteY0" fmla="*/ 65846 h 395071"/>
                <a:gd name="connsiteX1" fmla="*/ 82779 w 563033"/>
                <a:gd name="connsiteY1" fmla="*/ 0 h 395071"/>
                <a:gd name="connsiteX2" fmla="*/ 484487 w 563033"/>
                <a:gd name="connsiteY2" fmla="*/ 0 h 395071"/>
                <a:gd name="connsiteX3" fmla="*/ 550333 w 563033"/>
                <a:gd name="connsiteY3" fmla="*/ 65846 h 395071"/>
                <a:gd name="connsiteX4" fmla="*/ 550333 w 563033"/>
                <a:gd name="connsiteY4" fmla="*/ 329225 h 395071"/>
                <a:gd name="connsiteX5" fmla="*/ 484487 w 563033"/>
                <a:gd name="connsiteY5" fmla="*/ 395071 h 395071"/>
                <a:gd name="connsiteX6" fmla="*/ 82779 w 563033"/>
                <a:gd name="connsiteY6" fmla="*/ 395071 h 395071"/>
                <a:gd name="connsiteX7" fmla="*/ 16933 w 563033"/>
                <a:gd name="connsiteY7" fmla="*/ 329225 h 395071"/>
                <a:gd name="connsiteX8" fmla="*/ 16933 w 563033"/>
                <a:gd name="connsiteY8" fmla="*/ 65846 h 395071"/>
                <a:gd name="connsiteX0" fmla="*/ 16933 w 574443"/>
                <a:gd name="connsiteY0" fmla="*/ 65846 h 395071"/>
                <a:gd name="connsiteX1" fmla="*/ 82779 w 574443"/>
                <a:gd name="connsiteY1" fmla="*/ 0 h 395071"/>
                <a:gd name="connsiteX2" fmla="*/ 484487 w 574443"/>
                <a:gd name="connsiteY2" fmla="*/ 0 h 395071"/>
                <a:gd name="connsiteX3" fmla="*/ 564621 w 574443"/>
                <a:gd name="connsiteY3" fmla="*/ 63465 h 395071"/>
                <a:gd name="connsiteX4" fmla="*/ 550333 w 574443"/>
                <a:gd name="connsiteY4" fmla="*/ 329225 h 395071"/>
                <a:gd name="connsiteX5" fmla="*/ 484487 w 574443"/>
                <a:gd name="connsiteY5" fmla="*/ 395071 h 395071"/>
                <a:gd name="connsiteX6" fmla="*/ 82779 w 574443"/>
                <a:gd name="connsiteY6" fmla="*/ 395071 h 395071"/>
                <a:gd name="connsiteX7" fmla="*/ 16933 w 574443"/>
                <a:gd name="connsiteY7" fmla="*/ 329225 h 395071"/>
                <a:gd name="connsiteX8" fmla="*/ 16933 w 574443"/>
                <a:gd name="connsiteY8" fmla="*/ 65846 h 395071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16933 w 574443"/>
                <a:gd name="connsiteY0" fmla="*/ 72990 h 402215"/>
                <a:gd name="connsiteX1" fmla="*/ 82779 w 574443"/>
                <a:gd name="connsiteY1" fmla="*/ 7144 h 402215"/>
                <a:gd name="connsiteX2" fmla="*/ 484487 w 574443"/>
                <a:gd name="connsiteY2" fmla="*/ 0 h 402215"/>
                <a:gd name="connsiteX3" fmla="*/ 564621 w 574443"/>
                <a:gd name="connsiteY3" fmla="*/ 70609 h 402215"/>
                <a:gd name="connsiteX4" fmla="*/ 550333 w 574443"/>
                <a:gd name="connsiteY4" fmla="*/ 336369 h 402215"/>
                <a:gd name="connsiteX5" fmla="*/ 484487 w 574443"/>
                <a:gd name="connsiteY5" fmla="*/ 402215 h 402215"/>
                <a:gd name="connsiteX6" fmla="*/ 82779 w 574443"/>
                <a:gd name="connsiteY6" fmla="*/ 402215 h 402215"/>
                <a:gd name="connsiteX7" fmla="*/ 16933 w 574443"/>
                <a:gd name="connsiteY7" fmla="*/ 336369 h 402215"/>
                <a:gd name="connsiteX8" fmla="*/ 16933 w 57444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6873"/>
                <a:gd name="connsiteY0" fmla="*/ 72990 h 402215"/>
                <a:gd name="connsiteX1" fmla="*/ 75209 w 566873"/>
                <a:gd name="connsiteY1" fmla="*/ 7144 h 402215"/>
                <a:gd name="connsiteX2" fmla="*/ 476917 w 566873"/>
                <a:gd name="connsiteY2" fmla="*/ 0 h 402215"/>
                <a:gd name="connsiteX3" fmla="*/ 557051 w 566873"/>
                <a:gd name="connsiteY3" fmla="*/ 70609 h 402215"/>
                <a:gd name="connsiteX4" fmla="*/ 542763 w 566873"/>
                <a:gd name="connsiteY4" fmla="*/ 336369 h 402215"/>
                <a:gd name="connsiteX5" fmla="*/ 476917 w 566873"/>
                <a:gd name="connsiteY5" fmla="*/ 402215 h 402215"/>
                <a:gd name="connsiteX6" fmla="*/ 75209 w 566873"/>
                <a:gd name="connsiteY6" fmla="*/ 402215 h 402215"/>
                <a:gd name="connsiteX7" fmla="*/ 61750 w 566873"/>
                <a:gd name="connsiteY7" fmla="*/ 305413 h 402215"/>
                <a:gd name="connsiteX8" fmla="*/ 9363 w 566873"/>
                <a:gd name="connsiteY8" fmla="*/ 72990 h 402215"/>
                <a:gd name="connsiteX0" fmla="*/ 9363 w 562085"/>
                <a:gd name="connsiteY0" fmla="*/ 72990 h 402215"/>
                <a:gd name="connsiteX1" fmla="*/ 75209 w 562085"/>
                <a:gd name="connsiteY1" fmla="*/ 7144 h 402215"/>
                <a:gd name="connsiteX2" fmla="*/ 476917 w 562085"/>
                <a:gd name="connsiteY2" fmla="*/ 0 h 402215"/>
                <a:gd name="connsiteX3" fmla="*/ 557051 w 562085"/>
                <a:gd name="connsiteY3" fmla="*/ 70609 h 402215"/>
                <a:gd name="connsiteX4" fmla="*/ 483232 w 562085"/>
                <a:gd name="connsiteY4" fmla="*/ 310176 h 402215"/>
                <a:gd name="connsiteX5" fmla="*/ 476917 w 562085"/>
                <a:gd name="connsiteY5" fmla="*/ 402215 h 402215"/>
                <a:gd name="connsiteX6" fmla="*/ 75209 w 562085"/>
                <a:gd name="connsiteY6" fmla="*/ 402215 h 402215"/>
                <a:gd name="connsiteX7" fmla="*/ 61750 w 562085"/>
                <a:gd name="connsiteY7" fmla="*/ 305413 h 402215"/>
                <a:gd name="connsiteX8" fmla="*/ 9363 w 562085"/>
                <a:gd name="connsiteY8" fmla="*/ 72990 h 402215"/>
                <a:gd name="connsiteX0" fmla="*/ 9363 w 563017"/>
                <a:gd name="connsiteY0" fmla="*/ 72990 h 402215"/>
                <a:gd name="connsiteX1" fmla="*/ 75209 w 563017"/>
                <a:gd name="connsiteY1" fmla="*/ 7144 h 402215"/>
                <a:gd name="connsiteX2" fmla="*/ 476917 w 563017"/>
                <a:gd name="connsiteY2" fmla="*/ 0 h 402215"/>
                <a:gd name="connsiteX3" fmla="*/ 557051 w 563017"/>
                <a:gd name="connsiteY3" fmla="*/ 70609 h 402215"/>
                <a:gd name="connsiteX4" fmla="*/ 502282 w 563017"/>
                <a:gd name="connsiteY4" fmla="*/ 317320 h 402215"/>
                <a:gd name="connsiteX5" fmla="*/ 476917 w 563017"/>
                <a:gd name="connsiteY5" fmla="*/ 402215 h 402215"/>
                <a:gd name="connsiteX6" fmla="*/ 75209 w 563017"/>
                <a:gd name="connsiteY6" fmla="*/ 402215 h 402215"/>
                <a:gd name="connsiteX7" fmla="*/ 61750 w 563017"/>
                <a:gd name="connsiteY7" fmla="*/ 305413 h 402215"/>
                <a:gd name="connsiteX8" fmla="*/ 9363 w 563017"/>
                <a:gd name="connsiteY8" fmla="*/ 72990 h 402215"/>
                <a:gd name="connsiteX0" fmla="*/ 11086 w 564740"/>
                <a:gd name="connsiteY0" fmla="*/ 72990 h 402215"/>
                <a:gd name="connsiteX1" fmla="*/ 76932 w 564740"/>
                <a:gd name="connsiteY1" fmla="*/ 7144 h 402215"/>
                <a:gd name="connsiteX2" fmla="*/ 478640 w 564740"/>
                <a:gd name="connsiteY2" fmla="*/ 0 h 402215"/>
                <a:gd name="connsiteX3" fmla="*/ 558774 w 564740"/>
                <a:gd name="connsiteY3" fmla="*/ 70609 h 402215"/>
                <a:gd name="connsiteX4" fmla="*/ 504005 w 564740"/>
                <a:gd name="connsiteY4" fmla="*/ 317320 h 402215"/>
                <a:gd name="connsiteX5" fmla="*/ 478640 w 564740"/>
                <a:gd name="connsiteY5" fmla="*/ 402215 h 402215"/>
                <a:gd name="connsiteX6" fmla="*/ 76932 w 564740"/>
                <a:gd name="connsiteY6" fmla="*/ 402215 h 402215"/>
                <a:gd name="connsiteX7" fmla="*/ 63473 w 564740"/>
                <a:gd name="connsiteY7" fmla="*/ 305413 h 402215"/>
                <a:gd name="connsiteX8" fmla="*/ 11086 w 564740"/>
                <a:gd name="connsiteY8" fmla="*/ 72990 h 402215"/>
                <a:gd name="connsiteX0" fmla="*/ 10678 w 569094"/>
                <a:gd name="connsiteY0" fmla="*/ 70609 h 402215"/>
                <a:gd name="connsiteX1" fmla="*/ 81286 w 569094"/>
                <a:gd name="connsiteY1" fmla="*/ 7144 h 402215"/>
                <a:gd name="connsiteX2" fmla="*/ 482994 w 569094"/>
                <a:gd name="connsiteY2" fmla="*/ 0 h 402215"/>
                <a:gd name="connsiteX3" fmla="*/ 563128 w 569094"/>
                <a:gd name="connsiteY3" fmla="*/ 70609 h 402215"/>
                <a:gd name="connsiteX4" fmla="*/ 508359 w 569094"/>
                <a:gd name="connsiteY4" fmla="*/ 317320 h 402215"/>
                <a:gd name="connsiteX5" fmla="*/ 482994 w 569094"/>
                <a:gd name="connsiteY5" fmla="*/ 402215 h 402215"/>
                <a:gd name="connsiteX6" fmla="*/ 81286 w 569094"/>
                <a:gd name="connsiteY6" fmla="*/ 402215 h 402215"/>
                <a:gd name="connsiteX7" fmla="*/ 67827 w 569094"/>
                <a:gd name="connsiteY7" fmla="*/ 305413 h 402215"/>
                <a:gd name="connsiteX8" fmla="*/ 10678 w 569094"/>
                <a:gd name="connsiteY8" fmla="*/ 70609 h 402215"/>
                <a:gd name="connsiteX0" fmla="*/ 10120 w 575680"/>
                <a:gd name="connsiteY0" fmla="*/ 82516 h 402215"/>
                <a:gd name="connsiteX1" fmla="*/ 87872 w 575680"/>
                <a:gd name="connsiteY1" fmla="*/ 7144 h 402215"/>
                <a:gd name="connsiteX2" fmla="*/ 489580 w 575680"/>
                <a:gd name="connsiteY2" fmla="*/ 0 h 402215"/>
                <a:gd name="connsiteX3" fmla="*/ 569714 w 575680"/>
                <a:gd name="connsiteY3" fmla="*/ 70609 h 402215"/>
                <a:gd name="connsiteX4" fmla="*/ 514945 w 575680"/>
                <a:gd name="connsiteY4" fmla="*/ 317320 h 402215"/>
                <a:gd name="connsiteX5" fmla="*/ 489580 w 575680"/>
                <a:gd name="connsiteY5" fmla="*/ 402215 h 402215"/>
                <a:gd name="connsiteX6" fmla="*/ 87872 w 575680"/>
                <a:gd name="connsiteY6" fmla="*/ 402215 h 402215"/>
                <a:gd name="connsiteX7" fmla="*/ 74413 w 575680"/>
                <a:gd name="connsiteY7" fmla="*/ 305413 h 402215"/>
                <a:gd name="connsiteX8" fmla="*/ 10120 w 575680"/>
                <a:gd name="connsiteY8" fmla="*/ 82516 h 402215"/>
                <a:gd name="connsiteX0" fmla="*/ 10120 w 575680"/>
                <a:gd name="connsiteY0" fmla="*/ 87489 h 407188"/>
                <a:gd name="connsiteX1" fmla="*/ 87872 w 575680"/>
                <a:gd name="connsiteY1" fmla="*/ 12117 h 407188"/>
                <a:gd name="connsiteX2" fmla="*/ 489580 w 575680"/>
                <a:gd name="connsiteY2" fmla="*/ 4973 h 407188"/>
                <a:gd name="connsiteX3" fmla="*/ 569714 w 575680"/>
                <a:gd name="connsiteY3" fmla="*/ 75582 h 407188"/>
                <a:gd name="connsiteX4" fmla="*/ 514945 w 575680"/>
                <a:gd name="connsiteY4" fmla="*/ 322293 h 407188"/>
                <a:gd name="connsiteX5" fmla="*/ 489580 w 575680"/>
                <a:gd name="connsiteY5" fmla="*/ 407188 h 407188"/>
                <a:gd name="connsiteX6" fmla="*/ 87872 w 575680"/>
                <a:gd name="connsiteY6" fmla="*/ 407188 h 407188"/>
                <a:gd name="connsiteX7" fmla="*/ 74413 w 575680"/>
                <a:gd name="connsiteY7" fmla="*/ 310386 h 407188"/>
                <a:gd name="connsiteX8" fmla="*/ 10120 w 575680"/>
                <a:gd name="connsiteY8" fmla="*/ 87489 h 407188"/>
                <a:gd name="connsiteX0" fmla="*/ 10120 w 575680"/>
                <a:gd name="connsiteY0" fmla="*/ 90569 h 410268"/>
                <a:gd name="connsiteX1" fmla="*/ 87872 w 575680"/>
                <a:gd name="connsiteY1" fmla="*/ 15197 h 410268"/>
                <a:gd name="connsiteX2" fmla="*/ 489580 w 575680"/>
                <a:gd name="connsiteY2" fmla="*/ 8053 h 410268"/>
                <a:gd name="connsiteX3" fmla="*/ 569714 w 575680"/>
                <a:gd name="connsiteY3" fmla="*/ 78662 h 410268"/>
                <a:gd name="connsiteX4" fmla="*/ 514945 w 575680"/>
                <a:gd name="connsiteY4" fmla="*/ 325373 h 410268"/>
                <a:gd name="connsiteX5" fmla="*/ 489580 w 575680"/>
                <a:gd name="connsiteY5" fmla="*/ 410268 h 410268"/>
                <a:gd name="connsiteX6" fmla="*/ 87872 w 575680"/>
                <a:gd name="connsiteY6" fmla="*/ 410268 h 410268"/>
                <a:gd name="connsiteX7" fmla="*/ 74413 w 575680"/>
                <a:gd name="connsiteY7" fmla="*/ 313466 h 410268"/>
                <a:gd name="connsiteX8" fmla="*/ 10120 w 575680"/>
                <a:gd name="connsiteY8" fmla="*/ 90569 h 410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5680" h="410268">
                  <a:moveTo>
                    <a:pt x="10120" y="90569"/>
                  </a:moveTo>
                  <a:cubicBezTo>
                    <a:pt x="10120" y="54203"/>
                    <a:pt x="51506" y="15197"/>
                    <a:pt x="87872" y="15197"/>
                  </a:cubicBezTo>
                  <a:cubicBezTo>
                    <a:pt x="176531" y="-8615"/>
                    <a:pt x="360440" y="909"/>
                    <a:pt x="489580" y="8053"/>
                  </a:cubicBezTo>
                  <a:cubicBezTo>
                    <a:pt x="525946" y="8053"/>
                    <a:pt x="569714" y="42296"/>
                    <a:pt x="569714" y="78662"/>
                  </a:cubicBezTo>
                  <a:cubicBezTo>
                    <a:pt x="598289" y="161692"/>
                    <a:pt x="514945" y="237580"/>
                    <a:pt x="514945" y="325373"/>
                  </a:cubicBezTo>
                  <a:cubicBezTo>
                    <a:pt x="514945" y="361739"/>
                    <a:pt x="525946" y="410268"/>
                    <a:pt x="489580" y="410268"/>
                  </a:cubicBezTo>
                  <a:lnTo>
                    <a:pt x="87872" y="410268"/>
                  </a:lnTo>
                  <a:cubicBezTo>
                    <a:pt x="51506" y="410268"/>
                    <a:pt x="105369" y="337926"/>
                    <a:pt x="74413" y="313466"/>
                  </a:cubicBezTo>
                  <a:cubicBezTo>
                    <a:pt x="74413" y="225673"/>
                    <a:pt x="-32743" y="175981"/>
                    <a:pt x="10120" y="90569"/>
                  </a:cubicBezTo>
                  <a:close/>
                </a:path>
              </a:pathLst>
            </a:custGeom>
            <a:solidFill>
              <a:srgbClr val="68498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1" name="Freeform: Shape 620">
              <a:extLst>
                <a:ext uri="{FF2B5EF4-FFF2-40B4-BE49-F238E27FC236}">
                  <a16:creationId xmlns:a16="http://schemas.microsoft.com/office/drawing/2014/main" id="{C86B040D-543F-16C9-29BB-494BD9B3C0C1}"/>
                </a:ext>
              </a:extLst>
            </p:cNvPr>
            <p:cNvSpPr/>
            <p:nvPr/>
          </p:nvSpPr>
          <p:spPr>
            <a:xfrm>
              <a:off x="6976900" y="4631817"/>
              <a:ext cx="164305" cy="135245"/>
            </a:xfrm>
            <a:custGeom>
              <a:avLst/>
              <a:gdLst>
                <a:gd name="connsiteX0" fmla="*/ 0 w 147638"/>
                <a:gd name="connsiteY0" fmla="*/ 4762 h 57150"/>
                <a:gd name="connsiteX1" fmla="*/ 147638 w 147638"/>
                <a:gd name="connsiteY1" fmla="*/ 0 h 57150"/>
                <a:gd name="connsiteX2" fmla="*/ 147638 w 147638"/>
                <a:gd name="connsiteY2" fmla="*/ 54769 h 57150"/>
                <a:gd name="connsiteX3" fmla="*/ 2382 w 147638"/>
                <a:gd name="connsiteY3" fmla="*/ 57150 h 57150"/>
                <a:gd name="connsiteX4" fmla="*/ 0 w 147638"/>
                <a:gd name="connsiteY4" fmla="*/ 4762 h 57150"/>
                <a:gd name="connsiteX0" fmla="*/ 0 w 147638"/>
                <a:gd name="connsiteY0" fmla="*/ 4762 h 83359"/>
                <a:gd name="connsiteX1" fmla="*/ 147638 w 147638"/>
                <a:gd name="connsiteY1" fmla="*/ 0 h 83359"/>
                <a:gd name="connsiteX2" fmla="*/ 147638 w 147638"/>
                <a:gd name="connsiteY2" fmla="*/ 54769 h 83359"/>
                <a:gd name="connsiteX3" fmla="*/ 73819 w 147638"/>
                <a:gd name="connsiteY3" fmla="*/ 83344 h 83359"/>
                <a:gd name="connsiteX4" fmla="*/ 2382 w 147638"/>
                <a:gd name="connsiteY4" fmla="*/ 57150 h 83359"/>
                <a:gd name="connsiteX5" fmla="*/ 0 w 147638"/>
                <a:gd name="connsiteY5" fmla="*/ 4762 h 83359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85057"/>
                <a:gd name="connsiteX1" fmla="*/ 147638 w 147638"/>
                <a:gd name="connsiteY1" fmla="*/ 0 h 85057"/>
                <a:gd name="connsiteX2" fmla="*/ 147638 w 147638"/>
                <a:gd name="connsiteY2" fmla="*/ 54769 h 85057"/>
                <a:gd name="connsiteX3" fmla="*/ 73819 w 147638"/>
                <a:gd name="connsiteY3" fmla="*/ 83344 h 85057"/>
                <a:gd name="connsiteX4" fmla="*/ 2382 w 147638"/>
                <a:gd name="connsiteY4" fmla="*/ 57150 h 85057"/>
                <a:gd name="connsiteX5" fmla="*/ 0 w 147638"/>
                <a:gd name="connsiteY5" fmla="*/ 4762 h 85057"/>
                <a:gd name="connsiteX0" fmla="*/ 0 w 147638"/>
                <a:gd name="connsiteY0" fmla="*/ 4762 h 96296"/>
                <a:gd name="connsiteX1" fmla="*/ 147638 w 147638"/>
                <a:gd name="connsiteY1" fmla="*/ 0 h 96296"/>
                <a:gd name="connsiteX2" fmla="*/ 147638 w 147638"/>
                <a:gd name="connsiteY2" fmla="*/ 54769 h 96296"/>
                <a:gd name="connsiteX3" fmla="*/ 73819 w 147638"/>
                <a:gd name="connsiteY3" fmla="*/ 83344 h 96296"/>
                <a:gd name="connsiteX4" fmla="*/ 2382 w 147638"/>
                <a:gd name="connsiteY4" fmla="*/ 57150 h 96296"/>
                <a:gd name="connsiteX5" fmla="*/ 0 w 147638"/>
                <a:gd name="connsiteY5" fmla="*/ 4762 h 96296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0 w 147638"/>
                <a:gd name="connsiteY0" fmla="*/ 4762 h 135245"/>
                <a:gd name="connsiteX1" fmla="*/ 147638 w 147638"/>
                <a:gd name="connsiteY1" fmla="*/ 0 h 135245"/>
                <a:gd name="connsiteX2" fmla="*/ 147638 w 147638"/>
                <a:gd name="connsiteY2" fmla="*/ 54769 h 135245"/>
                <a:gd name="connsiteX3" fmla="*/ 66676 w 147638"/>
                <a:gd name="connsiteY3" fmla="*/ 126206 h 135245"/>
                <a:gd name="connsiteX4" fmla="*/ 2382 w 147638"/>
                <a:gd name="connsiteY4" fmla="*/ 57150 h 135245"/>
                <a:gd name="connsiteX5" fmla="*/ 0 w 147638"/>
                <a:gd name="connsiteY5" fmla="*/ 4762 h 135245"/>
                <a:gd name="connsiteX0" fmla="*/ 11905 w 159543"/>
                <a:gd name="connsiteY0" fmla="*/ 4762 h 135245"/>
                <a:gd name="connsiteX1" fmla="*/ 159543 w 159543"/>
                <a:gd name="connsiteY1" fmla="*/ 0 h 135245"/>
                <a:gd name="connsiteX2" fmla="*/ 159543 w 159543"/>
                <a:gd name="connsiteY2" fmla="*/ 54769 h 135245"/>
                <a:gd name="connsiteX3" fmla="*/ 78581 w 159543"/>
                <a:gd name="connsiteY3" fmla="*/ 126206 h 135245"/>
                <a:gd name="connsiteX4" fmla="*/ 0 w 159543"/>
                <a:gd name="connsiteY4" fmla="*/ 57150 h 135245"/>
                <a:gd name="connsiteX5" fmla="*/ 11905 w 159543"/>
                <a:gd name="connsiteY5" fmla="*/ 4762 h 135245"/>
                <a:gd name="connsiteX0" fmla="*/ 11905 w 164305"/>
                <a:gd name="connsiteY0" fmla="*/ 4762 h 135245"/>
                <a:gd name="connsiteX1" fmla="*/ 159543 w 164305"/>
                <a:gd name="connsiteY1" fmla="*/ 0 h 135245"/>
                <a:gd name="connsiteX2" fmla="*/ 164305 w 164305"/>
                <a:gd name="connsiteY2" fmla="*/ 54769 h 135245"/>
                <a:gd name="connsiteX3" fmla="*/ 78581 w 164305"/>
                <a:gd name="connsiteY3" fmla="*/ 126206 h 135245"/>
                <a:gd name="connsiteX4" fmla="*/ 0 w 164305"/>
                <a:gd name="connsiteY4" fmla="*/ 57150 h 135245"/>
                <a:gd name="connsiteX5" fmla="*/ 11905 w 164305"/>
                <a:gd name="connsiteY5" fmla="*/ 4762 h 13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305" h="135245">
                  <a:moveTo>
                    <a:pt x="11905" y="4762"/>
                  </a:moveTo>
                  <a:cubicBezTo>
                    <a:pt x="65881" y="19844"/>
                    <a:pt x="115092" y="13493"/>
                    <a:pt x="159543" y="0"/>
                  </a:cubicBezTo>
                  <a:lnTo>
                    <a:pt x="164305" y="54769"/>
                  </a:lnTo>
                  <a:cubicBezTo>
                    <a:pt x="138905" y="53975"/>
                    <a:pt x="130175" y="167482"/>
                    <a:pt x="78581" y="126206"/>
                  </a:cubicBezTo>
                  <a:cubicBezTo>
                    <a:pt x="21432" y="141288"/>
                    <a:pt x="23812" y="65881"/>
                    <a:pt x="0" y="57150"/>
                  </a:cubicBezTo>
                  <a:lnTo>
                    <a:pt x="11905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2" name="Rectangle: Rounded Corners 2">
              <a:extLst>
                <a:ext uri="{FF2B5EF4-FFF2-40B4-BE49-F238E27FC236}">
                  <a16:creationId xmlns:a16="http://schemas.microsoft.com/office/drawing/2014/main" id="{CA901FC2-8069-2E4F-CFDF-9CF3FB4046AC}"/>
                </a:ext>
              </a:extLst>
            </p:cNvPr>
            <p:cNvSpPr/>
            <p:nvPr/>
          </p:nvSpPr>
          <p:spPr>
            <a:xfrm>
              <a:off x="6719452" y="4682850"/>
              <a:ext cx="709613" cy="471487"/>
            </a:xfrm>
            <a:custGeom>
              <a:avLst/>
              <a:gdLst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39703 w 838200"/>
                <a:gd name="connsiteY6" fmla="*/ 990600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990600"/>
                <a:gd name="connsiteX1" fmla="*/ 139703 w 838200"/>
                <a:gd name="connsiteY1" fmla="*/ 0 h 990600"/>
                <a:gd name="connsiteX2" fmla="*/ 698497 w 838200"/>
                <a:gd name="connsiteY2" fmla="*/ 0 h 990600"/>
                <a:gd name="connsiteX3" fmla="*/ 838200 w 838200"/>
                <a:gd name="connsiteY3" fmla="*/ 139703 h 990600"/>
                <a:gd name="connsiteX4" fmla="*/ 838200 w 838200"/>
                <a:gd name="connsiteY4" fmla="*/ 850897 h 990600"/>
                <a:gd name="connsiteX5" fmla="*/ 698497 w 838200"/>
                <a:gd name="connsiteY5" fmla="*/ 990600 h 990600"/>
                <a:gd name="connsiteX6" fmla="*/ 163516 w 838200"/>
                <a:gd name="connsiteY6" fmla="*/ 338137 h 990600"/>
                <a:gd name="connsiteX7" fmla="*/ 0 w 838200"/>
                <a:gd name="connsiteY7" fmla="*/ 850897 h 990600"/>
                <a:gd name="connsiteX8" fmla="*/ 0 w 838200"/>
                <a:gd name="connsiteY8" fmla="*/ 139703 h 990600"/>
                <a:gd name="connsiteX0" fmla="*/ 0 w 838200"/>
                <a:gd name="connsiteY0" fmla="*/ 139703 h 859362"/>
                <a:gd name="connsiteX1" fmla="*/ 139703 w 838200"/>
                <a:gd name="connsiteY1" fmla="*/ 0 h 859362"/>
                <a:gd name="connsiteX2" fmla="*/ 698497 w 838200"/>
                <a:gd name="connsiteY2" fmla="*/ 0 h 859362"/>
                <a:gd name="connsiteX3" fmla="*/ 838200 w 838200"/>
                <a:gd name="connsiteY3" fmla="*/ 139703 h 859362"/>
                <a:gd name="connsiteX4" fmla="*/ 838200 w 838200"/>
                <a:gd name="connsiteY4" fmla="*/ 850897 h 859362"/>
                <a:gd name="connsiteX5" fmla="*/ 579434 w 838200"/>
                <a:gd name="connsiteY5" fmla="*/ 452438 h 859362"/>
                <a:gd name="connsiteX6" fmla="*/ 163516 w 838200"/>
                <a:gd name="connsiteY6" fmla="*/ 338137 h 859362"/>
                <a:gd name="connsiteX7" fmla="*/ 0 w 838200"/>
                <a:gd name="connsiteY7" fmla="*/ 850897 h 859362"/>
                <a:gd name="connsiteX8" fmla="*/ 0 w 838200"/>
                <a:gd name="connsiteY8" fmla="*/ 139703 h 859362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579434 w 885825"/>
                <a:gd name="connsiteY5" fmla="*/ 4524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7855"/>
                <a:gd name="connsiteX1" fmla="*/ 139703 w 885825"/>
                <a:gd name="connsiteY1" fmla="*/ 0 h 857855"/>
                <a:gd name="connsiteX2" fmla="*/ 698497 w 885825"/>
                <a:gd name="connsiteY2" fmla="*/ 0 h 857855"/>
                <a:gd name="connsiteX3" fmla="*/ 838200 w 885825"/>
                <a:gd name="connsiteY3" fmla="*/ 139703 h 857855"/>
                <a:gd name="connsiteX4" fmla="*/ 885825 w 885825"/>
                <a:gd name="connsiteY4" fmla="*/ 284159 h 857855"/>
                <a:gd name="connsiteX5" fmla="*/ 688971 w 885825"/>
                <a:gd name="connsiteY5" fmla="*/ 490538 h 857855"/>
                <a:gd name="connsiteX6" fmla="*/ 163516 w 885825"/>
                <a:gd name="connsiteY6" fmla="*/ 338137 h 857855"/>
                <a:gd name="connsiteX7" fmla="*/ 0 w 885825"/>
                <a:gd name="connsiteY7" fmla="*/ 850897 h 857855"/>
                <a:gd name="connsiteX8" fmla="*/ 0 w 885825"/>
                <a:gd name="connsiteY8" fmla="*/ 139703 h 857855"/>
                <a:gd name="connsiteX0" fmla="*/ 0 w 885825"/>
                <a:gd name="connsiteY0" fmla="*/ 139703 h 859933"/>
                <a:gd name="connsiteX1" fmla="*/ 139703 w 885825"/>
                <a:gd name="connsiteY1" fmla="*/ 0 h 859933"/>
                <a:gd name="connsiteX2" fmla="*/ 698497 w 885825"/>
                <a:gd name="connsiteY2" fmla="*/ 0 h 859933"/>
                <a:gd name="connsiteX3" fmla="*/ 838200 w 885825"/>
                <a:gd name="connsiteY3" fmla="*/ 139703 h 859933"/>
                <a:gd name="connsiteX4" fmla="*/ 885825 w 885825"/>
                <a:gd name="connsiteY4" fmla="*/ 284159 h 859933"/>
                <a:gd name="connsiteX5" fmla="*/ 688971 w 885825"/>
                <a:gd name="connsiteY5" fmla="*/ 490538 h 859933"/>
                <a:gd name="connsiteX6" fmla="*/ 220666 w 885825"/>
                <a:gd name="connsiteY6" fmla="*/ 485775 h 859933"/>
                <a:gd name="connsiteX7" fmla="*/ 0 w 885825"/>
                <a:gd name="connsiteY7" fmla="*/ 850897 h 859933"/>
                <a:gd name="connsiteX8" fmla="*/ 0 w 885825"/>
                <a:gd name="connsiteY8" fmla="*/ 139703 h 859933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180975 w 885825"/>
                <a:gd name="connsiteY7" fmla="*/ 26510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95275 w 885825"/>
                <a:gd name="connsiteY7" fmla="*/ 169859 h 490538"/>
                <a:gd name="connsiteX8" fmla="*/ 0 w 885825"/>
                <a:gd name="connsiteY8" fmla="*/ 139703 h 490538"/>
                <a:gd name="connsiteX0" fmla="*/ 0 w 885825"/>
                <a:gd name="connsiteY0" fmla="*/ 139703 h 490538"/>
                <a:gd name="connsiteX1" fmla="*/ 139703 w 885825"/>
                <a:gd name="connsiteY1" fmla="*/ 0 h 490538"/>
                <a:gd name="connsiteX2" fmla="*/ 698497 w 885825"/>
                <a:gd name="connsiteY2" fmla="*/ 0 h 490538"/>
                <a:gd name="connsiteX3" fmla="*/ 838200 w 885825"/>
                <a:gd name="connsiteY3" fmla="*/ 139703 h 490538"/>
                <a:gd name="connsiteX4" fmla="*/ 885825 w 885825"/>
                <a:gd name="connsiteY4" fmla="*/ 284159 h 490538"/>
                <a:gd name="connsiteX5" fmla="*/ 688971 w 885825"/>
                <a:gd name="connsiteY5" fmla="*/ 490538 h 490538"/>
                <a:gd name="connsiteX6" fmla="*/ 220666 w 885825"/>
                <a:gd name="connsiteY6" fmla="*/ 485775 h 490538"/>
                <a:gd name="connsiteX7" fmla="*/ 209550 w 885825"/>
                <a:gd name="connsiteY7" fmla="*/ 269872 h 490538"/>
                <a:gd name="connsiteX8" fmla="*/ 0 w 885825"/>
                <a:gd name="connsiteY8" fmla="*/ 139703 h 490538"/>
                <a:gd name="connsiteX0" fmla="*/ 6884 w 797459"/>
                <a:gd name="connsiteY0" fmla="*/ 215903 h 490538"/>
                <a:gd name="connsiteX1" fmla="*/ 51337 w 797459"/>
                <a:gd name="connsiteY1" fmla="*/ 0 h 490538"/>
                <a:gd name="connsiteX2" fmla="*/ 610131 w 797459"/>
                <a:gd name="connsiteY2" fmla="*/ 0 h 490538"/>
                <a:gd name="connsiteX3" fmla="*/ 749834 w 797459"/>
                <a:gd name="connsiteY3" fmla="*/ 139703 h 490538"/>
                <a:gd name="connsiteX4" fmla="*/ 797459 w 797459"/>
                <a:gd name="connsiteY4" fmla="*/ 284159 h 490538"/>
                <a:gd name="connsiteX5" fmla="*/ 600605 w 797459"/>
                <a:gd name="connsiteY5" fmla="*/ 490538 h 490538"/>
                <a:gd name="connsiteX6" fmla="*/ 132300 w 797459"/>
                <a:gd name="connsiteY6" fmla="*/ 485775 h 490538"/>
                <a:gd name="connsiteX7" fmla="*/ 121184 w 797459"/>
                <a:gd name="connsiteY7" fmla="*/ 269872 h 490538"/>
                <a:gd name="connsiteX8" fmla="*/ 6884 w 797459"/>
                <a:gd name="connsiteY8" fmla="*/ 215903 h 490538"/>
                <a:gd name="connsiteX0" fmla="*/ 0 w 790575"/>
                <a:gd name="connsiteY0" fmla="*/ 215903 h 490538"/>
                <a:gd name="connsiteX1" fmla="*/ 111128 w 790575"/>
                <a:gd name="connsiteY1" fmla="*/ 42863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215903 h 490538"/>
                <a:gd name="connsiteX1" fmla="*/ 254003 w 790575"/>
                <a:gd name="connsiteY1" fmla="*/ 19051 h 490538"/>
                <a:gd name="connsiteX2" fmla="*/ 603247 w 790575"/>
                <a:gd name="connsiteY2" fmla="*/ 0 h 490538"/>
                <a:gd name="connsiteX3" fmla="*/ 742950 w 790575"/>
                <a:gd name="connsiteY3" fmla="*/ 139703 h 490538"/>
                <a:gd name="connsiteX4" fmla="*/ 790575 w 790575"/>
                <a:gd name="connsiteY4" fmla="*/ 284159 h 490538"/>
                <a:gd name="connsiteX5" fmla="*/ 593721 w 790575"/>
                <a:gd name="connsiteY5" fmla="*/ 490538 h 490538"/>
                <a:gd name="connsiteX6" fmla="*/ 125416 w 790575"/>
                <a:gd name="connsiteY6" fmla="*/ 485775 h 490538"/>
                <a:gd name="connsiteX7" fmla="*/ 114300 w 790575"/>
                <a:gd name="connsiteY7" fmla="*/ 269872 h 490538"/>
                <a:gd name="connsiteX8" fmla="*/ 0 w 790575"/>
                <a:gd name="connsiteY8" fmla="*/ 215903 h 490538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03222 w 790575"/>
                <a:gd name="connsiteY2" fmla="*/ 90486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742950 w 790575"/>
                <a:gd name="connsiteY3" fmla="*/ 120652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790575"/>
                <a:gd name="connsiteY0" fmla="*/ 196852 h 471487"/>
                <a:gd name="connsiteX1" fmla="*/ 254003 w 790575"/>
                <a:gd name="connsiteY1" fmla="*/ 0 h 471487"/>
                <a:gd name="connsiteX2" fmla="*/ 417510 w 790575"/>
                <a:gd name="connsiteY2" fmla="*/ 4761 h 471487"/>
                <a:gd name="connsiteX3" fmla="*/ 523875 w 790575"/>
                <a:gd name="connsiteY3" fmla="*/ 68265 h 471487"/>
                <a:gd name="connsiteX4" fmla="*/ 790575 w 790575"/>
                <a:gd name="connsiteY4" fmla="*/ 265108 h 471487"/>
                <a:gd name="connsiteX5" fmla="*/ 593721 w 790575"/>
                <a:gd name="connsiteY5" fmla="*/ 471487 h 471487"/>
                <a:gd name="connsiteX6" fmla="*/ 125416 w 790575"/>
                <a:gd name="connsiteY6" fmla="*/ 466724 h 471487"/>
                <a:gd name="connsiteX7" fmla="*/ 114300 w 790575"/>
                <a:gd name="connsiteY7" fmla="*/ 250821 h 471487"/>
                <a:gd name="connsiteX8" fmla="*/ 0 w 790575"/>
                <a:gd name="connsiteY8" fmla="*/ 196852 h 471487"/>
                <a:gd name="connsiteX0" fmla="*/ 0 w 609938"/>
                <a:gd name="connsiteY0" fmla="*/ 196852 h 471487"/>
                <a:gd name="connsiteX1" fmla="*/ 254003 w 609938"/>
                <a:gd name="connsiteY1" fmla="*/ 0 h 471487"/>
                <a:gd name="connsiteX2" fmla="*/ 417510 w 609938"/>
                <a:gd name="connsiteY2" fmla="*/ 4761 h 471487"/>
                <a:gd name="connsiteX3" fmla="*/ 523875 w 609938"/>
                <a:gd name="connsiteY3" fmla="*/ 68265 h 471487"/>
                <a:gd name="connsiteX4" fmla="*/ 447675 w 609938"/>
                <a:gd name="connsiteY4" fmla="*/ 260345 h 471487"/>
                <a:gd name="connsiteX5" fmla="*/ 593721 w 609938"/>
                <a:gd name="connsiteY5" fmla="*/ 471487 h 471487"/>
                <a:gd name="connsiteX6" fmla="*/ 125416 w 609938"/>
                <a:gd name="connsiteY6" fmla="*/ 466724 h 471487"/>
                <a:gd name="connsiteX7" fmla="*/ 114300 w 609938"/>
                <a:gd name="connsiteY7" fmla="*/ 250821 h 471487"/>
                <a:gd name="connsiteX8" fmla="*/ 0 w 609938"/>
                <a:gd name="connsiteY8" fmla="*/ 196852 h 471487"/>
                <a:gd name="connsiteX0" fmla="*/ 0 w 707932"/>
                <a:gd name="connsiteY0" fmla="*/ 196852 h 471487"/>
                <a:gd name="connsiteX1" fmla="*/ 254003 w 707932"/>
                <a:gd name="connsiteY1" fmla="*/ 0 h 471487"/>
                <a:gd name="connsiteX2" fmla="*/ 417510 w 707932"/>
                <a:gd name="connsiteY2" fmla="*/ 4761 h 471487"/>
                <a:gd name="connsiteX3" fmla="*/ 676275 w 707932"/>
                <a:gd name="connsiteY3" fmla="*/ 192090 h 471487"/>
                <a:gd name="connsiteX4" fmla="*/ 447675 w 707932"/>
                <a:gd name="connsiteY4" fmla="*/ 260345 h 471487"/>
                <a:gd name="connsiteX5" fmla="*/ 593721 w 707932"/>
                <a:gd name="connsiteY5" fmla="*/ 471487 h 471487"/>
                <a:gd name="connsiteX6" fmla="*/ 125416 w 707932"/>
                <a:gd name="connsiteY6" fmla="*/ 466724 h 471487"/>
                <a:gd name="connsiteX7" fmla="*/ 114300 w 707932"/>
                <a:gd name="connsiteY7" fmla="*/ 250821 h 471487"/>
                <a:gd name="connsiteX8" fmla="*/ 0 w 707932"/>
                <a:gd name="connsiteY8" fmla="*/ 196852 h 471487"/>
                <a:gd name="connsiteX0" fmla="*/ 0 w 715906"/>
                <a:gd name="connsiteY0" fmla="*/ 196852 h 471487"/>
                <a:gd name="connsiteX1" fmla="*/ 254003 w 715906"/>
                <a:gd name="connsiteY1" fmla="*/ 0 h 471487"/>
                <a:gd name="connsiteX2" fmla="*/ 417510 w 715906"/>
                <a:gd name="connsiteY2" fmla="*/ 4761 h 471487"/>
                <a:gd name="connsiteX3" fmla="*/ 676275 w 715906"/>
                <a:gd name="connsiteY3" fmla="*/ 192090 h 471487"/>
                <a:gd name="connsiteX4" fmla="*/ 561975 w 715906"/>
                <a:gd name="connsiteY4" fmla="*/ 236533 h 471487"/>
                <a:gd name="connsiteX5" fmla="*/ 593721 w 715906"/>
                <a:gd name="connsiteY5" fmla="*/ 471487 h 471487"/>
                <a:gd name="connsiteX6" fmla="*/ 125416 w 715906"/>
                <a:gd name="connsiteY6" fmla="*/ 466724 h 471487"/>
                <a:gd name="connsiteX7" fmla="*/ 114300 w 715906"/>
                <a:gd name="connsiteY7" fmla="*/ 250821 h 471487"/>
                <a:gd name="connsiteX8" fmla="*/ 0 w 715906"/>
                <a:gd name="connsiteY8" fmla="*/ 196852 h 471487"/>
                <a:gd name="connsiteX0" fmla="*/ 0 w 728346"/>
                <a:gd name="connsiteY0" fmla="*/ 196852 h 471487"/>
                <a:gd name="connsiteX1" fmla="*/ 254003 w 728346"/>
                <a:gd name="connsiteY1" fmla="*/ 0 h 471487"/>
                <a:gd name="connsiteX2" fmla="*/ 417510 w 728346"/>
                <a:gd name="connsiteY2" fmla="*/ 4761 h 471487"/>
                <a:gd name="connsiteX3" fmla="*/ 676275 w 728346"/>
                <a:gd name="connsiteY3" fmla="*/ 192090 h 471487"/>
                <a:gd name="connsiteX4" fmla="*/ 561975 w 728346"/>
                <a:gd name="connsiteY4" fmla="*/ 236533 h 471487"/>
                <a:gd name="connsiteX5" fmla="*/ 593721 w 728346"/>
                <a:gd name="connsiteY5" fmla="*/ 471487 h 471487"/>
                <a:gd name="connsiteX6" fmla="*/ 125416 w 728346"/>
                <a:gd name="connsiteY6" fmla="*/ 466724 h 471487"/>
                <a:gd name="connsiteX7" fmla="*/ 114300 w 728346"/>
                <a:gd name="connsiteY7" fmla="*/ 250821 h 471487"/>
                <a:gd name="connsiteX8" fmla="*/ 0 w 728346"/>
                <a:gd name="connsiteY8" fmla="*/ 196852 h 471487"/>
                <a:gd name="connsiteX0" fmla="*/ 0 w 729053"/>
                <a:gd name="connsiteY0" fmla="*/ 196852 h 471487"/>
                <a:gd name="connsiteX1" fmla="*/ 254003 w 729053"/>
                <a:gd name="connsiteY1" fmla="*/ 0 h 471487"/>
                <a:gd name="connsiteX2" fmla="*/ 417510 w 729053"/>
                <a:gd name="connsiteY2" fmla="*/ 4761 h 471487"/>
                <a:gd name="connsiteX3" fmla="*/ 676275 w 729053"/>
                <a:gd name="connsiteY3" fmla="*/ 192090 h 471487"/>
                <a:gd name="connsiteX4" fmla="*/ 566738 w 729053"/>
                <a:gd name="connsiteY4" fmla="*/ 269871 h 471487"/>
                <a:gd name="connsiteX5" fmla="*/ 593721 w 729053"/>
                <a:gd name="connsiteY5" fmla="*/ 471487 h 471487"/>
                <a:gd name="connsiteX6" fmla="*/ 125416 w 729053"/>
                <a:gd name="connsiteY6" fmla="*/ 466724 h 471487"/>
                <a:gd name="connsiteX7" fmla="*/ 114300 w 729053"/>
                <a:gd name="connsiteY7" fmla="*/ 250821 h 471487"/>
                <a:gd name="connsiteX8" fmla="*/ 0 w 729053"/>
                <a:gd name="connsiteY8" fmla="*/ 196852 h 471487"/>
                <a:gd name="connsiteX0" fmla="*/ 0 w 676275"/>
                <a:gd name="connsiteY0" fmla="*/ 196852 h 471487"/>
                <a:gd name="connsiteX1" fmla="*/ 254003 w 676275"/>
                <a:gd name="connsiteY1" fmla="*/ 0 h 471487"/>
                <a:gd name="connsiteX2" fmla="*/ 417510 w 676275"/>
                <a:gd name="connsiteY2" fmla="*/ 4761 h 471487"/>
                <a:gd name="connsiteX3" fmla="*/ 676275 w 676275"/>
                <a:gd name="connsiteY3" fmla="*/ 192090 h 471487"/>
                <a:gd name="connsiteX4" fmla="*/ 566738 w 676275"/>
                <a:gd name="connsiteY4" fmla="*/ 269871 h 471487"/>
                <a:gd name="connsiteX5" fmla="*/ 593721 w 676275"/>
                <a:gd name="connsiteY5" fmla="*/ 471487 h 471487"/>
                <a:gd name="connsiteX6" fmla="*/ 125416 w 676275"/>
                <a:gd name="connsiteY6" fmla="*/ 466724 h 471487"/>
                <a:gd name="connsiteX7" fmla="*/ 114300 w 676275"/>
                <a:gd name="connsiteY7" fmla="*/ 250821 h 471487"/>
                <a:gd name="connsiteX8" fmla="*/ 0 w 676275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  <a:gd name="connsiteX0" fmla="*/ 0 w 709613"/>
                <a:gd name="connsiteY0" fmla="*/ 196852 h 471487"/>
                <a:gd name="connsiteX1" fmla="*/ 254003 w 709613"/>
                <a:gd name="connsiteY1" fmla="*/ 0 h 471487"/>
                <a:gd name="connsiteX2" fmla="*/ 417510 w 709613"/>
                <a:gd name="connsiteY2" fmla="*/ 4761 h 471487"/>
                <a:gd name="connsiteX3" fmla="*/ 709613 w 709613"/>
                <a:gd name="connsiteY3" fmla="*/ 187328 h 471487"/>
                <a:gd name="connsiteX4" fmla="*/ 566738 w 709613"/>
                <a:gd name="connsiteY4" fmla="*/ 269871 h 471487"/>
                <a:gd name="connsiteX5" fmla="*/ 593721 w 709613"/>
                <a:gd name="connsiteY5" fmla="*/ 471487 h 471487"/>
                <a:gd name="connsiteX6" fmla="*/ 125416 w 709613"/>
                <a:gd name="connsiteY6" fmla="*/ 466724 h 471487"/>
                <a:gd name="connsiteX7" fmla="*/ 114300 w 709613"/>
                <a:gd name="connsiteY7" fmla="*/ 250821 h 471487"/>
                <a:gd name="connsiteX8" fmla="*/ 0 w 709613"/>
                <a:gd name="connsiteY8" fmla="*/ 196852 h 471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613" h="471487">
                  <a:moveTo>
                    <a:pt x="0" y="196852"/>
                  </a:moveTo>
                  <a:cubicBezTo>
                    <a:pt x="0" y="119696"/>
                    <a:pt x="176847" y="0"/>
                    <a:pt x="254003" y="0"/>
                  </a:cubicBezTo>
                  <a:cubicBezTo>
                    <a:pt x="313268" y="53974"/>
                    <a:pt x="363008" y="46037"/>
                    <a:pt x="417510" y="4761"/>
                  </a:cubicBezTo>
                  <a:cubicBezTo>
                    <a:pt x="494666" y="4761"/>
                    <a:pt x="657225" y="119697"/>
                    <a:pt x="709613" y="187328"/>
                  </a:cubicBezTo>
                  <a:cubicBezTo>
                    <a:pt x="622300" y="229130"/>
                    <a:pt x="596901" y="223307"/>
                    <a:pt x="566738" y="269871"/>
                  </a:cubicBezTo>
                  <a:cubicBezTo>
                    <a:pt x="566738" y="347027"/>
                    <a:pt x="670877" y="471487"/>
                    <a:pt x="593721" y="471487"/>
                  </a:cubicBezTo>
                  <a:cubicBezTo>
                    <a:pt x="407456" y="471487"/>
                    <a:pt x="311681" y="466724"/>
                    <a:pt x="125416" y="466724"/>
                  </a:cubicBezTo>
                  <a:cubicBezTo>
                    <a:pt x="48260" y="466724"/>
                    <a:pt x="114300" y="327977"/>
                    <a:pt x="114300" y="250821"/>
                  </a:cubicBezTo>
                  <a:lnTo>
                    <a:pt x="0" y="196852"/>
                  </a:lnTo>
                  <a:close/>
                </a:path>
              </a:pathLst>
            </a:custGeom>
            <a:solidFill>
              <a:srgbClr val="FF0000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B2D3BADC-2283-A54C-B6EC-BF58E28CD892}"/>
                </a:ext>
              </a:extLst>
            </p:cNvPr>
            <p:cNvSpPr/>
            <p:nvPr/>
          </p:nvSpPr>
          <p:spPr>
            <a:xfrm>
              <a:off x="6817047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DBF52BCA-8126-B767-5593-15028EA3845C}"/>
                </a:ext>
              </a:extLst>
            </p:cNvPr>
            <p:cNvSpPr/>
            <p:nvPr/>
          </p:nvSpPr>
          <p:spPr>
            <a:xfrm flipH="1">
              <a:off x="7185594" y="4680469"/>
              <a:ext cx="121443" cy="334485"/>
            </a:xfrm>
            <a:custGeom>
              <a:avLst/>
              <a:gdLst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  <a:gd name="connsiteX0" fmla="*/ 42862 w 121443"/>
                <a:gd name="connsiteY0" fmla="*/ 16668 h 400050"/>
                <a:gd name="connsiteX1" fmla="*/ 121443 w 121443"/>
                <a:gd name="connsiteY1" fmla="*/ 0 h 400050"/>
                <a:gd name="connsiteX2" fmla="*/ 21431 w 121443"/>
                <a:gd name="connsiteY2" fmla="*/ 400050 h 400050"/>
                <a:gd name="connsiteX3" fmla="*/ 0 w 121443"/>
                <a:gd name="connsiteY3" fmla="*/ 390525 h 400050"/>
                <a:gd name="connsiteX4" fmla="*/ 19050 w 121443"/>
                <a:gd name="connsiteY4" fmla="*/ 335756 h 400050"/>
                <a:gd name="connsiteX5" fmla="*/ 42862 w 121443"/>
                <a:gd name="connsiteY5" fmla="*/ 16668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443" h="400050">
                  <a:moveTo>
                    <a:pt x="42862" y="16668"/>
                  </a:moveTo>
                  <a:lnTo>
                    <a:pt x="121443" y="0"/>
                  </a:lnTo>
                  <a:lnTo>
                    <a:pt x="21431" y="400050"/>
                  </a:lnTo>
                  <a:lnTo>
                    <a:pt x="0" y="390525"/>
                  </a:lnTo>
                  <a:lnTo>
                    <a:pt x="19050" y="335756"/>
                  </a:lnTo>
                  <a:cubicBezTo>
                    <a:pt x="15081" y="227012"/>
                    <a:pt x="8731" y="113506"/>
                    <a:pt x="42862" y="16668"/>
                  </a:cubicBezTo>
                  <a:close/>
                </a:path>
              </a:pathLst>
            </a:custGeom>
            <a:solidFill>
              <a:srgbClr val="754F98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5" name="Oval 36">
              <a:extLst>
                <a:ext uri="{FF2B5EF4-FFF2-40B4-BE49-F238E27FC236}">
                  <a16:creationId xmlns:a16="http://schemas.microsoft.com/office/drawing/2014/main" id="{C07425B4-4208-1328-1BCF-A7775FC68D01}"/>
                </a:ext>
              </a:extLst>
            </p:cNvPr>
            <p:cNvSpPr/>
            <p:nvPr/>
          </p:nvSpPr>
          <p:spPr>
            <a:xfrm>
              <a:off x="6460961" y="4243322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6" name="Oval 36">
              <a:extLst>
                <a:ext uri="{FF2B5EF4-FFF2-40B4-BE49-F238E27FC236}">
                  <a16:creationId xmlns:a16="http://schemas.microsoft.com/office/drawing/2014/main" id="{465953FE-5B56-9C32-4A2A-129B31BBFA5C}"/>
                </a:ext>
              </a:extLst>
            </p:cNvPr>
            <p:cNvSpPr/>
            <p:nvPr/>
          </p:nvSpPr>
          <p:spPr>
            <a:xfrm flipH="1">
              <a:off x="7457629" y="4224483"/>
              <a:ext cx="170507" cy="224110"/>
            </a:xfrm>
            <a:custGeom>
              <a:avLst/>
              <a:gdLst>
                <a:gd name="connsiteX0" fmla="*/ 0 w 231370"/>
                <a:gd name="connsiteY0" fmla="*/ 101839 h 203677"/>
                <a:gd name="connsiteX1" fmla="*/ 115685 w 231370"/>
                <a:gd name="connsiteY1" fmla="*/ 0 h 203677"/>
                <a:gd name="connsiteX2" fmla="*/ 231370 w 231370"/>
                <a:gd name="connsiteY2" fmla="*/ 101839 h 203677"/>
                <a:gd name="connsiteX3" fmla="*/ 115685 w 231370"/>
                <a:gd name="connsiteY3" fmla="*/ 203678 h 203677"/>
                <a:gd name="connsiteX4" fmla="*/ 0 w 231370"/>
                <a:gd name="connsiteY4" fmla="*/ 101839 h 203677"/>
                <a:gd name="connsiteX0" fmla="*/ 774 w 232144"/>
                <a:gd name="connsiteY0" fmla="*/ 104220 h 206059"/>
                <a:gd name="connsiteX1" fmla="*/ 83121 w 232144"/>
                <a:gd name="connsiteY1" fmla="*/ 0 h 206059"/>
                <a:gd name="connsiteX2" fmla="*/ 232144 w 232144"/>
                <a:gd name="connsiteY2" fmla="*/ 104220 h 206059"/>
                <a:gd name="connsiteX3" fmla="*/ 116459 w 232144"/>
                <a:gd name="connsiteY3" fmla="*/ 206059 h 206059"/>
                <a:gd name="connsiteX4" fmla="*/ 774 w 232144"/>
                <a:gd name="connsiteY4" fmla="*/ 104220 h 206059"/>
                <a:gd name="connsiteX0" fmla="*/ 2052 w 233422"/>
                <a:gd name="connsiteY0" fmla="*/ 104220 h 217965"/>
                <a:gd name="connsiteX1" fmla="*/ 84399 w 233422"/>
                <a:gd name="connsiteY1" fmla="*/ 0 h 217965"/>
                <a:gd name="connsiteX2" fmla="*/ 233422 w 233422"/>
                <a:gd name="connsiteY2" fmla="*/ 104220 h 217965"/>
                <a:gd name="connsiteX3" fmla="*/ 146312 w 233422"/>
                <a:gd name="connsiteY3" fmla="*/ 217965 h 217965"/>
                <a:gd name="connsiteX4" fmla="*/ 2052 w 233422"/>
                <a:gd name="connsiteY4" fmla="*/ 104220 h 217965"/>
                <a:gd name="connsiteX0" fmla="*/ 2052 w 235684"/>
                <a:gd name="connsiteY0" fmla="*/ 104220 h 222159"/>
                <a:gd name="connsiteX1" fmla="*/ 84399 w 235684"/>
                <a:gd name="connsiteY1" fmla="*/ 0 h 222159"/>
                <a:gd name="connsiteX2" fmla="*/ 233422 w 235684"/>
                <a:gd name="connsiteY2" fmla="*/ 104220 h 222159"/>
                <a:gd name="connsiteX3" fmla="*/ 146312 w 235684"/>
                <a:gd name="connsiteY3" fmla="*/ 217965 h 222159"/>
                <a:gd name="connsiteX4" fmla="*/ 2052 w 235684"/>
                <a:gd name="connsiteY4" fmla="*/ 104220 h 222159"/>
                <a:gd name="connsiteX0" fmla="*/ 53 w 233685"/>
                <a:gd name="connsiteY0" fmla="*/ 104220 h 222237"/>
                <a:gd name="connsiteX1" fmla="*/ 82400 w 233685"/>
                <a:gd name="connsiteY1" fmla="*/ 0 h 222237"/>
                <a:gd name="connsiteX2" fmla="*/ 231423 w 233685"/>
                <a:gd name="connsiteY2" fmla="*/ 104220 h 222237"/>
                <a:gd name="connsiteX3" fmla="*/ 144313 w 233685"/>
                <a:gd name="connsiteY3" fmla="*/ 217965 h 222237"/>
                <a:gd name="connsiteX4" fmla="*/ 53 w 233685"/>
                <a:gd name="connsiteY4" fmla="*/ 104220 h 222237"/>
                <a:gd name="connsiteX0" fmla="*/ 53 w 233685"/>
                <a:gd name="connsiteY0" fmla="*/ 105451 h 223468"/>
                <a:gd name="connsiteX1" fmla="*/ 82400 w 233685"/>
                <a:gd name="connsiteY1" fmla="*/ 1231 h 223468"/>
                <a:gd name="connsiteX2" fmla="*/ 231423 w 233685"/>
                <a:gd name="connsiteY2" fmla="*/ 105451 h 223468"/>
                <a:gd name="connsiteX3" fmla="*/ 144313 w 233685"/>
                <a:gd name="connsiteY3" fmla="*/ 219196 h 223468"/>
                <a:gd name="connsiteX4" fmla="*/ 53 w 233685"/>
                <a:gd name="connsiteY4" fmla="*/ 105451 h 223468"/>
                <a:gd name="connsiteX0" fmla="*/ 1668 w 235300"/>
                <a:gd name="connsiteY0" fmla="*/ 105484 h 223582"/>
                <a:gd name="connsiteX1" fmla="*/ 84015 w 235300"/>
                <a:gd name="connsiteY1" fmla="*/ 1264 h 223582"/>
                <a:gd name="connsiteX2" fmla="*/ 233038 w 235300"/>
                <a:gd name="connsiteY2" fmla="*/ 105484 h 223582"/>
                <a:gd name="connsiteX3" fmla="*/ 145928 w 235300"/>
                <a:gd name="connsiteY3" fmla="*/ 219229 h 223582"/>
                <a:gd name="connsiteX4" fmla="*/ 1668 w 235300"/>
                <a:gd name="connsiteY4" fmla="*/ 105484 h 223582"/>
                <a:gd name="connsiteX0" fmla="*/ 4973 w 238605"/>
                <a:gd name="connsiteY0" fmla="*/ 105557 h 223827"/>
                <a:gd name="connsiteX1" fmla="*/ 87320 w 238605"/>
                <a:gd name="connsiteY1" fmla="*/ 1337 h 223827"/>
                <a:gd name="connsiteX2" fmla="*/ 236343 w 238605"/>
                <a:gd name="connsiteY2" fmla="*/ 105557 h 223827"/>
                <a:gd name="connsiteX3" fmla="*/ 149233 w 238605"/>
                <a:gd name="connsiteY3" fmla="*/ 219302 h 223827"/>
                <a:gd name="connsiteX4" fmla="*/ 4973 w 238605"/>
                <a:gd name="connsiteY4" fmla="*/ 105557 h 223827"/>
                <a:gd name="connsiteX0" fmla="*/ 980 w 234612"/>
                <a:gd name="connsiteY0" fmla="*/ 105682 h 224234"/>
                <a:gd name="connsiteX1" fmla="*/ 83327 w 234612"/>
                <a:gd name="connsiteY1" fmla="*/ 1462 h 224234"/>
                <a:gd name="connsiteX2" fmla="*/ 232350 w 234612"/>
                <a:gd name="connsiteY2" fmla="*/ 105682 h 224234"/>
                <a:gd name="connsiteX3" fmla="*/ 145240 w 234612"/>
                <a:gd name="connsiteY3" fmla="*/ 219427 h 224234"/>
                <a:gd name="connsiteX4" fmla="*/ 980 w 234612"/>
                <a:gd name="connsiteY4" fmla="*/ 105682 h 224234"/>
                <a:gd name="connsiteX0" fmla="*/ 375 w 241270"/>
                <a:gd name="connsiteY0" fmla="*/ 106604 h 217970"/>
                <a:gd name="connsiteX1" fmla="*/ 92247 w 241270"/>
                <a:gd name="connsiteY1" fmla="*/ 3 h 217970"/>
                <a:gd name="connsiteX2" fmla="*/ 241270 w 241270"/>
                <a:gd name="connsiteY2" fmla="*/ 104223 h 217970"/>
                <a:gd name="connsiteX3" fmla="*/ 154160 w 241270"/>
                <a:gd name="connsiteY3" fmla="*/ 217968 h 217970"/>
                <a:gd name="connsiteX4" fmla="*/ 375 w 241270"/>
                <a:gd name="connsiteY4" fmla="*/ 106604 h 217970"/>
                <a:gd name="connsiteX0" fmla="*/ 1340 w 242235"/>
                <a:gd name="connsiteY0" fmla="*/ 106604 h 217974"/>
                <a:gd name="connsiteX1" fmla="*/ 93212 w 242235"/>
                <a:gd name="connsiteY1" fmla="*/ 3 h 217974"/>
                <a:gd name="connsiteX2" fmla="*/ 242235 w 242235"/>
                <a:gd name="connsiteY2" fmla="*/ 104223 h 217974"/>
                <a:gd name="connsiteX3" fmla="*/ 155125 w 242235"/>
                <a:gd name="connsiteY3" fmla="*/ 217968 h 217974"/>
                <a:gd name="connsiteX4" fmla="*/ 1340 w 242235"/>
                <a:gd name="connsiteY4" fmla="*/ 106604 h 217974"/>
                <a:gd name="connsiteX0" fmla="*/ 698 w 241593"/>
                <a:gd name="connsiteY0" fmla="*/ 106604 h 217977"/>
                <a:gd name="connsiteX1" fmla="*/ 92570 w 241593"/>
                <a:gd name="connsiteY1" fmla="*/ 3 h 217977"/>
                <a:gd name="connsiteX2" fmla="*/ 241593 w 241593"/>
                <a:gd name="connsiteY2" fmla="*/ 104223 h 217977"/>
                <a:gd name="connsiteX3" fmla="*/ 154483 w 241593"/>
                <a:gd name="connsiteY3" fmla="*/ 217968 h 217977"/>
                <a:gd name="connsiteX4" fmla="*/ 698 w 241593"/>
                <a:gd name="connsiteY4" fmla="*/ 106604 h 217977"/>
                <a:gd name="connsiteX0" fmla="*/ 674 w 241569"/>
                <a:gd name="connsiteY0" fmla="*/ 106604 h 222658"/>
                <a:gd name="connsiteX1" fmla="*/ 92546 w 241569"/>
                <a:gd name="connsiteY1" fmla="*/ 3 h 222658"/>
                <a:gd name="connsiteX2" fmla="*/ 241569 w 241569"/>
                <a:gd name="connsiteY2" fmla="*/ 104223 h 222658"/>
                <a:gd name="connsiteX3" fmla="*/ 154459 w 241569"/>
                <a:gd name="connsiteY3" fmla="*/ 217968 h 222658"/>
                <a:gd name="connsiteX4" fmla="*/ 674 w 241569"/>
                <a:gd name="connsiteY4" fmla="*/ 106604 h 222658"/>
                <a:gd name="connsiteX0" fmla="*/ 2825 w 243720"/>
                <a:gd name="connsiteY0" fmla="*/ 106604 h 220761"/>
                <a:gd name="connsiteX1" fmla="*/ 94697 w 243720"/>
                <a:gd name="connsiteY1" fmla="*/ 3 h 220761"/>
                <a:gd name="connsiteX2" fmla="*/ 243720 w 243720"/>
                <a:gd name="connsiteY2" fmla="*/ 104223 h 220761"/>
                <a:gd name="connsiteX3" fmla="*/ 156610 w 243720"/>
                <a:gd name="connsiteY3" fmla="*/ 217968 h 220761"/>
                <a:gd name="connsiteX4" fmla="*/ 35659 w 243720"/>
                <a:gd name="connsiteY4" fmla="*/ 179363 h 220761"/>
                <a:gd name="connsiteX5" fmla="*/ 2825 w 243720"/>
                <a:gd name="connsiteY5" fmla="*/ 106604 h 220761"/>
                <a:gd name="connsiteX0" fmla="*/ 1689 w 242584"/>
                <a:gd name="connsiteY0" fmla="*/ 106604 h 220761"/>
                <a:gd name="connsiteX1" fmla="*/ 93561 w 242584"/>
                <a:gd name="connsiteY1" fmla="*/ 3 h 220761"/>
                <a:gd name="connsiteX2" fmla="*/ 242584 w 242584"/>
                <a:gd name="connsiteY2" fmla="*/ 104223 h 220761"/>
                <a:gd name="connsiteX3" fmla="*/ 155474 w 242584"/>
                <a:gd name="connsiteY3" fmla="*/ 217968 h 220761"/>
                <a:gd name="connsiteX4" fmla="*/ 34523 w 242584"/>
                <a:gd name="connsiteY4" fmla="*/ 179363 h 220761"/>
                <a:gd name="connsiteX5" fmla="*/ 1689 w 242584"/>
                <a:gd name="connsiteY5" fmla="*/ 106604 h 220761"/>
                <a:gd name="connsiteX0" fmla="*/ 1689 w 242584"/>
                <a:gd name="connsiteY0" fmla="*/ 108496 h 222653"/>
                <a:gd name="connsiteX1" fmla="*/ 93561 w 242584"/>
                <a:gd name="connsiteY1" fmla="*/ 1895 h 222653"/>
                <a:gd name="connsiteX2" fmla="*/ 242584 w 242584"/>
                <a:gd name="connsiteY2" fmla="*/ 106115 h 222653"/>
                <a:gd name="connsiteX3" fmla="*/ 155474 w 242584"/>
                <a:gd name="connsiteY3" fmla="*/ 219860 h 222653"/>
                <a:gd name="connsiteX4" fmla="*/ 34523 w 242584"/>
                <a:gd name="connsiteY4" fmla="*/ 181255 h 222653"/>
                <a:gd name="connsiteX5" fmla="*/ 1689 w 242584"/>
                <a:gd name="connsiteY5" fmla="*/ 108496 h 222653"/>
                <a:gd name="connsiteX0" fmla="*/ 3 w 240898"/>
                <a:gd name="connsiteY0" fmla="*/ 108583 h 222740"/>
                <a:gd name="connsiteX1" fmla="*/ 91875 w 240898"/>
                <a:gd name="connsiteY1" fmla="*/ 1982 h 222740"/>
                <a:gd name="connsiteX2" fmla="*/ 240898 w 240898"/>
                <a:gd name="connsiteY2" fmla="*/ 106202 h 222740"/>
                <a:gd name="connsiteX3" fmla="*/ 153788 w 240898"/>
                <a:gd name="connsiteY3" fmla="*/ 219947 h 222740"/>
                <a:gd name="connsiteX4" fmla="*/ 32837 w 240898"/>
                <a:gd name="connsiteY4" fmla="*/ 181342 h 222740"/>
                <a:gd name="connsiteX5" fmla="*/ 3 w 240898"/>
                <a:gd name="connsiteY5" fmla="*/ 108583 h 222740"/>
                <a:gd name="connsiteX0" fmla="*/ 3 w 240898"/>
                <a:gd name="connsiteY0" fmla="*/ 108583 h 223240"/>
                <a:gd name="connsiteX1" fmla="*/ 91875 w 240898"/>
                <a:gd name="connsiteY1" fmla="*/ 1982 h 223240"/>
                <a:gd name="connsiteX2" fmla="*/ 240898 w 240898"/>
                <a:gd name="connsiteY2" fmla="*/ 106202 h 223240"/>
                <a:gd name="connsiteX3" fmla="*/ 153788 w 240898"/>
                <a:gd name="connsiteY3" fmla="*/ 219947 h 223240"/>
                <a:gd name="connsiteX4" fmla="*/ 32837 w 240898"/>
                <a:gd name="connsiteY4" fmla="*/ 181342 h 223240"/>
                <a:gd name="connsiteX5" fmla="*/ 3 w 240898"/>
                <a:gd name="connsiteY5" fmla="*/ 108583 h 223240"/>
                <a:gd name="connsiteX0" fmla="*/ 3 w 240898"/>
                <a:gd name="connsiteY0" fmla="*/ 108583 h 226928"/>
                <a:gd name="connsiteX1" fmla="*/ 91875 w 240898"/>
                <a:gd name="connsiteY1" fmla="*/ 1982 h 226928"/>
                <a:gd name="connsiteX2" fmla="*/ 240898 w 240898"/>
                <a:gd name="connsiteY2" fmla="*/ 106202 h 226928"/>
                <a:gd name="connsiteX3" fmla="*/ 153788 w 240898"/>
                <a:gd name="connsiteY3" fmla="*/ 219947 h 226928"/>
                <a:gd name="connsiteX4" fmla="*/ 32837 w 240898"/>
                <a:gd name="connsiteY4" fmla="*/ 181342 h 226928"/>
                <a:gd name="connsiteX5" fmla="*/ 3 w 240898"/>
                <a:gd name="connsiteY5" fmla="*/ 108583 h 226928"/>
                <a:gd name="connsiteX0" fmla="*/ 3 w 157835"/>
                <a:gd name="connsiteY0" fmla="*/ 106671 h 221915"/>
                <a:gd name="connsiteX1" fmla="*/ 91875 w 157835"/>
                <a:gd name="connsiteY1" fmla="*/ 70 h 221915"/>
                <a:gd name="connsiteX2" fmla="*/ 131360 w 157835"/>
                <a:gd name="connsiteY2" fmla="*/ 94765 h 221915"/>
                <a:gd name="connsiteX3" fmla="*/ 153788 w 157835"/>
                <a:gd name="connsiteY3" fmla="*/ 218035 h 221915"/>
                <a:gd name="connsiteX4" fmla="*/ 32837 w 157835"/>
                <a:gd name="connsiteY4" fmla="*/ 179430 h 221915"/>
                <a:gd name="connsiteX5" fmla="*/ 3 w 157835"/>
                <a:gd name="connsiteY5" fmla="*/ 106671 h 221915"/>
                <a:gd name="connsiteX0" fmla="*/ 3 w 170506"/>
                <a:gd name="connsiteY0" fmla="*/ 106705 h 222098"/>
                <a:gd name="connsiteX1" fmla="*/ 91875 w 170506"/>
                <a:gd name="connsiteY1" fmla="*/ 104 h 222098"/>
                <a:gd name="connsiteX2" fmla="*/ 169460 w 170506"/>
                <a:gd name="connsiteY2" fmla="*/ 92418 h 222098"/>
                <a:gd name="connsiteX3" fmla="*/ 153788 w 170506"/>
                <a:gd name="connsiteY3" fmla="*/ 218069 h 222098"/>
                <a:gd name="connsiteX4" fmla="*/ 32837 w 170506"/>
                <a:gd name="connsiteY4" fmla="*/ 179464 h 222098"/>
                <a:gd name="connsiteX5" fmla="*/ 3 w 170506"/>
                <a:gd name="connsiteY5" fmla="*/ 106705 h 222098"/>
                <a:gd name="connsiteX0" fmla="*/ 3 w 170506"/>
                <a:gd name="connsiteY0" fmla="*/ 107369 h 222762"/>
                <a:gd name="connsiteX1" fmla="*/ 91875 w 170506"/>
                <a:gd name="connsiteY1" fmla="*/ 768 h 222762"/>
                <a:gd name="connsiteX2" fmla="*/ 169460 w 170506"/>
                <a:gd name="connsiteY2" fmla="*/ 93082 h 222762"/>
                <a:gd name="connsiteX3" fmla="*/ 153788 w 170506"/>
                <a:gd name="connsiteY3" fmla="*/ 218733 h 222762"/>
                <a:gd name="connsiteX4" fmla="*/ 32837 w 170506"/>
                <a:gd name="connsiteY4" fmla="*/ 180128 h 222762"/>
                <a:gd name="connsiteX5" fmla="*/ 3 w 170506"/>
                <a:gd name="connsiteY5" fmla="*/ 107369 h 222762"/>
                <a:gd name="connsiteX0" fmla="*/ 3 w 170506"/>
                <a:gd name="connsiteY0" fmla="*/ 107369 h 224110"/>
                <a:gd name="connsiteX1" fmla="*/ 91875 w 170506"/>
                <a:gd name="connsiteY1" fmla="*/ 768 h 224110"/>
                <a:gd name="connsiteX2" fmla="*/ 169460 w 170506"/>
                <a:gd name="connsiteY2" fmla="*/ 93082 h 224110"/>
                <a:gd name="connsiteX3" fmla="*/ 153788 w 170506"/>
                <a:gd name="connsiteY3" fmla="*/ 218733 h 224110"/>
                <a:gd name="connsiteX4" fmla="*/ 32837 w 170506"/>
                <a:gd name="connsiteY4" fmla="*/ 180128 h 224110"/>
                <a:gd name="connsiteX5" fmla="*/ 3 w 170506"/>
                <a:gd name="connsiteY5" fmla="*/ 107369 h 224110"/>
                <a:gd name="connsiteX0" fmla="*/ 4 w 170507"/>
                <a:gd name="connsiteY0" fmla="*/ 107369 h 224110"/>
                <a:gd name="connsiteX1" fmla="*/ 91876 w 170507"/>
                <a:gd name="connsiteY1" fmla="*/ 768 h 224110"/>
                <a:gd name="connsiteX2" fmla="*/ 169461 w 170507"/>
                <a:gd name="connsiteY2" fmla="*/ 93082 h 224110"/>
                <a:gd name="connsiteX3" fmla="*/ 153789 w 170507"/>
                <a:gd name="connsiteY3" fmla="*/ 218733 h 224110"/>
                <a:gd name="connsiteX4" fmla="*/ 32838 w 170507"/>
                <a:gd name="connsiteY4" fmla="*/ 180128 h 224110"/>
                <a:gd name="connsiteX5" fmla="*/ 4 w 170507"/>
                <a:gd name="connsiteY5" fmla="*/ 107369 h 224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507" h="224110">
                  <a:moveTo>
                    <a:pt x="4" y="107369"/>
                  </a:moveTo>
                  <a:cubicBezTo>
                    <a:pt x="319" y="72713"/>
                    <a:pt x="37439" y="-8758"/>
                    <a:pt x="91876" y="768"/>
                  </a:cubicBezTo>
                  <a:cubicBezTo>
                    <a:pt x="146313" y="10294"/>
                    <a:pt x="169461" y="36838"/>
                    <a:pt x="169461" y="93082"/>
                  </a:cubicBezTo>
                  <a:cubicBezTo>
                    <a:pt x="169461" y="149326"/>
                    <a:pt x="176559" y="204225"/>
                    <a:pt x="153789" y="218733"/>
                  </a:cubicBezTo>
                  <a:cubicBezTo>
                    <a:pt x="131019" y="233241"/>
                    <a:pt x="75137" y="217739"/>
                    <a:pt x="32838" y="180128"/>
                  </a:cubicBezTo>
                  <a:cubicBezTo>
                    <a:pt x="16732" y="152042"/>
                    <a:pt x="-311" y="142025"/>
                    <a:pt x="4" y="107369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7" name="Oval 33">
              <a:extLst>
                <a:ext uri="{FF2B5EF4-FFF2-40B4-BE49-F238E27FC236}">
                  <a16:creationId xmlns:a16="http://schemas.microsoft.com/office/drawing/2014/main" id="{2F8BFCBE-08A2-A301-F739-646D9163485C}"/>
                </a:ext>
              </a:extLst>
            </p:cNvPr>
            <p:cNvSpPr/>
            <p:nvPr/>
          </p:nvSpPr>
          <p:spPr>
            <a:xfrm>
              <a:off x="6541993" y="3800071"/>
              <a:ext cx="990601" cy="851629"/>
            </a:xfrm>
            <a:custGeom>
              <a:avLst/>
              <a:gdLst>
                <a:gd name="connsiteX0" fmla="*/ 0 w 990600"/>
                <a:gd name="connsiteY0" fmla="*/ 411509 h 823018"/>
                <a:gd name="connsiteX1" fmla="*/ 495300 w 990600"/>
                <a:gd name="connsiteY1" fmla="*/ 0 h 823018"/>
                <a:gd name="connsiteX2" fmla="*/ 990600 w 990600"/>
                <a:gd name="connsiteY2" fmla="*/ 411509 h 823018"/>
                <a:gd name="connsiteX3" fmla="*/ 495300 w 990600"/>
                <a:gd name="connsiteY3" fmla="*/ 823018 h 823018"/>
                <a:gd name="connsiteX4" fmla="*/ 0 w 990600"/>
                <a:gd name="connsiteY4" fmla="*/ 411509 h 823018"/>
                <a:gd name="connsiteX0" fmla="*/ 0 w 990600"/>
                <a:gd name="connsiteY0" fmla="*/ 411509 h 829292"/>
                <a:gd name="connsiteX1" fmla="*/ 495300 w 990600"/>
                <a:gd name="connsiteY1" fmla="*/ 0 h 829292"/>
                <a:gd name="connsiteX2" fmla="*/ 990600 w 990600"/>
                <a:gd name="connsiteY2" fmla="*/ 411509 h 829292"/>
                <a:gd name="connsiteX3" fmla="*/ 495300 w 990600"/>
                <a:gd name="connsiteY3" fmla="*/ 823018 h 829292"/>
                <a:gd name="connsiteX4" fmla="*/ 0 w 990600"/>
                <a:gd name="connsiteY4" fmla="*/ 411509 h 829292"/>
                <a:gd name="connsiteX0" fmla="*/ 0 w 990600"/>
                <a:gd name="connsiteY0" fmla="*/ 411509 h 823986"/>
                <a:gd name="connsiteX1" fmla="*/ 495300 w 990600"/>
                <a:gd name="connsiteY1" fmla="*/ 0 h 823986"/>
                <a:gd name="connsiteX2" fmla="*/ 990600 w 990600"/>
                <a:gd name="connsiteY2" fmla="*/ 411509 h 823986"/>
                <a:gd name="connsiteX3" fmla="*/ 495300 w 990600"/>
                <a:gd name="connsiteY3" fmla="*/ 823018 h 823986"/>
                <a:gd name="connsiteX4" fmla="*/ 0 w 990600"/>
                <a:gd name="connsiteY4" fmla="*/ 411509 h 823986"/>
                <a:gd name="connsiteX0" fmla="*/ 0 w 990600"/>
                <a:gd name="connsiteY0" fmla="*/ 411509 h 845332"/>
                <a:gd name="connsiteX1" fmla="*/ 495300 w 990600"/>
                <a:gd name="connsiteY1" fmla="*/ 0 h 845332"/>
                <a:gd name="connsiteX2" fmla="*/ 990600 w 990600"/>
                <a:gd name="connsiteY2" fmla="*/ 411509 h 845332"/>
                <a:gd name="connsiteX3" fmla="*/ 495300 w 990600"/>
                <a:gd name="connsiteY3" fmla="*/ 844450 h 845332"/>
                <a:gd name="connsiteX4" fmla="*/ 0 w 990600"/>
                <a:gd name="connsiteY4" fmla="*/ 411509 h 845332"/>
                <a:gd name="connsiteX0" fmla="*/ 0 w 990600"/>
                <a:gd name="connsiteY0" fmla="*/ 411509 h 844470"/>
                <a:gd name="connsiteX1" fmla="*/ 495300 w 990600"/>
                <a:gd name="connsiteY1" fmla="*/ 0 h 844470"/>
                <a:gd name="connsiteX2" fmla="*/ 990600 w 990600"/>
                <a:gd name="connsiteY2" fmla="*/ 411509 h 844470"/>
                <a:gd name="connsiteX3" fmla="*/ 495300 w 990600"/>
                <a:gd name="connsiteY3" fmla="*/ 844450 h 844470"/>
                <a:gd name="connsiteX4" fmla="*/ 0 w 990600"/>
                <a:gd name="connsiteY4" fmla="*/ 411509 h 844470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53 h 851614"/>
                <a:gd name="connsiteX1" fmla="*/ 497682 w 990601"/>
                <a:gd name="connsiteY1" fmla="*/ 0 h 851614"/>
                <a:gd name="connsiteX2" fmla="*/ 990601 w 990601"/>
                <a:gd name="connsiteY2" fmla="*/ 418653 h 851614"/>
                <a:gd name="connsiteX3" fmla="*/ 495301 w 990601"/>
                <a:gd name="connsiteY3" fmla="*/ 851594 h 851614"/>
                <a:gd name="connsiteX4" fmla="*/ 1 w 990601"/>
                <a:gd name="connsiteY4" fmla="*/ 418653 h 851614"/>
                <a:gd name="connsiteX0" fmla="*/ 1 w 990601"/>
                <a:gd name="connsiteY0" fmla="*/ 418668 h 851629"/>
                <a:gd name="connsiteX1" fmla="*/ 497682 w 990601"/>
                <a:gd name="connsiteY1" fmla="*/ 15 h 851629"/>
                <a:gd name="connsiteX2" fmla="*/ 990601 w 990601"/>
                <a:gd name="connsiteY2" fmla="*/ 418668 h 851629"/>
                <a:gd name="connsiteX3" fmla="*/ 495301 w 990601"/>
                <a:gd name="connsiteY3" fmla="*/ 851609 h 851629"/>
                <a:gd name="connsiteX4" fmla="*/ 1 w 990601"/>
                <a:gd name="connsiteY4" fmla="*/ 418668 h 851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1" h="851629">
                  <a:moveTo>
                    <a:pt x="1" y="418668"/>
                  </a:moveTo>
                  <a:cubicBezTo>
                    <a:pt x="398" y="276736"/>
                    <a:pt x="97929" y="-2366"/>
                    <a:pt x="497682" y="15"/>
                  </a:cubicBezTo>
                  <a:cubicBezTo>
                    <a:pt x="897435" y="2396"/>
                    <a:pt x="990601" y="191398"/>
                    <a:pt x="990601" y="418668"/>
                  </a:cubicBezTo>
                  <a:cubicBezTo>
                    <a:pt x="990601" y="645938"/>
                    <a:pt x="873623" y="853991"/>
                    <a:pt x="495301" y="851609"/>
                  </a:cubicBezTo>
                  <a:cubicBezTo>
                    <a:pt x="116979" y="849227"/>
                    <a:pt x="-396" y="560600"/>
                    <a:pt x="1" y="418668"/>
                  </a:cubicBez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>
              <a:outerShdw blurRad="25400" dist="25400" dir="5400000" algn="t" rotWithShape="0">
                <a:srgbClr val="DA9E6F">
                  <a:alpha val="56000"/>
                </a:srgbClr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8" name="Teardrop 627">
              <a:extLst>
                <a:ext uri="{FF2B5EF4-FFF2-40B4-BE49-F238E27FC236}">
                  <a16:creationId xmlns:a16="http://schemas.microsoft.com/office/drawing/2014/main" id="{2EBD7593-B2AD-EB61-3C5B-6973CD97F8E2}"/>
                </a:ext>
              </a:extLst>
            </p:cNvPr>
            <p:cNvSpPr/>
            <p:nvPr/>
          </p:nvSpPr>
          <p:spPr>
            <a:xfrm rot="16200000">
              <a:off x="7051493" y="4417649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29" name="Moon 628">
              <a:extLst>
                <a:ext uri="{FF2B5EF4-FFF2-40B4-BE49-F238E27FC236}">
                  <a16:creationId xmlns:a16="http://schemas.microsoft.com/office/drawing/2014/main" id="{1D23859A-4E3B-6C04-E955-90C5C1243645}"/>
                </a:ext>
              </a:extLst>
            </p:cNvPr>
            <p:cNvSpPr/>
            <p:nvPr/>
          </p:nvSpPr>
          <p:spPr>
            <a:xfrm rot="16200000">
              <a:off x="7017303" y="4500705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630" name="Group 629">
              <a:extLst>
                <a:ext uri="{FF2B5EF4-FFF2-40B4-BE49-F238E27FC236}">
                  <a16:creationId xmlns:a16="http://schemas.microsoft.com/office/drawing/2014/main" id="{4255FD97-95E2-D600-D89C-0EB0EE1DCB76}"/>
                </a:ext>
              </a:extLst>
            </p:cNvPr>
            <p:cNvGrpSpPr/>
            <p:nvPr/>
          </p:nvGrpSpPr>
          <p:grpSpPr>
            <a:xfrm>
              <a:off x="6862312" y="4184233"/>
              <a:ext cx="455745" cy="187081"/>
              <a:chOff x="7261929" y="1088663"/>
              <a:chExt cx="455745" cy="187081"/>
            </a:xfrm>
          </p:grpSpPr>
          <p:sp>
            <p:nvSpPr>
              <p:cNvPr id="632" name="Oval 631">
                <a:extLst>
                  <a:ext uri="{FF2B5EF4-FFF2-40B4-BE49-F238E27FC236}">
                    <a16:creationId xmlns:a16="http://schemas.microsoft.com/office/drawing/2014/main" id="{B169A38F-65EB-2444-BBFB-7B9F76CB2229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3" name="Oval 632">
                <a:extLst>
                  <a:ext uri="{FF2B5EF4-FFF2-40B4-BE49-F238E27FC236}">
                    <a16:creationId xmlns:a16="http://schemas.microsoft.com/office/drawing/2014/main" id="{07C121EC-9A68-BB71-7DBB-CCCAAEC5D63F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4" name="Oval 633">
                <a:extLst>
                  <a:ext uri="{FF2B5EF4-FFF2-40B4-BE49-F238E27FC236}">
                    <a16:creationId xmlns:a16="http://schemas.microsoft.com/office/drawing/2014/main" id="{82410A6E-59A0-44DA-689B-85327980B74B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5" name="Oval 634">
                <a:extLst>
                  <a:ext uri="{FF2B5EF4-FFF2-40B4-BE49-F238E27FC236}">
                    <a16:creationId xmlns:a16="http://schemas.microsoft.com/office/drawing/2014/main" id="{B770DFD1-35BE-8183-1523-11E66CAE405F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636" name="Picture 635">
                <a:extLst>
                  <a:ext uri="{FF2B5EF4-FFF2-40B4-BE49-F238E27FC236}">
                    <a16:creationId xmlns:a16="http://schemas.microsoft.com/office/drawing/2014/main" id="{B40CB42D-807D-6E23-3294-F37D19155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637" name="Oval 636">
                <a:extLst>
                  <a:ext uri="{FF2B5EF4-FFF2-40B4-BE49-F238E27FC236}">
                    <a16:creationId xmlns:a16="http://schemas.microsoft.com/office/drawing/2014/main" id="{431B872A-C784-BAEE-B8C0-D56480DBC9D2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F715C341-136B-1DC7-02B1-865A269D3B8E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9" name="Oval 638">
                <a:extLst>
                  <a:ext uri="{FF2B5EF4-FFF2-40B4-BE49-F238E27FC236}">
                    <a16:creationId xmlns:a16="http://schemas.microsoft.com/office/drawing/2014/main" id="{6A7A0ABE-576E-86B7-6A38-C91E6A5D912D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7E45BDC1-634E-4190-13C4-DA65D3D923C9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641" name="Picture 640">
                <a:extLst>
                  <a:ext uri="{FF2B5EF4-FFF2-40B4-BE49-F238E27FC236}">
                    <a16:creationId xmlns:a16="http://schemas.microsoft.com/office/drawing/2014/main" id="{1BAB0E87-3AF4-ADD5-E076-AA464D706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631" name="Oval 1">
              <a:extLst>
                <a:ext uri="{FF2B5EF4-FFF2-40B4-BE49-F238E27FC236}">
                  <a16:creationId xmlns:a16="http://schemas.microsoft.com/office/drawing/2014/main" id="{202FD630-1157-F9B2-5FF0-6EB9BEEE6517}"/>
                </a:ext>
              </a:extLst>
            </p:cNvPr>
            <p:cNvSpPr/>
            <p:nvPr/>
          </p:nvSpPr>
          <p:spPr>
            <a:xfrm>
              <a:off x="6508902" y="3656767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654122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642" name="Group 641">
            <a:extLst>
              <a:ext uri="{FF2B5EF4-FFF2-40B4-BE49-F238E27FC236}">
                <a16:creationId xmlns:a16="http://schemas.microsoft.com/office/drawing/2014/main" id="{0B763A3D-36F8-5443-53FF-34F7FB4821EF}"/>
              </a:ext>
            </a:extLst>
          </p:cNvPr>
          <p:cNvGrpSpPr/>
          <p:nvPr/>
        </p:nvGrpSpPr>
        <p:grpSpPr>
          <a:xfrm>
            <a:off x="-961232" y="5629235"/>
            <a:ext cx="847807" cy="1639556"/>
            <a:chOff x="4174222" y="3935068"/>
            <a:chExt cx="1167175" cy="1997461"/>
          </a:xfrm>
        </p:grpSpPr>
        <p:sp>
          <p:nvSpPr>
            <p:cNvPr id="643" name="Rectangle 19">
              <a:extLst>
                <a:ext uri="{FF2B5EF4-FFF2-40B4-BE49-F238E27FC236}">
                  <a16:creationId xmlns:a16="http://schemas.microsoft.com/office/drawing/2014/main" id="{D83D679C-B4D9-E658-3D85-AC31301B2ABF}"/>
                </a:ext>
              </a:extLst>
            </p:cNvPr>
            <p:cNvSpPr/>
            <p:nvPr/>
          </p:nvSpPr>
          <p:spPr>
            <a:xfrm>
              <a:off x="4583735" y="5651214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44" name="Rectangle 19">
              <a:extLst>
                <a:ext uri="{FF2B5EF4-FFF2-40B4-BE49-F238E27FC236}">
                  <a16:creationId xmlns:a16="http://schemas.microsoft.com/office/drawing/2014/main" id="{651A72E6-7ED8-3107-BC2E-2E9FCC57ED2D}"/>
                </a:ext>
              </a:extLst>
            </p:cNvPr>
            <p:cNvSpPr/>
            <p:nvPr/>
          </p:nvSpPr>
          <p:spPr>
            <a:xfrm flipH="1">
              <a:off x="4853503" y="5651213"/>
              <a:ext cx="160142" cy="208045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42" h="208045">
                  <a:moveTo>
                    <a:pt x="0" y="4762"/>
                  </a:moveTo>
                  <a:lnTo>
                    <a:pt x="160142" y="0"/>
                  </a:lnTo>
                  <a:lnTo>
                    <a:pt x="155379" y="207169"/>
                  </a:lnTo>
                  <a:cubicBezTo>
                    <a:pt x="109142" y="210344"/>
                    <a:pt x="58143" y="203994"/>
                    <a:pt x="9525" y="202407"/>
                  </a:cubicBezTo>
                  <a:lnTo>
                    <a:pt x="0" y="4762"/>
                  </a:lnTo>
                  <a:close/>
                </a:path>
              </a:pathLst>
            </a:custGeom>
            <a:solidFill>
              <a:srgbClr val="FFCC9A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45" name="Rectangle 17">
              <a:extLst>
                <a:ext uri="{FF2B5EF4-FFF2-40B4-BE49-F238E27FC236}">
                  <a16:creationId xmlns:a16="http://schemas.microsoft.com/office/drawing/2014/main" id="{1782E5AB-75D3-4AE7-C7F5-1FD1E7511306}"/>
                </a:ext>
              </a:extLst>
            </p:cNvPr>
            <p:cNvSpPr/>
            <p:nvPr/>
          </p:nvSpPr>
          <p:spPr>
            <a:xfrm>
              <a:off x="4564213" y="5458554"/>
              <a:ext cx="459581" cy="244678"/>
            </a:xfrm>
            <a:custGeom>
              <a:avLst/>
              <a:gdLst>
                <a:gd name="connsiteX0" fmla="*/ 0 w 381000"/>
                <a:gd name="connsiteY0" fmla="*/ 0 h 228600"/>
                <a:gd name="connsiteX1" fmla="*/ 381000 w 381000"/>
                <a:gd name="connsiteY1" fmla="*/ 0 h 228600"/>
                <a:gd name="connsiteX2" fmla="*/ 381000 w 381000"/>
                <a:gd name="connsiteY2" fmla="*/ 228600 h 228600"/>
                <a:gd name="connsiteX3" fmla="*/ 0 w 381000"/>
                <a:gd name="connsiteY3" fmla="*/ 228600 h 228600"/>
                <a:gd name="connsiteX4" fmla="*/ 0 w 381000"/>
                <a:gd name="connsiteY4" fmla="*/ 0 h 228600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381000 w 440531"/>
                <a:gd name="connsiteY2" fmla="*/ 230981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0 w 440531"/>
                <a:gd name="connsiteY0" fmla="*/ 2381 h 230981"/>
                <a:gd name="connsiteX1" fmla="*/ 440531 w 440531"/>
                <a:gd name="connsiteY1" fmla="*/ 0 h 230981"/>
                <a:gd name="connsiteX2" fmla="*/ 431007 w 440531"/>
                <a:gd name="connsiteY2" fmla="*/ 221456 h 230981"/>
                <a:gd name="connsiteX3" fmla="*/ 0 w 440531"/>
                <a:gd name="connsiteY3" fmla="*/ 230981 h 230981"/>
                <a:gd name="connsiteX4" fmla="*/ 0 w 440531"/>
                <a:gd name="connsiteY4" fmla="*/ 2381 h 230981"/>
                <a:gd name="connsiteX0" fmla="*/ 11906 w 452437"/>
                <a:gd name="connsiteY0" fmla="*/ 2381 h 221456"/>
                <a:gd name="connsiteX1" fmla="*/ 452437 w 452437"/>
                <a:gd name="connsiteY1" fmla="*/ 0 h 221456"/>
                <a:gd name="connsiteX2" fmla="*/ 442913 w 452437"/>
                <a:gd name="connsiteY2" fmla="*/ 221456 h 221456"/>
                <a:gd name="connsiteX3" fmla="*/ 0 w 452437"/>
                <a:gd name="connsiteY3" fmla="*/ 221456 h 221456"/>
                <a:gd name="connsiteX4" fmla="*/ 11906 w 452437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7144 w 459581"/>
                <a:gd name="connsiteY3" fmla="*/ 221456 h 221456"/>
                <a:gd name="connsiteX4" fmla="*/ 0 w 459581"/>
                <a:gd name="connsiteY4" fmla="*/ 2381 h 221456"/>
                <a:gd name="connsiteX0" fmla="*/ 0 w 459581"/>
                <a:gd name="connsiteY0" fmla="*/ 2381 h 221456"/>
                <a:gd name="connsiteX1" fmla="*/ 459581 w 459581"/>
                <a:gd name="connsiteY1" fmla="*/ 0 h 221456"/>
                <a:gd name="connsiteX2" fmla="*/ 450057 w 459581"/>
                <a:gd name="connsiteY2" fmla="*/ 221456 h 221456"/>
                <a:gd name="connsiteX3" fmla="*/ 183356 w 459581"/>
                <a:gd name="connsiteY3" fmla="*/ 123826 h 221456"/>
                <a:gd name="connsiteX4" fmla="*/ 7144 w 459581"/>
                <a:gd name="connsiteY4" fmla="*/ 221456 h 221456"/>
                <a:gd name="connsiteX5" fmla="*/ 0 w 459581"/>
                <a:gd name="connsiteY5" fmla="*/ 2381 h 22145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7144 w 459581"/>
                <a:gd name="connsiteY5" fmla="*/ 221456 h 225216"/>
                <a:gd name="connsiteX6" fmla="*/ 0 w 459581"/>
                <a:gd name="connsiteY6" fmla="*/ 2381 h 225216"/>
                <a:gd name="connsiteX0" fmla="*/ 0 w 459581"/>
                <a:gd name="connsiteY0" fmla="*/ 2381 h 225216"/>
                <a:gd name="connsiteX1" fmla="*/ 459581 w 459581"/>
                <a:gd name="connsiteY1" fmla="*/ 0 h 225216"/>
                <a:gd name="connsiteX2" fmla="*/ 450057 w 459581"/>
                <a:gd name="connsiteY2" fmla="*/ 221456 h 225216"/>
                <a:gd name="connsiteX3" fmla="*/ 264319 w 459581"/>
                <a:gd name="connsiteY3" fmla="*/ 126207 h 225216"/>
                <a:gd name="connsiteX4" fmla="*/ 183356 w 459581"/>
                <a:gd name="connsiteY4" fmla="*/ 123826 h 225216"/>
                <a:gd name="connsiteX5" fmla="*/ 195263 w 459581"/>
                <a:gd name="connsiteY5" fmla="*/ 219076 h 225216"/>
                <a:gd name="connsiteX6" fmla="*/ 7144 w 459581"/>
                <a:gd name="connsiteY6" fmla="*/ 221456 h 225216"/>
                <a:gd name="connsiteX7" fmla="*/ 0 w 459581"/>
                <a:gd name="connsiteY7" fmla="*/ 2381 h 225216"/>
                <a:gd name="connsiteX0" fmla="*/ 0 w 459581"/>
                <a:gd name="connsiteY0" fmla="*/ 2381 h 237791"/>
                <a:gd name="connsiteX1" fmla="*/ 459581 w 459581"/>
                <a:gd name="connsiteY1" fmla="*/ 0 h 237791"/>
                <a:gd name="connsiteX2" fmla="*/ 450057 w 459581"/>
                <a:gd name="connsiteY2" fmla="*/ 221456 h 237791"/>
                <a:gd name="connsiteX3" fmla="*/ 266700 w 459581"/>
                <a:gd name="connsiteY3" fmla="*/ 221457 h 237791"/>
                <a:gd name="connsiteX4" fmla="*/ 264319 w 459581"/>
                <a:gd name="connsiteY4" fmla="*/ 126207 h 237791"/>
                <a:gd name="connsiteX5" fmla="*/ 183356 w 459581"/>
                <a:gd name="connsiteY5" fmla="*/ 123826 h 237791"/>
                <a:gd name="connsiteX6" fmla="*/ 195263 w 459581"/>
                <a:gd name="connsiteY6" fmla="*/ 219076 h 237791"/>
                <a:gd name="connsiteX7" fmla="*/ 7144 w 459581"/>
                <a:gd name="connsiteY7" fmla="*/ 221456 h 237791"/>
                <a:gd name="connsiteX8" fmla="*/ 0 w 459581"/>
                <a:gd name="connsiteY8" fmla="*/ 2381 h 237791"/>
                <a:gd name="connsiteX0" fmla="*/ 0 w 481012"/>
                <a:gd name="connsiteY0" fmla="*/ 0 h 268747"/>
                <a:gd name="connsiteX1" fmla="*/ 481012 w 481012"/>
                <a:gd name="connsiteY1" fmla="*/ 30956 h 268747"/>
                <a:gd name="connsiteX2" fmla="*/ 471488 w 481012"/>
                <a:gd name="connsiteY2" fmla="*/ 252412 h 268747"/>
                <a:gd name="connsiteX3" fmla="*/ 288131 w 481012"/>
                <a:gd name="connsiteY3" fmla="*/ 252413 h 268747"/>
                <a:gd name="connsiteX4" fmla="*/ 285750 w 481012"/>
                <a:gd name="connsiteY4" fmla="*/ 157163 h 268747"/>
                <a:gd name="connsiteX5" fmla="*/ 204787 w 481012"/>
                <a:gd name="connsiteY5" fmla="*/ 154782 h 268747"/>
                <a:gd name="connsiteX6" fmla="*/ 216694 w 481012"/>
                <a:gd name="connsiteY6" fmla="*/ 250032 h 268747"/>
                <a:gd name="connsiteX7" fmla="*/ 28575 w 481012"/>
                <a:gd name="connsiteY7" fmla="*/ 252412 h 268747"/>
                <a:gd name="connsiteX8" fmla="*/ 0 w 481012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28575 w 471488"/>
                <a:gd name="connsiteY7" fmla="*/ 252412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216694 w 471488"/>
                <a:gd name="connsiteY6" fmla="*/ 250032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73831 w 471488"/>
                <a:gd name="connsiteY6" fmla="*/ 228601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8747"/>
                <a:gd name="connsiteX1" fmla="*/ 459581 w 471488"/>
                <a:gd name="connsiteY1" fmla="*/ 4763 h 268747"/>
                <a:gd name="connsiteX2" fmla="*/ 471488 w 471488"/>
                <a:gd name="connsiteY2" fmla="*/ 252412 h 268747"/>
                <a:gd name="connsiteX3" fmla="*/ 288131 w 471488"/>
                <a:gd name="connsiteY3" fmla="*/ 252413 h 268747"/>
                <a:gd name="connsiteX4" fmla="*/ 285750 w 471488"/>
                <a:gd name="connsiteY4" fmla="*/ 157163 h 268747"/>
                <a:gd name="connsiteX5" fmla="*/ 204787 w 471488"/>
                <a:gd name="connsiteY5" fmla="*/ 154782 h 268747"/>
                <a:gd name="connsiteX6" fmla="*/ 190500 w 471488"/>
                <a:gd name="connsiteY6" fmla="*/ 226219 h 268747"/>
                <a:gd name="connsiteX7" fmla="*/ 11906 w 471488"/>
                <a:gd name="connsiteY7" fmla="*/ 221456 h 268747"/>
                <a:gd name="connsiteX8" fmla="*/ 0 w 471488"/>
                <a:gd name="connsiteY8" fmla="*/ 0 h 268747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85750 w 471488"/>
                <a:gd name="connsiteY4" fmla="*/ 157163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140494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4787 w 471488"/>
                <a:gd name="connsiteY5" fmla="*/ 154782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7175 w 471488"/>
                <a:gd name="connsiteY4" fmla="*/ 147638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7169 w 471488"/>
                <a:gd name="connsiteY5" fmla="*/ 1309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0031 w 471488"/>
                <a:gd name="connsiteY4" fmla="*/ 116682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0025 w 471488"/>
                <a:gd name="connsiteY5" fmla="*/ 102395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4319 w 471488"/>
                <a:gd name="connsiteY4" fmla="*/ 80964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2412 w 471488"/>
                <a:gd name="connsiteY4" fmla="*/ 97633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54793 w 471488"/>
                <a:gd name="connsiteY4" fmla="*/ 111920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6700 w 471488"/>
                <a:gd name="connsiteY4" fmla="*/ 90489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71488"/>
                <a:gd name="connsiteY0" fmla="*/ 0 h 262755"/>
                <a:gd name="connsiteX1" fmla="*/ 459581 w 471488"/>
                <a:gd name="connsiteY1" fmla="*/ 4763 h 262755"/>
                <a:gd name="connsiteX2" fmla="*/ 471488 w 471488"/>
                <a:gd name="connsiteY2" fmla="*/ 252412 h 262755"/>
                <a:gd name="connsiteX3" fmla="*/ 271462 w 471488"/>
                <a:gd name="connsiteY3" fmla="*/ 230981 h 262755"/>
                <a:gd name="connsiteX4" fmla="*/ 261937 w 471488"/>
                <a:gd name="connsiteY4" fmla="*/ 97632 h 262755"/>
                <a:gd name="connsiteX5" fmla="*/ 209550 w 471488"/>
                <a:gd name="connsiteY5" fmla="*/ 92870 h 262755"/>
                <a:gd name="connsiteX6" fmla="*/ 190500 w 471488"/>
                <a:gd name="connsiteY6" fmla="*/ 226219 h 262755"/>
                <a:gd name="connsiteX7" fmla="*/ 11906 w 471488"/>
                <a:gd name="connsiteY7" fmla="*/ 221456 h 262755"/>
                <a:gd name="connsiteX8" fmla="*/ 0 w 471488"/>
                <a:gd name="connsiteY8" fmla="*/ 0 h 262755"/>
                <a:gd name="connsiteX0" fmla="*/ 0 w 459581"/>
                <a:gd name="connsiteY0" fmla="*/ 0 h 235459"/>
                <a:gd name="connsiteX1" fmla="*/ 459581 w 459581"/>
                <a:gd name="connsiteY1" fmla="*/ 4763 h 235459"/>
                <a:gd name="connsiteX2" fmla="*/ 397670 w 459581"/>
                <a:gd name="connsiteY2" fmla="*/ 190500 h 235459"/>
                <a:gd name="connsiteX3" fmla="*/ 271462 w 459581"/>
                <a:gd name="connsiteY3" fmla="*/ 230981 h 235459"/>
                <a:gd name="connsiteX4" fmla="*/ 261937 w 459581"/>
                <a:gd name="connsiteY4" fmla="*/ 97632 h 235459"/>
                <a:gd name="connsiteX5" fmla="*/ 209550 w 459581"/>
                <a:gd name="connsiteY5" fmla="*/ 92870 h 235459"/>
                <a:gd name="connsiteX6" fmla="*/ 190500 w 459581"/>
                <a:gd name="connsiteY6" fmla="*/ 226219 h 235459"/>
                <a:gd name="connsiteX7" fmla="*/ 11906 w 459581"/>
                <a:gd name="connsiteY7" fmla="*/ 221456 h 235459"/>
                <a:gd name="connsiteX8" fmla="*/ 0 w 459581"/>
                <a:gd name="connsiteY8" fmla="*/ 0 h 235459"/>
                <a:gd name="connsiteX0" fmla="*/ 0 w 459581"/>
                <a:gd name="connsiteY0" fmla="*/ 0 h 244678"/>
                <a:gd name="connsiteX1" fmla="*/ 459581 w 459581"/>
                <a:gd name="connsiteY1" fmla="*/ 4763 h 244678"/>
                <a:gd name="connsiteX2" fmla="*/ 452438 w 459581"/>
                <a:gd name="connsiteY2" fmla="*/ 226218 h 244678"/>
                <a:gd name="connsiteX3" fmla="*/ 271462 w 459581"/>
                <a:gd name="connsiteY3" fmla="*/ 230981 h 244678"/>
                <a:gd name="connsiteX4" fmla="*/ 261937 w 459581"/>
                <a:gd name="connsiteY4" fmla="*/ 97632 h 244678"/>
                <a:gd name="connsiteX5" fmla="*/ 209550 w 459581"/>
                <a:gd name="connsiteY5" fmla="*/ 92870 h 244678"/>
                <a:gd name="connsiteX6" fmla="*/ 190500 w 459581"/>
                <a:gd name="connsiteY6" fmla="*/ 226219 h 244678"/>
                <a:gd name="connsiteX7" fmla="*/ 11906 w 459581"/>
                <a:gd name="connsiteY7" fmla="*/ 221456 h 244678"/>
                <a:gd name="connsiteX8" fmla="*/ 0 w 459581"/>
                <a:gd name="connsiteY8" fmla="*/ 0 h 24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581" h="244678">
                  <a:moveTo>
                    <a:pt x="0" y="0"/>
                  </a:moveTo>
                  <a:cubicBezTo>
                    <a:pt x="162719" y="20638"/>
                    <a:pt x="308769" y="17463"/>
                    <a:pt x="459581" y="4763"/>
                  </a:cubicBezTo>
                  <a:lnTo>
                    <a:pt x="452438" y="226218"/>
                  </a:lnTo>
                  <a:cubicBezTo>
                    <a:pt x="429419" y="253206"/>
                    <a:pt x="302418" y="246856"/>
                    <a:pt x="271462" y="230981"/>
                  </a:cubicBezTo>
                  <a:cubicBezTo>
                    <a:pt x="271462" y="179388"/>
                    <a:pt x="263525" y="120650"/>
                    <a:pt x="261937" y="97632"/>
                  </a:cubicBezTo>
                  <a:cubicBezTo>
                    <a:pt x="255586" y="93663"/>
                    <a:pt x="234156" y="101602"/>
                    <a:pt x="209550" y="92870"/>
                  </a:cubicBezTo>
                  <a:cubicBezTo>
                    <a:pt x="199231" y="111920"/>
                    <a:pt x="203200" y="190501"/>
                    <a:pt x="190500" y="226219"/>
                  </a:cubicBezTo>
                  <a:lnTo>
                    <a:pt x="11906" y="22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46" name="Rectangle 19">
              <a:extLst>
                <a:ext uri="{FF2B5EF4-FFF2-40B4-BE49-F238E27FC236}">
                  <a16:creationId xmlns:a16="http://schemas.microsoft.com/office/drawing/2014/main" id="{0159ABDD-BB8A-E7A0-ECBB-48B0DCCC4E8D}"/>
                </a:ext>
              </a:extLst>
            </p:cNvPr>
            <p:cNvSpPr/>
            <p:nvPr/>
          </p:nvSpPr>
          <p:spPr>
            <a:xfrm flipH="1">
              <a:off x="4515900" y="5848583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47" name="Rectangle 19">
              <a:extLst>
                <a:ext uri="{FF2B5EF4-FFF2-40B4-BE49-F238E27FC236}">
                  <a16:creationId xmlns:a16="http://schemas.microsoft.com/office/drawing/2014/main" id="{31EF951F-E593-67EC-7353-F52A4CC90480}"/>
                </a:ext>
              </a:extLst>
            </p:cNvPr>
            <p:cNvSpPr/>
            <p:nvPr/>
          </p:nvSpPr>
          <p:spPr>
            <a:xfrm>
              <a:off x="4855027" y="5848583"/>
              <a:ext cx="231580" cy="83946"/>
            </a:xfrm>
            <a:custGeom>
              <a:avLst/>
              <a:gdLst>
                <a:gd name="connsiteX0" fmla="*/ 0 w 164904"/>
                <a:gd name="connsiteY0" fmla="*/ 0 h 152400"/>
                <a:gd name="connsiteX1" fmla="*/ 164904 w 164904"/>
                <a:gd name="connsiteY1" fmla="*/ 0 h 152400"/>
                <a:gd name="connsiteX2" fmla="*/ 164904 w 164904"/>
                <a:gd name="connsiteY2" fmla="*/ 152400 h 152400"/>
                <a:gd name="connsiteX3" fmla="*/ 0 w 164904"/>
                <a:gd name="connsiteY3" fmla="*/ 152400 h 152400"/>
                <a:gd name="connsiteX4" fmla="*/ 0 w 164904"/>
                <a:gd name="connsiteY4" fmla="*/ 0 h 152400"/>
                <a:gd name="connsiteX0" fmla="*/ 0 w 164904"/>
                <a:gd name="connsiteY0" fmla="*/ 0 h 176213"/>
                <a:gd name="connsiteX1" fmla="*/ 164904 w 164904"/>
                <a:gd name="connsiteY1" fmla="*/ 23813 h 176213"/>
                <a:gd name="connsiteX2" fmla="*/ 164904 w 164904"/>
                <a:gd name="connsiteY2" fmla="*/ 176213 h 176213"/>
                <a:gd name="connsiteX3" fmla="*/ 0 w 164904"/>
                <a:gd name="connsiteY3" fmla="*/ 176213 h 176213"/>
                <a:gd name="connsiteX4" fmla="*/ 0 w 164904"/>
                <a:gd name="connsiteY4" fmla="*/ 0 h 176213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180975"/>
                <a:gd name="connsiteX1" fmla="*/ 160142 w 164904"/>
                <a:gd name="connsiteY1" fmla="*/ 0 h 180975"/>
                <a:gd name="connsiteX2" fmla="*/ 164904 w 164904"/>
                <a:gd name="connsiteY2" fmla="*/ 180975 h 180975"/>
                <a:gd name="connsiteX3" fmla="*/ 0 w 164904"/>
                <a:gd name="connsiteY3" fmla="*/ 180975 h 180975"/>
                <a:gd name="connsiteX4" fmla="*/ 0 w 164904"/>
                <a:gd name="connsiteY4" fmla="*/ 4762 h 180975"/>
                <a:gd name="connsiteX0" fmla="*/ 0 w 164904"/>
                <a:gd name="connsiteY0" fmla="*/ 4762 h 202407"/>
                <a:gd name="connsiteX1" fmla="*/ 160142 w 164904"/>
                <a:gd name="connsiteY1" fmla="*/ 0 h 202407"/>
                <a:gd name="connsiteX2" fmla="*/ 164904 w 164904"/>
                <a:gd name="connsiteY2" fmla="*/ 180975 h 202407"/>
                <a:gd name="connsiteX3" fmla="*/ 9525 w 164904"/>
                <a:gd name="connsiteY3" fmla="*/ 202407 h 202407"/>
                <a:gd name="connsiteX4" fmla="*/ 0 w 164904"/>
                <a:gd name="connsiteY4" fmla="*/ 4762 h 202407"/>
                <a:gd name="connsiteX0" fmla="*/ 0 w 160142"/>
                <a:gd name="connsiteY0" fmla="*/ 4762 h 207169"/>
                <a:gd name="connsiteX1" fmla="*/ 160142 w 160142"/>
                <a:gd name="connsiteY1" fmla="*/ 0 h 207169"/>
                <a:gd name="connsiteX2" fmla="*/ 155379 w 160142"/>
                <a:gd name="connsiteY2" fmla="*/ 207169 h 207169"/>
                <a:gd name="connsiteX3" fmla="*/ 9525 w 160142"/>
                <a:gd name="connsiteY3" fmla="*/ 202407 h 207169"/>
                <a:gd name="connsiteX4" fmla="*/ 0 w 160142"/>
                <a:gd name="connsiteY4" fmla="*/ 4762 h 207169"/>
                <a:gd name="connsiteX0" fmla="*/ 0 w 160142"/>
                <a:gd name="connsiteY0" fmla="*/ 4762 h 208045"/>
                <a:gd name="connsiteX1" fmla="*/ 160142 w 160142"/>
                <a:gd name="connsiteY1" fmla="*/ 0 h 208045"/>
                <a:gd name="connsiteX2" fmla="*/ 155379 w 160142"/>
                <a:gd name="connsiteY2" fmla="*/ 207169 h 208045"/>
                <a:gd name="connsiteX3" fmla="*/ 9525 w 160142"/>
                <a:gd name="connsiteY3" fmla="*/ 202407 h 208045"/>
                <a:gd name="connsiteX4" fmla="*/ 0 w 160142"/>
                <a:gd name="connsiteY4" fmla="*/ 4762 h 208045"/>
                <a:gd name="connsiteX0" fmla="*/ 0 w 188717"/>
                <a:gd name="connsiteY0" fmla="*/ 30956 h 208045"/>
                <a:gd name="connsiteX1" fmla="*/ 188717 w 188717"/>
                <a:gd name="connsiteY1" fmla="*/ 0 h 208045"/>
                <a:gd name="connsiteX2" fmla="*/ 183954 w 188717"/>
                <a:gd name="connsiteY2" fmla="*/ 207169 h 208045"/>
                <a:gd name="connsiteX3" fmla="*/ 38100 w 188717"/>
                <a:gd name="connsiteY3" fmla="*/ 202407 h 208045"/>
                <a:gd name="connsiteX4" fmla="*/ 0 w 188717"/>
                <a:gd name="connsiteY4" fmla="*/ 30956 h 208045"/>
                <a:gd name="connsiteX0" fmla="*/ 4763 w 193480"/>
                <a:gd name="connsiteY0" fmla="*/ 30956 h 207233"/>
                <a:gd name="connsiteX1" fmla="*/ 193480 w 193480"/>
                <a:gd name="connsiteY1" fmla="*/ 0 h 207233"/>
                <a:gd name="connsiteX2" fmla="*/ 188717 w 193480"/>
                <a:gd name="connsiteY2" fmla="*/ 207169 h 207233"/>
                <a:gd name="connsiteX3" fmla="*/ 0 w 193480"/>
                <a:gd name="connsiteY3" fmla="*/ 92870 h 207233"/>
                <a:gd name="connsiteX4" fmla="*/ 4763 w 193480"/>
                <a:gd name="connsiteY4" fmla="*/ 30956 h 207233"/>
                <a:gd name="connsiteX0" fmla="*/ 0 w 188717"/>
                <a:gd name="connsiteY0" fmla="*/ 30956 h 207241"/>
                <a:gd name="connsiteX1" fmla="*/ 188717 w 188717"/>
                <a:gd name="connsiteY1" fmla="*/ 0 h 207241"/>
                <a:gd name="connsiteX2" fmla="*/ 183954 w 188717"/>
                <a:gd name="connsiteY2" fmla="*/ 207169 h 207241"/>
                <a:gd name="connsiteX3" fmla="*/ 7143 w 188717"/>
                <a:gd name="connsiteY3" fmla="*/ 107158 h 207241"/>
                <a:gd name="connsiteX4" fmla="*/ 0 w 188717"/>
                <a:gd name="connsiteY4" fmla="*/ 30956 h 207241"/>
                <a:gd name="connsiteX0" fmla="*/ 0 w 231579"/>
                <a:gd name="connsiteY0" fmla="*/ 30956 h 107322"/>
                <a:gd name="connsiteX1" fmla="*/ 188717 w 231579"/>
                <a:gd name="connsiteY1" fmla="*/ 0 h 107322"/>
                <a:gd name="connsiteX2" fmla="*/ 231579 w 231579"/>
                <a:gd name="connsiteY2" fmla="*/ 95251 h 107322"/>
                <a:gd name="connsiteX3" fmla="*/ 7143 w 231579"/>
                <a:gd name="connsiteY3" fmla="*/ 107158 h 107322"/>
                <a:gd name="connsiteX4" fmla="*/ 0 w 231579"/>
                <a:gd name="connsiteY4" fmla="*/ 30956 h 107322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0653"/>
                <a:gd name="connsiteX1" fmla="*/ 141092 w 231579"/>
                <a:gd name="connsiteY1" fmla="*/ 0 h 90653"/>
                <a:gd name="connsiteX2" fmla="*/ 231579 w 231579"/>
                <a:gd name="connsiteY2" fmla="*/ 78582 h 90653"/>
                <a:gd name="connsiteX3" fmla="*/ 7143 w 231579"/>
                <a:gd name="connsiteY3" fmla="*/ 90489 h 90653"/>
                <a:gd name="connsiteX4" fmla="*/ 0 w 231579"/>
                <a:gd name="connsiteY4" fmla="*/ 14287 h 90653"/>
                <a:gd name="connsiteX0" fmla="*/ 0 w 231579"/>
                <a:gd name="connsiteY0" fmla="*/ 14287 h 91090"/>
                <a:gd name="connsiteX1" fmla="*/ 141092 w 231579"/>
                <a:gd name="connsiteY1" fmla="*/ 0 h 91090"/>
                <a:gd name="connsiteX2" fmla="*/ 231579 w 231579"/>
                <a:gd name="connsiteY2" fmla="*/ 78582 h 91090"/>
                <a:gd name="connsiteX3" fmla="*/ 7143 w 231579"/>
                <a:gd name="connsiteY3" fmla="*/ 90489 h 91090"/>
                <a:gd name="connsiteX4" fmla="*/ 0 w 231579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14287 h 91090"/>
                <a:gd name="connsiteX1" fmla="*/ 141093 w 231580"/>
                <a:gd name="connsiteY1" fmla="*/ 0 h 91090"/>
                <a:gd name="connsiteX2" fmla="*/ 231580 w 231580"/>
                <a:gd name="connsiteY2" fmla="*/ 78582 h 91090"/>
                <a:gd name="connsiteX3" fmla="*/ 0 w 231580"/>
                <a:gd name="connsiteY3" fmla="*/ 90489 h 91090"/>
                <a:gd name="connsiteX4" fmla="*/ 1 w 231580"/>
                <a:gd name="connsiteY4" fmla="*/ 14287 h 91090"/>
                <a:gd name="connsiteX0" fmla="*/ 1 w 231580"/>
                <a:gd name="connsiteY0" fmla="*/ 7143 h 83946"/>
                <a:gd name="connsiteX1" fmla="*/ 141093 w 231580"/>
                <a:gd name="connsiteY1" fmla="*/ 0 h 83946"/>
                <a:gd name="connsiteX2" fmla="*/ 231580 w 231580"/>
                <a:gd name="connsiteY2" fmla="*/ 71438 h 83946"/>
                <a:gd name="connsiteX3" fmla="*/ 0 w 231580"/>
                <a:gd name="connsiteY3" fmla="*/ 83345 h 83946"/>
                <a:gd name="connsiteX4" fmla="*/ 1 w 231580"/>
                <a:gd name="connsiteY4" fmla="*/ 7143 h 83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580" h="83946">
                  <a:moveTo>
                    <a:pt x="1" y="7143"/>
                  </a:moveTo>
                  <a:lnTo>
                    <a:pt x="141093" y="0"/>
                  </a:lnTo>
                  <a:cubicBezTo>
                    <a:pt x="192686" y="11906"/>
                    <a:pt x="227611" y="47625"/>
                    <a:pt x="231580" y="71438"/>
                  </a:cubicBezTo>
                  <a:cubicBezTo>
                    <a:pt x="180581" y="84138"/>
                    <a:pt x="48618" y="84932"/>
                    <a:pt x="0" y="83345"/>
                  </a:cubicBezTo>
                  <a:cubicBezTo>
                    <a:pt x="0" y="57944"/>
                    <a:pt x="1" y="32544"/>
                    <a:pt x="1" y="7143"/>
                  </a:cubicBezTo>
                  <a:close/>
                </a:path>
              </a:pathLst>
            </a:custGeom>
            <a:solidFill>
              <a:srgbClr val="45413E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B2B690C2-FD4C-1716-5AAE-ECFA376E306C}"/>
                </a:ext>
              </a:extLst>
            </p:cNvPr>
            <p:cNvSpPr/>
            <p:nvPr/>
          </p:nvSpPr>
          <p:spPr>
            <a:xfrm>
              <a:off x="4351783" y="5171761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E0AB7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F0F4E5C3-B53F-9DD8-9A36-83FF20CA3D59}"/>
                </a:ext>
              </a:extLst>
            </p:cNvPr>
            <p:cNvSpPr/>
            <p:nvPr/>
          </p:nvSpPr>
          <p:spPr>
            <a:xfrm flipH="1">
              <a:off x="4994377" y="5163802"/>
              <a:ext cx="211583" cy="440112"/>
            </a:xfrm>
            <a:custGeom>
              <a:avLst/>
              <a:gdLst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8106 w 204787"/>
                <a:gd name="connsiteY3" fmla="*/ 442913 h 442913"/>
                <a:gd name="connsiteX4" fmla="*/ 16668 w 204787"/>
                <a:gd name="connsiteY4" fmla="*/ 440532 h 442913"/>
                <a:gd name="connsiteX5" fmla="*/ 0 w 204787"/>
                <a:gd name="connsiteY5" fmla="*/ 326232 h 442913"/>
                <a:gd name="connsiteX6" fmla="*/ 100012 w 204787"/>
                <a:gd name="connsiteY6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100012 w 204787"/>
                <a:gd name="connsiteY3" fmla="*/ 350044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2913"/>
                <a:gd name="connsiteX1" fmla="*/ 204787 w 204787"/>
                <a:gd name="connsiteY1" fmla="*/ 64294 h 442913"/>
                <a:gd name="connsiteX2" fmla="*/ 135731 w 204787"/>
                <a:gd name="connsiteY2" fmla="*/ 390525 h 442913"/>
                <a:gd name="connsiteX3" fmla="*/ 83343 w 204787"/>
                <a:gd name="connsiteY3" fmla="*/ 347663 h 442913"/>
                <a:gd name="connsiteX4" fmla="*/ 88106 w 204787"/>
                <a:gd name="connsiteY4" fmla="*/ 442913 h 442913"/>
                <a:gd name="connsiteX5" fmla="*/ 16668 w 204787"/>
                <a:gd name="connsiteY5" fmla="*/ 440532 h 442913"/>
                <a:gd name="connsiteX6" fmla="*/ 0 w 204787"/>
                <a:gd name="connsiteY6" fmla="*/ 326232 h 442913"/>
                <a:gd name="connsiteX7" fmla="*/ 100012 w 204787"/>
                <a:gd name="connsiteY7" fmla="*/ 0 h 442913"/>
                <a:gd name="connsiteX0" fmla="*/ 100012 w 204787"/>
                <a:gd name="connsiteY0" fmla="*/ 0 h 446274"/>
                <a:gd name="connsiteX1" fmla="*/ 204787 w 204787"/>
                <a:gd name="connsiteY1" fmla="*/ 64294 h 446274"/>
                <a:gd name="connsiteX2" fmla="*/ 135731 w 204787"/>
                <a:gd name="connsiteY2" fmla="*/ 390525 h 446274"/>
                <a:gd name="connsiteX3" fmla="*/ 83343 w 204787"/>
                <a:gd name="connsiteY3" fmla="*/ 347663 h 446274"/>
                <a:gd name="connsiteX4" fmla="*/ 88106 w 204787"/>
                <a:gd name="connsiteY4" fmla="*/ 442913 h 446274"/>
                <a:gd name="connsiteX5" fmla="*/ 52387 w 204787"/>
                <a:gd name="connsiteY5" fmla="*/ 426244 h 446274"/>
                <a:gd name="connsiteX6" fmla="*/ 16668 w 204787"/>
                <a:gd name="connsiteY6" fmla="*/ 440532 h 446274"/>
                <a:gd name="connsiteX7" fmla="*/ 0 w 204787"/>
                <a:gd name="connsiteY7" fmla="*/ 326232 h 446274"/>
                <a:gd name="connsiteX8" fmla="*/ 100012 w 204787"/>
                <a:gd name="connsiteY8" fmla="*/ 0 h 446274"/>
                <a:gd name="connsiteX0" fmla="*/ 100012 w 204787"/>
                <a:gd name="connsiteY0" fmla="*/ 0 h 447378"/>
                <a:gd name="connsiteX1" fmla="*/ 204787 w 204787"/>
                <a:gd name="connsiteY1" fmla="*/ 64294 h 447378"/>
                <a:gd name="connsiteX2" fmla="*/ 135731 w 204787"/>
                <a:gd name="connsiteY2" fmla="*/ 390525 h 447378"/>
                <a:gd name="connsiteX3" fmla="*/ 83343 w 204787"/>
                <a:gd name="connsiteY3" fmla="*/ 347663 h 447378"/>
                <a:gd name="connsiteX4" fmla="*/ 88106 w 204787"/>
                <a:gd name="connsiteY4" fmla="*/ 442913 h 447378"/>
                <a:gd name="connsiteX5" fmla="*/ 57149 w 204787"/>
                <a:gd name="connsiteY5" fmla="*/ 435769 h 447378"/>
                <a:gd name="connsiteX6" fmla="*/ 16668 w 204787"/>
                <a:gd name="connsiteY6" fmla="*/ 440532 h 447378"/>
                <a:gd name="connsiteX7" fmla="*/ 0 w 204787"/>
                <a:gd name="connsiteY7" fmla="*/ 326232 h 447378"/>
                <a:gd name="connsiteX8" fmla="*/ 100012 w 204787"/>
                <a:gd name="connsiteY8" fmla="*/ 0 h 447378"/>
                <a:gd name="connsiteX0" fmla="*/ 100012 w 204787"/>
                <a:gd name="connsiteY0" fmla="*/ 0 h 446749"/>
                <a:gd name="connsiteX1" fmla="*/ 204787 w 204787"/>
                <a:gd name="connsiteY1" fmla="*/ 64294 h 446749"/>
                <a:gd name="connsiteX2" fmla="*/ 135731 w 204787"/>
                <a:gd name="connsiteY2" fmla="*/ 390525 h 446749"/>
                <a:gd name="connsiteX3" fmla="*/ 83343 w 204787"/>
                <a:gd name="connsiteY3" fmla="*/ 347663 h 446749"/>
                <a:gd name="connsiteX4" fmla="*/ 88106 w 204787"/>
                <a:gd name="connsiteY4" fmla="*/ 442913 h 446749"/>
                <a:gd name="connsiteX5" fmla="*/ 54768 w 204787"/>
                <a:gd name="connsiteY5" fmla="*/ 431007 h 446749"/>
                <a:gd name="connsiteX6" fmla="*/ 16668 w 204787"/>
                <a:gd name="connsiteY6" fmla="*/ 440532 h 446749"/>
                <a:gd name="connsiteX7" fmla="*/ 0 w 204787"/>
                <a:gd name="connsiteY7" fmla="*/ 326232 h 446749"/>
                <a:gd name="connsiteX8" fmla="*/ 100012 w 204787"/>
                <a:gd name="connsiteY8" fmla="*/ 0 h 446749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569121"/>
                <a:gd name="connsiteX1" fmla="*/ 204787 w 204787"/>
                <a:gd name="connsiteY1" fmla="*/ 64294 h 569121"/>
                <a:gd name="connsiteX2" fmla="*/ 135731 w 204787"/>
                <a:gd name="connsiteY2" fmla="*/ 390525 h 569121"/>
                <a:gd name="connsiteX3" fmla="*/ 83343 w 204787"/>
                <a:gd name="connsiteY3" fmla="*/ 347663 h 569121"/>
                <a:gd name="connsiteX4" fmla="*/ 88106 w 204787"/>
                <a:gd name="connsiteY4" fmla="*/ 442913 h 569121"/>
                <a:gd name="connsiteX5" fmla="*/ 59530 w 204787"/>
                <a:gd name="connsiteY5" fmla="*/ 569120 h 569121"/>
                <a:gd name="connsiteX6" fmla="*/ 16668 w 204787"/>
                <a:gd name="connsiteY6" fmla="*/ 440532 h 569121"/>
                <a:gd name="connsiteX7" fmla="*/ 0 w 204787"/>
                <a:gd name="connsiteY7" fmla="*/ 326232 h 569121"/>
                <a:gd name="connsiteX8" fmla="*/ 100012 w 204787"/>
                <a:gd name="connsiteY8" fmla="*/ 0 h 569121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71436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53059"/>
                <a:gd name="connsiteX1" fmla="*/ 204787 w 204787"/>
                <a:gd name="connsiteY1" fmla="*/ 64294 h 453059"/>
                <a:gd name="connsiteX2" fmla="*/ 135731 w 204787"/>
                <a:gd name="connsiteY2" fmla="*/ 390525 h 453059"/>
                <a:gd name="connsiteX3" fmla="*/ 83343 w 204787"/>
                <a:gd name="connsiteY3" fmla="*/ 347663 h 453059"/>
                <a:gd name="connsiteX4" fmla="*/ 88106 w 204787"/>
                <a:gd name="connsiteY4" fmla="*/ 442913 h 453059"/>
                <a:gd name="connsiteX5" fmla="*/ 61911 w 204787"/>
                <a:gd name="connsiteY5" fmla="*/ 452439 h 453059"/>
                <a:gd name="connsiteX6" fmla="*/ 16668 w 204787"/>
                <a:gd name="connsiteY6" fmla="*/ 440532 h 453059"/>
                <a:gd name="connsiteX7" fmla="*/ 0 w 204787"/>
                <a:gd name="connsiteY7" fmla="*/ 326232 h 453059"/>
                <a:gd name="connsiteX8" fmla="*/ 100012 w 204787"/>
                <a:gd name="connsiteY8" fmla="*/ 0 h 453059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8106 w 204787"/>
                <a:gd name="connsiteY4" fmla="*/ 442913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61348"/>
                <a:gd name="connsiteX1" fmla="*/ 204787 w 204787"/>
                <a:gd name="connsiteY1" fmla="*/ 64294 h 461348"/>
                <a:gd name="connsiteX2" fmla="*/ 135731 w 204787"/>
                <a:gd name="connsiteY2" fmla="*/ 390525 h 461348"/>
                <a:gd name="connsiteX3" fmla="*/ 83343 w 204787"/>
                <a:gd name="connsiteY3" fmla="*/ 347663 h 461348"/>
                <a:gd name="connsiteX4" fmla="*/ 85725 w 204787"/>
                <a:gd name="connsiteY4" fmla="*/ 414338 h 461348"/>
                <a:gd name="connsiteX5" fmla="*/ 61911 w 204787"/>
                <a:gd name="connsiteY5" fmla="*/ 452439 h 461348"/>
                <a:gd name="connsiteX6" fmla="*/ 16668 w 204787"/>
                <a:gd name="connsiteY6" fmla="*/ 440532 h 461348"/>
                <a:gd name="connsiteX7" fmla="*/ 0 w 204787"/>
                <a:gd name="connsiteY7" fmla="*/ 326232 h 461348"/>
                <a:gd name="connsiteX8" fmla="*/ 100012 w 204787"/>
                <a:gd name="connsiteY8" fmla="*/ 0 h 461348"/>
                <a:gd name="connsiteX0" fmla="*/ 100012 w 204787"/>
                <a:gd name="connsiteY0" fmla="*/ 0 h 452607"/>
                <a:gd name="connsiteX1" fmla="*/ 204787 w 204787"/>
                <a:gd name="connsiteY1" fmla="*/ 64294 h 452607"/>
                <a:gd name="connsiteX2" fmla="*/ 135731 w 204787"/>
                <a:gd name="connsiteY2" fmla="*/ 390525 h 452607"/>
                <a:gd name="connsiteX3" fmla="*/ 83343 w 204787"/>
                <a:gd name="connsiteY3" fmla="*/ 347663 h 452607"/>
                <a:gd name="connsiteX4" fmla="*/ 85725 w 204787"/>
                <a:gd name="connsiteY4" fmla="*/ 414338 h 452607"/>
                <a:gd name="connsiteX5" fmla="*/ 57148 w 204787"/>
                <a:gd name="connsiteY5" fmla="*/ 438151 h 452607"/>
                <a:gd name="connsiteX6" fmla="*/ 16668 w 204787"/>
                <a:gd name="connsiteY6" fmla="*/ 440532 h 452607"/>
                <a:gd name="connsiteX7" fmla="*/ 0 w 204787"/>
                <a:gd name="connsiteY7" fmla="*/ 326232 h 452607"/>
                <a:gd name="connsiteX8" fmla="*/ 100012 w 204787"/>
                <a:gd name="connsiteY8" fmla="*/ 0 h 452607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6240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5026"/>
                <a:gd name="connsiteX1" fmla="*/ 210040 w 210040"/>
                <a:gd name="connsiteY1" fmla="*/ 64294 h 445026"/>
                <a:gd name="connsiteX2" fmla="*/ 140984 w 210040"/>
                <a:gd name="connsiteY2" fmla="*/ 390525 h 445026"/>
                <a:gd name="connsiteX3" fmla="*/ 88596 w 210040"/>
                <a:gd name="connsiteY3" fmla="*/ 347663 h 445026"/>
                <a:gd name="connsiteX4" fmla="*/ 90978 w 210040"/>
                <a:gd name="connsiteY4" fmla="*/ 414338 h 445026"/>
                <a:gd name="connsiteX5" fmla="*/ 43351 w 210040"/>
                <a:gd name="connsiteY5" fmla="*/ 438151 h 445026"/>
                <a:gd name="connsiteX6" fmla="*/ 490 w 210040"/>
                <a:gd name="connsiteY6" fmla="*/ 416719 h 445026"/>
                <a:gd name="connsiteX7" fmla="*/ 5253 w 210040"/>
                <a:gd name="connsiteY7" fmla="*/ 326232 h 445026"/>
                <a:gd name="connsiteX8" fmla="*/ 105265 w 210040"/>
                <a:gd name="connsiteY8" fmla="*/ 0 h 44502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5265 w 210040"/>
                <a:gd name="connsiteY0" fmla="*/ 0 h 447076"/>
                <a:gd name="connsiteX1" fmla="*/ 210040 w 210040"/>
                <a:gd name="connsiteY1" fmla="*/ 64294 h 447076"/>
                <a:gd name="connsiteX2" fmla="*/ 140984 w 210040"/>
                <a:gd name="connsiteY2" fmla="*/ 390525 h 447076"/>
                <a:gd name="connsiteX3" fmla="*/ 88596 w 210040"/>
                <a:gd name="connsiteY3" fmla="*/ 347663 h 447076"/>
                <a:gd name="connsiteX4" fmla="*/ 90978 w 210040"/>
                <a:gd name="connsiteY4" fmla="*/ 414338 h 447076"/>
                <a:gd name="connsiteX5" fmla="*/ 43351 w 210040"/>
                <a:gd name="connsiteY5" fmla="*/ 438151 h 447076"/>
                <a:gd name="connsiteX6" fmla="*/ 490 w 210040"/>
                <a:gd name="connsiteY6" fmla="*/ 416719 h 447076"/>
                <a:gd name="connsiteX7" fmla="*/ 5253 w 210040"/>
                <a:gd name="connsiteY7" fmla="*/ 326232 h 447076"/>
                <a:gd name="connsiteX8" fmla="*/ 105265 w 210040"/>
                <a:gd name="connsiteY8" fmla="*/ 0 h 447076"/>
                <a:gd name="connsiteX0" fmla="*/ 107710 w 212485"/>
                <a:gd name="connsiteY0" fmla="*/ 0 h 447076"/>
                <a:gd name="connsiteX1" fmla="*/ 212485 w 212485"/>
                <a:gd name="connsiteY1" fmla="*/ 64294 h 447076"/>
                <a:gd name="connsiteX2" fmla="*/ 143429 w 212485"/>
                <a:gd name="connsiteY2" fmla="*/ 390525 h 447076"/>
                <a:gd name="connsiteX3" fmla="*/ 91041 w 212485"/>
                <a:gd name="connsiteY3" fmla="*/ 347663 h 447076"/>
                <a:gd name="connsiteX4" fmla="*/ 93423 w 212485"/>
                <a:gd name="connsiteY4" fmla="*/ 414338 h 447076"/>
                <a:gd name="connsiteX5" fmla="*/ 45796 w 212485"/>
                <a:gd name="connsiteY5" fmla="*/ 438151 h 447076"/>
                <a:gd name="connsiteX6" fmla="*/ 2935 w 212485"/>
                <a:gd name="connsiteY6" fmla="*/ 416719 h 447076"/>
                <a:gd name="connsiteX7" fmla="*/ 7698 w 212485"/>
                <a:gd name="connsiteY7" fmla="*/ 326232 h 447076"/>
                <a:gd name="connsiteX8" fmla="*/ 107710 w 212485"/>
                <a:gd name="connsiteY8" fmla="*/ 0 h 447076"/>
                <a:gd name="connsiteX0" fmla="*/ 106808 w 211583"/>
                <a:gd name="connsiteY0" fmla="*/ 0 h 447076"/>
                <a:gd name="connsiteX1" fmla="*/ 211583 w 211583"/>
                <a:gd name="connsiteY1" fmla="*/ 64294 h 447076"/>
                <a:gd name="connsiteX2" fmla="*/ 142527 w 211583"/>
                <a:gd name="connsiteY2" fmla="*/ 390525 h 447076"/>
                <a:gd name="connsiteX3" fmla="*/ 90139 w 211583"/>
                <a:gd name="connsiteY3" fmla="*/ 347663 h 447076"/>
                <a:gd name="connsiteX4" fmla="*/ 92521 w 211583"/>
                <a:gd name="connsiteY4" fmla="*/ 414338 h 447076"/>
                <a:gd name="connsiteX5" fmla="*/ 44894 w 211583"/>
                <a:gd name="connsiteY5" fmla="*/ 438151 h 447076"/>
                <a:gd name="connsiteX6" fmla="*/ 2033 w 211583"/>
                <a:gd name="connsiteY6" fmla="*/ 416719 h 447076"/>
                <a:gd name="connsiteX7" fmla="*/ 6796 w 211583"/>
                <a:gd name="connsiteY7" fmla="*/ 326232 h 447076"/>
                <a:gd name="connsiteX8" fmla="*/ 106808 w 211583"/>
                <a:gd name="connsiteY8" fmla="*/ 0 h 447076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  <a:gd name="connsiteX0" fmla="*/ 106808 w 211583"/>
                <a:gd name="connsiteY0" fmla="*/ 0 h 440112"/>
                <a:gd name="connsiteX1" fmla="*/ 211583 w 211583"/>
                <a:gd name="connsiteY1" fmla="*/ 64294 h 440112"/>
                <a:gd name="connsiteX2" fmla="*/ 142527 w 211583"/>
                <a:gd name="connsiteY2" fmla="*/ 390525 h 440112"/>
                <a:gd name="connsiteX3" fmla="*/ 90139 w 211583"/>
                <a:gd name="connsiteY3" fmla="*/ 347663 h 440112"/>
                <a:gd name="connsiteX4" fmla="*/ 92521 w 211583"/>
                <a:gd name="connsiteY4" fmla="*/ 414338 h 440112"/>
                <a:gd name="connsiteX5" fmla="*/ 44894 w 211583"/>
                <a:gd name="connsiteY5" fmla="*/ 438151 h 440112"/>
                <a:gd name="connsiteX6" fmla="*/ 2033 w 211583"/>
                <a:gd name="connsiteY6" fmla="*/ 416719 h 440112"/>
                <a:gd name="connsiteX7" fmla="*/ 6796 w 211583"/>
                <a:gd name="connsiteY7" fmla="*/ 326232 h 440112"/>
                <a:gd name="connsiteX8" fmla="*/ 106808 w 211583"/>
                <a:gd name="connsiteY8" fmla="*/ 0 h 4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1583" h="440112">
                  <a:moveTo>
                    <a:pt x="106808" y="0"/>
                  </a:moveTo>
                  <a:lnTo>
                    <a:pt x="211583" y="64294"/>
                  </a:lnTo>
                  <a:cubicBezTo>
                    <a:pt x="117126" y="313533"/>
                    <a:pt x="160783" y="281781"/>
                    <a:pt x="142527" y="390525"/>
                  </a:cubicBezTo>
                  <a:cubicBezTo>
                    <a:pt x="101251" y="422276"/>
                    <a:pt x="119508" y="339725"/>
                    <a:pt x="90139" y="347663"/>
                  </a:cubicBezTo>
                  <a:cubicBezTo>
                    <a:pt x="83789" y="379413"/>
                    <a:pt x="91727" y="392113"/>
                    <a:pt x="92521" y="414338"/>
                  </a:cubicBezTo>
                  <a:cubicBezTo>
                    <a:pt x="96887" y="451248"/>
                    <a:pt x="54419" y="412354"/>
                    <a:pt x="44894" y="438151"/>
                  </a:cubicBezTo>
                  <a:cubicBezTo>
                    <a:pt x="25844" y="444897"/>
                    <a:pt x="10764" y="433388"/>
                    <a:pt x="2033" y="416719"/>
                  </a:cubicBezTo>
                  <a:cubicBezTo>
                    <a:pt x="-5904" y="381001"/>
                    <a:pt x="12352" y="364332"/>
                    <a:pt x="6796" y="326232"/>
                  </a:cubicBezTo>
                  <a:cubicBezTo>
                    <a:pt x="44896" y="79376"/>
                    <a:pt x="73471" y="108744"/>
                    <a:pt x="106808" y="0"/>
                  </a:cubicBezTo>
                  <a:close/>
                </a:path>
              </a:pathLst>
            </a:custGeom>
            <a:solidFill>
              <a:srgbClr val="E0AB7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650" name="Group 649">
              <a:extLst>
                <a:ext uri="{FF2B5EF4-FFF2-40B4-BE49-F238E27FC236}">
                  <a16:creationId xmlns:a16="http://schemas.microsoft.com/office/drawing/2014/main" id="{7FF7A775-0394-7B82-2EA6-AB4A22D442CA}"/>
                </a:ext>
              </a:extLst>
            </p:cNvPr>
            <p:cNvGrpSpPr/>
            <p:nvPr/>
          </p:nvGrpSpPr>
          <p:grpSpPr>
            <a:xfrm>
              <a:off x="4438887" y="4959873"/>
              <a:ext cx="709613" cy="522520"/>
              <a:chOff x="1916909" y="3505263"/>
              <a:chExt cx="709613" cy="522520"/>
            </a:xfrm>
          </p:grpSpPr>
          <p:sp>
            <p:nvSpPr>
              <p:cNvPr id="669" name="Rectangle: Rounded Corners 20">
                <a:extLst>
                  <a:ext uri="{FF2B5EF4-FFF2-40B4-BE49-F238E27FC236}">
                    <a16:creationId xmlns:a16="http://schemas.microsoft.com/office/drawing/2014/main" id="{9FE3554A-26F2-0C30-2A2B-9F3BBA6A5BFB}"/>
                  </a:ext>
                </a:extLst>
              </p:cNvPr>
              <p:cNvSpPr/>
              <p:nvPr/>
            </p:nvSpPr>
            <p:spPr>
              <a:xfrm>
                <a:off x="1997110" y="3512017"/>
                <a:ext cx="507384" cy="410268"/>
              </a:xfrm>
              <a:custGeom>
                <a:avLst/>
                <a:gdLst>
                  <a:gd name="connsiteX0" fmla="*/ 0 w 533400"/>
                  <a:gd name="connsiteY0" fmla="*/ 65846 h 395071"/>
                  <a:gd name="connsiteX1" fmla="*/ 65846 w 533400"/>
                  <a:gd name="connsiteY1" fmla="*/ 0 h 395071"/>
                  <a:gd name="connsiteX2" fmla="*/ 467554 w 533400"/>
                  <a:gd name="connsiteY2" fmla="*/ 0 h 395071"/>
                  <a:gd name="connsiteX3" fmla="*/ 533400 w 533400"/>
                  <a:gd name="connsiteY3" fmla="*/ 65846 h 395071"/>
                  <a:gd name="connsiteX4" fmla="*/ 533400 w 533400"/>
                  <a:gd name="connsiteY4" fmla="*/ 329225 h 395071"/>
                  <a:gd name="connsiteX5" fmla="*/ 467554 w 533400"/>
                  <a:gd name="connsiteY5" fmla="*/ 395071 h 395071"/>
                  <a:gd name="connsiteX6" fmla="*/ 65846 w 533400"/>
                  <a:gd name="connsiteY6" fmla="*/ 395071 h 395071"/>
                  <a:gd name="connsiteX7" fmla="*/ 0 w 533400"/>
                  <a:gd name="connsiteY7" fmla="*/ 329225 h 395071"/>
                  <a:gd name="connsiteX8" fmla="*/ 0 w 533400"/>
                  <a:gd name="connsiteY8" fmla="*/ 65846 h 395071"/>
                  <a:gd name="connsiteX0" fmla="*/ 16933 w 550333"/>
                  <a:gd name="connsiteY0" fmla="*/ 65846 h 395071"/>
                  <a:gd name="connsiteX1" fmla="*/ 82779 w 550333"/>
                  <a:gd name="connsiteY1" fmla="*/ 0 h 395071"/>
                  <a:gd name="connsiteX2" fmla="*/ 484487 w 550333"/>
                  <a:gd name="connsiteY2" fmla="*/ 0 h 395071"/>
                  <a:gd name="connsiteX3" fmla="*/ 550333 w 550333"/>
                  <a:gd name="connsiteY3" fmla="*/ 65846 h 395071"/>
                  <a:gd name="connsiteX4" fmla="*/ 550333 w 550333"/>
                  <a:gd name="connsiteY4" fmla="*/ 329225 h 395071"/>
                  <a:gd name="connsiteX5" fmla="*/ 484487 w 550333"/>
                  <a:gd name="connsiteY5" fmla="*/ 395071 h 395071"/>
                  <a:gd name="connsiteX6" fmla="*/ 82779 w 550333"/>
                  <a:gd name="connsiteY6" fmla="*/ 395071 h 395071"/>
                  <a:gd name="connsiteX7" fmla="*/ 16933 w 550333"/>
                  <a:gd name="connsiteY7" fmla="*/ 329225 h 395071"/>
                  <a:gd name="connsiteX8" fmla="*/ 16933 w 550333"/>
                  <a:gd name="connsiteY8" fmla="*/ 65846 h 395071"/>
                  <a:gd name="connsiteX0" fmla="*/ 16933 w 563033"/>
                  <a:gd name="connsiteY0" fmla="*/ 65846 h 395071"/>
                  <a:gd name="connsiteX1" fmla="*/ 82779 w 563033"/>
                  <a:gd name="connsiteY1" fmla="*/ 0 h 395071"/>
                  <a:gd name="connsiteX2" fmla="*/ 484487 w 563033"/>
                  <a:gd name="connsiteY2" fmla="*/ 0 h 395071"/>
                  <a:gd name="connsiteX3" fmla="*/ 550333 w 563033"/>
                  <a:gd name="connsiteY3" fmla="*/ 65846 h 395071"/>
                  <a:gd name="connsiteX4" fmla="*/ 550333 w 563033"/>
                  <a:gd name="connsiteY4" fmla="*/ 329225 h 395071"/>
                  <a:gd name="connsiteX5" fmla="*/ 484487 w 563033"/>
                  <a:gd name="connsiteY5" fmla="*/ 395071 h 395071"/>
                  <a:gd name="connsiteX6" fmla="*/ 82779 w 563033"/>
                  <a:gd name="connsiteY6" fmla="*/ 395071 h 395071"/>
                  <a:gd name="connsiteX7" fmla="*/ 16933 w 563033"/>
                  <a:gd name="connsiteY7" fmla="*/ 329225 h 395071"/>
                  <a:gd name="connsiteX8" fmla="*/ 16933 w 563033"/>
                  <a:gd name="connsiteY8" fmla="*/ 65846 h 395071"/>
                  <a:gd name="connsiteX0" fmla="*/ 16933 w 574443"/>
                  <a:gd name="connsiteY0" fmla="*/ 65846 h 395071"/>
                  <a:gd name="connsiteX1" fmla="*/ 82779 w 574443"/>
                  <a:gd name="connsiteY1" fmla="*/ 0 h 395071"/>
                  <a:gd name="connsiteX2" fmla="*/ 484487 w 574443"/>
                  <a:gd name="connsiteY2" fmla="*/ 0 h 395071"/>
                  <a:gd name="connsiteX3" fmla="*/ 564621 w 574443"/>
                  <a:gd name="connsiteY3" fmla="*/ 63465 h 395071"/>
                  <a:gd name="connsiteX4" fmla="*/ 550333 w 574443"/>
                  <a:gd name="connsiteY4" fmla="*/ 329225 h 395071"/>
                  <a:gd name="connsiteX5" fmla="*/ 484487 w 574443"/>
                  <a:gd name="connsiteY5" fmla="*/ 395071 h 395071"/>
                  <a:gd name="connsiteX6" fmla="*/ 82779 w 574443"/>
                  <a:gd name="connsiteY6" fmla="*/ 395071 h 395071"/>
                  <a:gd name="connsiteX7" fmla="*/ 16933 w 574443"/>
                  <a:gd name="connsiteY7" fmla="*/ 329225 h 395071"/>
                  <a:gd name="connsiteX8" fmla="*/ 16933 w 574443"/>
                  <a:gd name="connsiteY8" fmla="*/ 65846 h 395071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16933 w 574443"/>
                  <a:gd name="connsiteY0" fmla="*/ 72990 h 402215"/>
                  <a:gd name="connsiteX1" fmla="*/ 82779 w 574443"/>
                  <a:gd name="connsiteY1" fmla="*/ 7144 h 402215"/>
                  <a:gd name="connsiteX2" fmla="*/ 484487 w 574443"/>
                  <a:gd name="connsiteY2" fmla="*/ 0 h 402215"/>
                  <a:gd name="connsiteX3" fmla="*/ 564621 w 574443"/>
                  <a:gd name="connsiteY3" fmla="*/ 70609 h 402215"/>
                  <a:gd name="connsiteX4" fmla="*/ 550333 w 574443"/>
                  <a:gd name="connsiteY4" fmla="*/ 336369 h 402215"/>
                  <a:gd name="connsiteX5" fmla="*/ 484487 w 574443"/>
                  <a:gd name="connsiteY5" fmla="*/ 402215 h 402215"/>
                  <a:gd name="connsiteX6" fmla="*/ 82779 w 574443"/>
                  <a:gd name="connsiteY6" fmla="*/ 402215 h 402215"/>
                  <a:gd name="connsiteX7" fmla="*/ 16933 w 574443"/>
                  <a:gd name="connsiteY7" fmla="*/ 336369 h 402215"/>
                  <a:gd name="connsiteX8" fmla="*/ 16933 w 57444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6873"/>
                  <a:gd name="connsiteY0" fmla="*/ 72990 h 402215"/>
                  <a:gd name="connsiteX1" fmla="*/ 75209 w 566873"/>
                  <a:gd name="connsiteY1" fmla="*/ 7144 h 402215"/>
                  <a:gd name="connsiteX2" fmla="*/ 476917 w 566873"/>
                  <a:gd name="connsiteY2" fmla="*/ 0 h 402215"/>
                  <a:gd name="connsiteX3" fmla="*/ 557051 w 566873"/>
                  <a:gd name="connsiteY3" fmla="*/ 70609 h 402215"/>
                  <a:gd name="connsiteX4" fmla="*/ 542763 w 566873"/>
                  <a:gd name="connsiteY4" fmla="*/ 336369 h 402215"/>
                  <a:gd name="connsiteX5" fmla="*/ 476917 w 566873"/>
                  <a:gd name="connsiteY5" fmla="*/ 402215 h 402215"/>
                  <a:gd name="connsiteX6" fmla="*/ 75209 w 566873"/>
                  <a:gd name="connsiteY6" fmla="*/ 402215 h 402215"/>
                  <a:gd name="connsiteX7" fmla="*/ 61750 w 566873"/>
                  <a:gd name="connsiteY7" fmla="*/ 305413 h 402215"/>
                  <a:gd name="connsiteX8" fmla="*/ 9363 w 566873"/>
                  <a:gd name="connsiteY8" fmla="*/ 72990 h 402215"/>
                  <a:gd name="connsiteX0" fmla="*/ 9363 w 562085"/>
                  <a:gd name="connsiteY0" fmla="*/ 72990 h 402215"/>
                  <a:gd name="connsiteX1" fmla="*/ 75209 w 562085"/>
                  <a:gd name="connsiteY1" fmla="*/ 7144 h 402215"/>
                  <a:gd name="connsiteX2" fmla="*/ 476917 w 562085"/>
                  <a:gd name="connsiteY2" fmla="*/ 0 h 402215"/>
                  <a:gd name="connsiteX3" fmla="*/ 557051 w 562085"/>
                  <a:gd name="connsiteY3" fmla="*/ 70609 h 402215"/>
                  <a:gd name="connsiteX4" fmla="*/ 483232 w 562085"/>
                  <a:gd name="connsiteY4" fmla="*/ 310176 h 402215"/>
                  <a:gd name="connsiteX5" fmla="*/ 476917 w 562085"/>
                  <a:gd name="connsiteY5" fmla="*/ 402215 h 402215"/>
                  <a:gd name="connsiteX6" fmla="*/ 75209 w 562085"/>
                  <a:gd name="connsiteY6" fmla="*/ 402215 h 402215"/>
                  <a:gd name="connsiteX7" fmla="*/ 61750 w 562085"/>
                  <a:gd name="connsiteY7" fmla="*/ 305413 h 402215"/>
                  <a:gd name="connsiteX8" fmla="*/ 9363 w 562085"/>
                  <a:gd name="connsiteY8" fmla="*/ 72990 h 402215"/>
                  <a:gd name="connsiteX0" fmla="*/ 9363 w 563017"/>
                  <a:gd name="connsiteY0" fmla="*/ 72990 h 402215"/>
                  <a:gd name="connsiteX1" fmla="*/ 75209 w 563017"/>
                  <a:gd name="connsiteY1" fmla="*/ 7144 h 402215"/>
                  <a:gd name="connsiteX2" fmla="*/ 476917 w 563017"/>
                  <a:gd name="connsiteY2" fmla="*/ 0 h 402215"/>
                  <a:gd name="connsiteX3" fmla="*/ 557051 w 563017"/>
                  <a:gd name="connsiteY3" fmla="*/ 70609 h 402215"/>
                  <a:gd name="connsiteX4" fmla="*/ 502282 w 563017"/>
                  <a:gd name="connsiteY4" fmla="*/ 317320 h 402215"/>
                  <a:gd name="connsiteX5" fmla="*/ 476917 w 563017"/>
                  <a:gd name="connsiteY5" fmla="*/ 402215 h 402215"/>
                  <a:gd name="connsiteX6" fmla="*/ 75209 w 563017"/>
                  <a:gd name="connsiteY6" fmla="*/ 402215 h 402215"/>
                  <a:gd name="connsiteX7" fmla="*/ 61750 w 563017"/>
                  <a:gd name="connsiteY7" fmla="*/ 305413 h 402215"/>
                  <a:gd name="connsiteX8" fmla="*/ 9363 w 563017"/>
                  <a:gd name="connsiteY8" fmla="*/ 72990 h 402215"/>
                  <a:gd name="connsiteX0" fmla="*/ 11086 w 564740"/>
                  <a:gd name="connsiteY0" fmla="*/ 72990 h 402215"/>
                  <a:gd name="connsiteX1" fmla="*/ 76932 w 564740"/>
                  <a:gd name="connsiteY1" fmla="*/ 7144 h 402215"/>
                  <a:gd name="connsiteX2" fmla="*/ 478640 w 564740"/>
                  <a:gd name="connsiteY2" fmla="*/ 0 h 402215"/>
                  <a:gd name="connsiteX3" fmla="*/ 558774 w 564740"/>
                  <a:gd name="connsiteY3" fmla="*/ 70609 h 402215"/>
                  <a:gd name="connsiteX4" fmla="*/ 504005 w 564740"/>
                  <a:gd name="connsiteY4" fmla="*/ 317320 h 402215"/>
                  <a:gd name="connsiteX5" fmla="*/ 478640 w 564740"/>
                  <a:gd name="connsiteY5" fmla="*/ 402215 h 402215"/>
                  <a:gd name="connsiteX6" fmla="*/ 76932 w 564740"/>
                  <a:gd name="connsiteY6" fmla="*/ 402215 h 402215"/>
                  <a:gd name="connsiteX7" fmla="*/ 63473 w 564740"/>
                  <a:gd name="connsiteY7" fmla="*/ 305413 h 402215"/>
                  <a:gd name="connsiteX8" fmla="*/ 11086 w 564740"/>
                  <a:gd name="connsiteY8" fmla="*/ 72990 h 402215"/>
                  <a:gd name="connsiteX0" fmla="*/ 10678 w 569094"/>
                  <a:gd name="connsiteY0" fmla="*/ 70609 h 402215"/>
                  <a:gd name="connsiteX1" fmla="*/ 81286 w 569094"/>
                  <a:gd name="connsiteY1" fmla="*/ 7144 h 402215"/>
                  <a:gd name="connsiteX2" fmla="*/ 482994 w 569094"/>
                  <a:gd name="connsiteY2" fmla="*/ 0 h 402215"/>
                  <a:gd name="connsiteX3" fmla="*/ 563128 w 569094"/>
                  <a:gd name="connsiteY3" fmla="*/ 70609 h 402215"/>
                  <a:gd name="connsiteX4" fmla="*/ 508359 w 569094"/>
                  <a:gd name="connsiteY4" fmla="*/ 317320 h 402215"/>
                  <a:gd name="connsiteX5" fmla="*/ 482994 w 569094"/>
                  <a:gd name="connsiteY5" fmla="*/ 402215 h 402215"/>
                  <a:gd name="connsiteX6" fmla="*/ 81286 w 569094"/>
                  <a:gd name="connsiteY6" fmla="*/ 402215 h 402215"/>
                  <a:gd name="connsiteX7" fmla="*/ 67827 w 569094"/>
                  <a:gd name="connsiteY7" fmla="*/ 305413 h 402215"/>
                  <a:gd name="connsiteX8" fmla="*/ 10678 w 569094"/>
                  <a:gd name="connsiteY8" fmla="*/ 70609 h 402215"/>
                  <a:gd name="connsiteX0" fmla="*/ 10120 w 575680"/>
                  <a:gd name="connsiteY0" fmla="*/ 82516 h 402215"/>
                  <a:gd name="connsiteX1" fmla="*/ 87872 w 575680"/>
                  <a:gd name="connsiteY1" fmla="*/ 7144 h 402215"/>
                  <a:gd name="connsiteX2" fmla="*/ 489580 w 575680"/>
                  <a:gd name="connsiteY2" fmla="*/ 0 h 402215"/>
                  <a:gd name="connsiteX3" fmla="*/ 569714 w 575680"/>
                  <a:gd name="connsiteY3" fmla="*/ 70609 h 402215"/>
                  <a:gd name="connsiteX4" fmla="*/ 514945 w 575680"/>
                  <a:gd name="connsiteY4" fmla="*/ 317320 h 402215"/>
                  <a:gd name="connsiteX5" fmla="*/ 489580 w 575680"/>
                  <a:gd name="connsiteY5" fmla="*/ 402215 h 402215"/>
                  <a:gd name="connsiteX6" fmla="*/ 87872 w 575680"/>
                  <a:gd name="connsiteY6" fmla="*/ 402215 h 402215"/>
                  <a:gd name="connsiteX7" fmla="*/ 74413 w 575680"/>
                  <a:gd name="connsiteY7" fmla="*/ 305413 h 402215"/>
                  <a:gd name="connsiteX8" fmla="*/ 10120 w 575680"/>
                  <a:gd name="connsiteY8" fmla="*/ 82516 h 402215"/>
                  <a:gd name="connsiteX0" fmla="*/ 10120 w 575680"/>
                  <a:gd name="connsiteY0" fmla="*/ 87489 h 407188"/>
                  <a:gd name="connsiteX1" fmla="*/ 87872 w 575680"/>
                  <a:gd name="connsiteY1" fmla="*/ 12117 h 407188"/>
                  <a:gd name="connsiteX2" fmla="*/ 489580 w 575680"/>
                  <a:gd name="connsiteY2" fmla="*/ 4973 h 407188"/>
                  <a:gd name="connsiteX3" fmla="*/ 569714 w 575680"/>
                  <a:gd name="connsiteY3" fmla="*/ 75582 h 407188"/>
                  <a:gd name="connsiteX4" fmla="*/ 514945 w 575680"/>
                  <a:gd name="connsiteY4" fmla="*/ 322293 h 407188"/>
                  <a:gd name="connsiteX5" fmla="*/ 489580 w 575680"/>
                  <a:gd name="connsiteY5" fmla="*/ 407188 h 407188"/>
                  <a:gd name="connsiteX6" fmla="*/ 87872 w 575680"/>
                  <a:gd name="connsiteY6" fmla="*/ 407188 h 407188"/>
                  <a:gd name="connsiteX7" fmla="*/ 74413 w 575680"/>
                  <a:gd name="connsiteY7" fmla="*/ 310386 h 407188"/>
                  <a:gd name="connsiteX8" fmla="*/ 10120 w 575680"/>
                  <a:gd name="connsiteY8" fmla="*/ 87489 h 407188"/>
                  <a:gd name="connsiteX0" fmla="*/ 10120 w 575680"/>
                  <a:gd name="connsiteY0" fmla="*/ 90569 h 410268"/>
                  <a:gd name="connsiteX1" fmla="*/ 87872 w 575680"/>
                  <a:gd name="connsiteY1" fmla="*/ 15197 h 410268"/>
                  <a:gd name="connsiteX2" fmla="*/ 489580 w 575680"/>
                  <a:gd name="connsiteY2" fmla="*/ 8053 h 410268"/>
                  <a:gd name="connsiteX3" fmla="*/ 569714 w 575680"/>
                  <a:gd name="connsiteY3" fmla="*/ 78662 h 410268"/>
                  <a:gd name="connsiteX4" fmla="*/ 514945 w 575680"/>
                  <a:gd name="connsiteY4" fmla="*/ 325373 h 410268"/>
                  <a:gd name="connsiteX5" fmla="*/ 489580 w 575680"/>
                  <a:gd name="connsiteY5" fmla="*/ 410268 h 410268"/>
                  <a:gd name="connsiteX6" fmla="*/ 87872 w 575680"/>
                  <a:gd name="connsiteY6" fmla="*/ 410268 h 410268"/>
                  <a:gd name="connsiteX7" fmla="*/ 74413 w 575680"/>
                  <a:gd name="connsiteY7" fmla="*/ 313466 h 410268"/>
                  <a:gd name="connsiteX8" fmla="*/ 10120 w 575680"/>
                  <a:gd name="connsiteY8" fmla="*/ 90569 h 410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5680" h="410268">
                    <a:moveTo>
                      <a:pt x="10120" y="90569"/>
                    </a:moveTo>
                    <a:cubicBezTo>
                      <a:pt x="10120" y="54203"/>
                      <a:pt x="51506" y="15197"/>
                      <a:pt x="87872" y="15197"/>
                    </a:cubicBezTo>
                    <a:cubicBezTo>
                      <a:pt x="176531" y="-8615"/>
                      <a:pt x="360440" y="909"/>
                      <a:pt x="489580" y="8053"/>
                    </a:cubicBezTo>
                    <a:cubicBezTo>
                      <a:pt x="525946" y="8053"/>
                      <a:pt x="569714" y="42296"/>
                      <a:pt x="569714" y="78662"/>
                    </a:cubicBezTo>
                    <a:cubicBezTo>
                      <a:pt x="598289" y="161692"/>
                      <a:pt x="514945" y="237580"/>
                      <a:pt x="514945" y="325373"/>
                    </a:cubicBezTo>
                    <a:cubicBezTo>
                      <a:pt x="514945" y="361739"/>
                      <a:pt x="525946" y="410268"/>
                      <a:pt x="489580" y="410268"/>
                    </a:cubicBezTo>
                    <a:lnTo>
                      <a:pt x="87872" y="410268"/>
                    </a:lnTo>
                    <a:cubicBezTo>
                      <a:pt x="51506" y="410268"/>
                      <a:pt x="105369" y="337926"/>
                      <a:pt x="74413" y="313466"/>
                    </a:cubicBezTo>
                    <a:cubicBezTo>
                      <a:pt x="74413" y="225673"/>
                      <a:pt x="-32743" y="175981"/>
                      <a:pt x="10120" y="90569"/>
                    </a:cubicBezTo>
                    <a:close/>
                  </a:path>
                </a:pathLst>
              </a:custGeom>
              <a:solidFill>
                <a:srgbClr val="FF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A0C5E778-58BB-1D48-618A-DAB36D6E649D}"/>
                  </a:ext>
                </a:extLst>
              </p:cNvPr>
              <p:cNvSpPr/>
              <p:nvPr/>
            </p:nvSpPr>
            <p:spPr>
              <a:xfrm>
                <a:off x="2174357" y="3505263"/>
                <a:ext cx="164305" cy="135245"/>
              </a:xfrm>
              <a:custGeom>
                <a:avLst/>
                <a:gdLst>
                  <a:gd name="connsiteX0" fmla="*/ 0 w 147638"/>
                  <a:gd name="connsiteY0" fmla="*/ 4762 h 57150"/>
                  <a:gd name="connsiteX1" fmla="*/ 147638 w 147638"/>
                  <a:gd name="connsiteY1" fmla="*/ 0 h 57150"/>
                  <a:gd name="connsiteX2" fmla="*/ 147638 w 147638"/>
                  <a:gd name="connsiteY2" fmla="*/ 54769 h 57150"/>
                  <a:gd name="connsiteX3" fmla="*/ 2382 w 147638"/>
                  <a:gd name="connsiteY3" fmla="*/ 57150 h 57150"/>
                  <a:gd name="connsiteX4" fmla="*/ 0 w 147638"/>
                  <a:gd name="connsiteY4" fmla="*/ 4762 h 57150"/>
                  <a:gd name="connsiteX0" fmla="*/ 0 w 147638"/>
                  <a:gd name="connsiteY0" fmla="*/ 4762 h 83359"/>
                  <a:gd name="connsiteX1" fmla="*/ 147638 w 147638"/>
                  <a:gd name="connsiteY1" fmla="*/ 0 h 83359"/>
                  <a:gd name="connsiteX2" fmla="*/ 147638 w 147638"/>
                  <a:gd name="connsiteY2" fmla="*/ 54769 h 83359"/>
                  <a:gd name="connsiteX3" fmla="*/ 73819 w 147638"/>
                  <a:gd name="connsiteY3" fmla="*/ 83344 h 83359"/>
                  <a:gd name="connsiteX4" fmla="*/ 2382 w 147638"/>
                  <a:gd name="connsiteY4" fmla="*/ 57150 h 83359"/>
                  <a:gd name="connsiteX5" fmla="*/ 0 w 147638"/>
                  <a:gd name="connsiteY5" fmla="*/ 4762 h 83359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85057"/>
                  <a:gd name="connsiteX1" fmla="*/ 147638 w 147638"/>
                  <a:gd name="connsiteY1" fmla="*/ 0 h 85057"/>
                  <a:gd name="connsiteX2" fmla="*/ 147638 w 147638"/>
                  <a:gd name="connsiteY2" fmla="*/ 54769 h 85057"/>
                  <a:gd name="connsiteX3" fmla="*/ 73819 w 147638"/>
                  <a:gd name="connsiteY3" fmla="*/ 83344 h 85057"/>
                  <a:gd name="connsiteX4" fmla="*/ 2382 w 147638"/>
                  <a:gd name="connsiteY4" fmla="*/ 57150 h 85057"/>
                  <a:gd name="connsiteX5" fmla="*/ 0 w 147638"/>
                  <a:gd name="connsiteY5" fmla="*/ 4762 h 85057"/>
                  <a:gd name="connsiteX0" fmla="*/ 0 w 147638"/>
                  <a:gd name="connsiteY0" fmla="*/ 4762 h 96296"/>
                  <a:gd name="connsiteX1" fmla="*/ 147638 w 147638"/>
                  <a:gd name="connsiteY1" fmla="*/ 0 h 96296"/>
                  <a:gd name="connsiteX2" fmla="*/ 147638 w 147638"/>
                  <a:gd name="connsiteY2" fmla="*/ 54769 h 96296"/>
                  <a:gd name="connsiteX3" fmla="*/ 73819 w 147638"/>
                  <a:gd name="connsiteY3" fmla="*/ 83344 h 96296"/>
                  <a:gd name="connsiteX4" fmla="*/ 2382 w 147638"/>
                  <a:gd name="connsiteY4" fmla="*/ 57150 h 96296"/>
                  <a:gd name="connsiteX5" fmla="*/ 0 w 147638"/>
                  <a:gd name="connsiteY5" fmla="*/ 4762 h 96296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0 w 147638"/>
                  <a:gd name="connsiteY0" fmla="*/ 4762 h 135245"/>
                  <a:gd name="connsiteX1" fmla="*/ 147638 w 147638"/>
                  <a:gd name="connsiteY1" fmla="*/ 0 h 135245"/>
                  <a:gd name="connsiteX2" fmla="*/ 147638 w 147638"/>
                  <a:gd name="connsiteY2" fmla="*/ 54769 h 135245"/>
                  <a:gd name="connsiteX3" fmla="*/ 66676 w 147638"/>
                  <a:gd name="connsiteY3" fmla="*/ 126206 h 135245"/>
                  <a:gd name="connsiteX4" fmla="*/ 2382 w 147638"/>
                  <a:gd name="connsiteY4" fmla="*/ 57150 h 135245"/>
                  <a:gd name="connsiteX5" fmla="*/ 0 w 147638"/>
                  <a:gd name="connsiteY5" fmla="*/ 4762 h 135245"/>
                  <a:gd name="connsiteX0" fmla="*/ 11905 w 159543"/>
                  <a:gd name="connsiteY0" fmla="*/ 4762 h 135245"/>
                  <a:gd name="connsiteX1" fmla="*/ 159543 w 159543"/>
                  <a:gd name="connsiteY1" fmla="*/ 0 h 135245"/>
                  <a:gd name="connsiteX2" fmla="*/ 159543 w 159543"/>
                  <a:gd name="connsiteY2" fmla="*/ 54769 h 135245"/>
                  <a:gd name="connsiteX3" fmla="*/ 78581 w 159543"/>
                  <a:gd name="connsiteY3" fmla="*/ 126206 h 135245"/>
                  <a:gd name="connsiteX4" fmla="*/ 0 w 159543"/>
                  <a:gd name="connsiteY4" fmla="*/ 57150 h 135245"/>
                  <a:gd name="connsiteX5" fmla="*/ 11905 w 159543"/>
                  <a:gd name="connsiteY5" fmla="*/ 4762 h 135245"/>
                  <a:gd name="connsiteX0" fmla="*/ 11905 w 164305"/>
                  <a:gd name="connsiteY0" fmla="*/ 4762 h 135245"/>
                  <a:gd name="connsiteX1" fmla="*/ 159543 w 164305"/>
                  <a:gd name="connsiteY1" fmla="*/ 0 h 135245"/>
                  <a:gd name="connsiteX2" fmla="*/ 164305 w 164305"/>
                  <a:gd name="connsiteY2" fmla="*/ 54769 h 135245"/>
                  <a:gd name="connsiteX3" fmla="*/ 78581 w 164305"/>
                  <a:gd name="connsiteY3" fmla="*/ 126206 h 135245"/>
                  <a:gd name="connsiteX4" fmla="*/ 0 w 164305"/>
                  <a:gd name="connsiteY4" fmla="*/ 57150 h 135245"/>
                  <a:gd name="connsiteX5" fmla="*/ 11905 w 164305"/>
                  <a:gd name="connsiteY5" fmla="*/ 4762 h 135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305" h="135245">
                    <a:moveTo>
                      <a:pt x="11905" y="4762"/>
                    </a:moveTo>
                    <a:cubicBezTo>
                      <a:pt x="65881" y="19844"/>
                      <a:pt x="115092" y="13493"/>
                      <a:pt x="159543" y="0"/>
                    </a:cubicBezTo>
                    <a:lnTo>
                      <a:pt x="164305" y="54769"/>
                    </a:lnTo>
                    <a:cubicBezTo>
                      <a:pt x="138905" y="53975"/>
                      <a:pt x="130175" y="167482"/>
                      <a:pt x="78581" y="126206"/>
                    </a:cubicBezTo>
                    <a:cubicBezTo>
                      <a:pt x="21432" y="141288"/>
                      <a:pt x="23812" y="65881"/>
                      <a:pt x="0" y="57150"/>
                    </a:cubicBezTo>
                    <a:lnTo>
                      <a:pt x="11905" y="4762"/>
                    </a:ln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1" name="Rectangle: Rounded Corners 2">
                <a:extLst>
                  <a:ext uri="{FF2B5EF4-FFF2-40B4-BE49-F238E27FC236}">
                    <a16:creationId xmlns:a16="http://schemas.microsoft.com/office/drawing/2014/main" id="{0BE1F57A-6B2F-CE91-0FAF-552A7151CB6E}"/>
                  </a:ext>
                </a:extLst>
              </p:cNvPr>
              <p:cNvSpPr/>
              <p:nvPr/>
            </p:nvSpPr>
            <p:spPr>
              <a:xfrm>
                <a:off x="1916909" y="3556296"/>
                <a:ext cx="709613" cy="471487"/>
              </a:xfrm>
              <a:custGeom>
                <a:avLst/>
                <a:gdLst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39703 w 838200"/>
                  <a:gd name="connsiteY6" fmla="*/ 990600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990600"/>
                  <a:gd name="connsiteX1" fmla="*/ 139703 w 838200"/>
                  <a:gd name="connsiteY1" fmla="*/ 0 h 990600"/>
                  <a:gd name="connsiteX2" fmla="*/ 698497 w 838200"/>
                  <a:gd name="connsiteY2" fmla="*/ 0 h 990600"/>
                  <a:gd name="connsiteX3" fmla="*/ 838200 w 838200"/>
                  <a:gd name="connsiteY3" fmla="*/ 139703 h 990600"/>
                  <a:gd name="connsiteX4" fmla="*/ 838200 w 838200"/>
                  <a:gd name="connsiteY4" fmla="*/ 850897 h 990600"/>
                  <a:gd name="connsiteX5" fmla="*/ 698497 w 838200"/>
                  <a:gd name="connsiteY5" fmla="*/ 990600 h 990600"/>
                  <a:gd name="connsiteX6" fmla="*/ 163516 w 838200"/>
                  <a:gd name="connsiteY6" fmla="*/ 338137 h 990600"/>
                  <a:gd name="connsiteX7" fmla="*/ 0 w 838200"/>
                  <a:gd name="connsiteY7" fmla="*/ 850897 h 990600"/>
                  <a:gd name="connsiteX8" fmla="*/ 0 w 838200"/>
                  <a:gd name="connsiteY8" fmla="*/ 139703 h 990600"/>
                  <a:gd name="connsiteX0" fmla="*/ 0 w 838200"/>
                  <a:gd name="connsiteY0" fmla="*/ 139703 h 859362"/>
                  <a:gd name="connsiteX1" fmla="*/ 139703 w 838200"/>
                  <a:gd name="connsiteY1" fmla="*/ 0 h 859362"/>
                  <a:gd name="connsiteX2" fmla="*/ 698497 w 838200"/>
                  <a:gd name="connsiteY2" fmla="*/ 0 h 859362"/>
                  <a:gd name="connsiteX3" fmla="*/ 838200 w 838200"/>
                  <a:gd name="connsiteY3" fmla="*/ 139703 h 859362"/>
                  <a:gd name="connsiteX4" fmla="*/ 838200 w 838200"/>
                  <a:gd name="connsiteY4" fmla="*/ 850897 h 859362"/>
                  <a:gd name="connsiteX5" fmla="*/ 579434 w 838200"/>
                  <a:gd name="connsiteY5" fmla="*/ 452438 h 859362"/>
                  <a:gd name="connsiteX6" fmla="*/ 163516 w 838200"/>
                  <a:gd name="connsiteY6" fmla="*/ 338137 h 859362"/>
                  <a:gd name="connsiteX7" fmla="*/ 0 w 838200"/>
                  <a:gd name="connsiteY7" fmla="*/ 850897 h 859362"/>
                  <a:gd name="connsiteX8" fmla="*/ 0 w 838200"/>
                  <a:gd name="connsiteY8" fmla="*/ 139703 h 859362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579434 w 885825"/>
                  <a:gd name="connsiteY5" fmla="*/ 4524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7855"/>
                  <a:gd name="connsiteX1" fmla="*/ 139703 w 885825"/>
                  <a:gd name="connsiteY1" fmla="*/ 0 h 857855"/>
                  <a:gd name="connsiteX2" fmla="*/ 698497 w 885825"/>
                  <a:gd name="connsiteY2" fmla="*/ 0 h 857855"/>
                  <a:gd name="connsiteX3" fmla="*/ 838200 w 885825"/>
                  <a:gd name="connsiteY3" fmla="*/ 139703 h 857855"/>
                  <a:gd name="connsiteX4" fmla="*/ 885825 w 885825"/>
                  <a:gd name="connsiteY4" fmla="*/ 284159 h 857855"/>
                  <a:gd name="connsiteX5" fmla="*/ 688971 w 885825"/>
                  <a:gd name="connsiteY5" fmla="*/ 490538 h 857855"/>
                  <a:gd name="connsiteX6" fmla="*/ 163516 w 885825"/>
                  <a:gd name="connsiteY6" fmla="*/ 338137 h 857855"/>
                  <a:gd name="connsiteX7" fmla="*/ 0 w 885825"/>
                  <a:gd name="connsiteY7" fmla="*/ 850897 h 857855"/>
                  <a:gd name="connsiteX8" fmla="*/ 0 w 885825"/>
                  <a:gd name="connsiteY8" fmla="*/ 139703 h 857855"/>
                  <a:gd name="connsiteX0" fmla="*/ 0 w 885825"/>
                  <a:gd name="connsiteY0" fmla="*/ 139703 h 859933"/>
                  <a:gd name="connsiteX1" fmla="*/ 139703 w 885825"/>
                  <a:gd name="connsiteY1" fmla="*/ 0 h 859933"/>
                  <a:gd name="connsiteX2" fmla="*/ 698497 w 885825"/>
                  <a:gd name="connsiteY2" fmla="*/ 0 h 859933"/>
                  <a:gd name="connsiteX3" fmla="*/ 838200 w 885825"/>
                  <a:gd name="connsiteY3" fmla="*/ 139703 h 859933"/>
                  <a:gd name="connsiteX4" fmla="*/ 885825 w 885825"/>
                  <a:gd name="connsiteY4" fmla="*/ 284159 h 859933"/>
                  <a:gd name="connsiteX5" fmla="*/ 688971 w 885825"/>
                  <a:gd name="connsiteY5" fmla="*/ 490538 h 859933"/>
                  <a:gd name="connsiteX6" fmla="*/ 220666 w 885825"/>
                  <a:gd name="connsiteY6" fmla="*/ 485775 h 859933"/>
                  <a:gd name="connsiteX7" fmla="*/ 0 w 885825"/>
                  <a:gd name="connsiteY7" fmla="*/ 850897 h 859933"/>
                  <a:gd name="connsiteX8" fmla="*/ 0 w 885825"/>
                  <a:gd name="connsiteY8" fmla="*/ 139703 h 859933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180975 w 885825"/>
                  <a:gd name="connsiteY7" fmla="*/ 26510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95275 w 885825"/>
                  <a:gd name="connsiteY7" fmla="*/ 169859 h 490538"/>
                  <a:gd name="connsiteX8" fmla="*/ 0 w 885825"/>
                  <a:gd name="connsiteY8" fmla="*/ 139703 h 490538"/>
                  <a:gd name="connsiteX0" fmla="*/ 0 w 885825"/>
                  <a:gd name="connsiteY0" fmla="*/ 139703 h 490538"/>
                  <a:gd name="connsiteX1" fmla="*/ 139703 w 885825"/>
                  <a:gd name="connsiteY1" fmla="*/ 0 h 490538"/>
                  <a:gd name="connsiteX2" fmla="*/ 698497 w 885825"/>
                  <a:gd name="connsiteY2" fmla="*/ 0 h 490538"/>
                  <a:gd name="connsiteX3" fmla="*/ 838200 w 885825"/>
                  <a:gd name="connsiteY3" fmla="*/ 139703 h 490538"/>
                  <a:gd name="connsiteX4" fmla="*/ 885825 w 885825"/>
                  <a:gd name="connsiteY4" fmla="*/ 284159 h 490538"/>
                  <a:gd name="connsiteX5" fmla="*/ 688971 w 885825"/>
                  <a:gd name="connsiteY5" fmla="*/ 490538 h 490538"/>
                  <a:gd name="connsiteX6" fmla="*/ 220666 w 885825"/>
                  <a:gd name="connsiteY6" fmla="*/ 485775 h 490538"/>
                  <a:gd name="connsiteX7" fmla="*/ 209550 w 885825"/>
                  <a:gd name="connsiteY7" fmla="*/ 269872 h 490538"/>
                  <a:gd name="connsiteX8" fmla="*/ 0 w 885825"/>
                  <a:gd name="connsiteY8" fmla="*/ 139703 h 490538"/>
                  <a:gd name="connsiteX0" fmla="*/ 6884 w 797459"/>
                  <a:gd name="connsiteY0" fmla="*/ 215903 h 490538"/>
                  <a:gd name="connsiteX1" fmla="*/ 51337 w 797459"/>
                  <a:gd name="connsiteY1" fmla="*/ 0 h 490538"/>
                  <a:gd name="connsiteX2" fmla="*/ 610131 w 797459"/>
                  <a:gd name="connsiteY2" fmla="*/ 0 h 490538"/>
                  <a:gd name="connsiteX3" fmla="*/ 749834 w 797459"/>
                  <a:gd name="connsiteY3" fmla="*/ 139703 h 490538"/>
                  <a:gd name="connsiteX4" fmla="*/ 797459 w 797459"/>
                  <a:gd name="connsiteY4" fmla="*/ 284159 h 490538"/>
                  <a:gd name="connsiteX5" fmla="*/ 600605 w 797459"/>
                  <a:gd name="connsiteY5" fmla="*/ 490538 h 490538"/>
                  <a:gd name="connsiteX6" fmla="*/ 132300 w 797459"/>
                  <a:gd name="connsiteY6" fmla="*/ 485775 h 490538"/>
                  <a:gd name="connsiteX7" fmla="*/ 121184 w 797459"/>
                  <a:gd name="connsiteY7" fmla="*/ 269872 h 490538"/>
                  <a:gd name="connsiteX8" fmla="*/ 6884 w 797459"/>
                  <a:gd name="connsiteY8" fmla="*/ 215903 h 490538"/>
                  <a:gd name="connsiteX0" fmla="*/ 0 w 790575"/>
                  <a:gd name="connsiteY0" fmla="*/ 215903 h 490538"/>
                  <a:gd name="connsiteX1" fmla="*/ 111128 w 790575"/>
                  <a:gd name="connsiteY1" fmla="*/ 42863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215903 h 490538"/>
                  <a:gd name="connsiteX1" fmla="*/ 254003 w 790575"/>
                  <a:gd name="connsiteY1" fmla="*/ 19051 h 490538"/>
                  <a:gd name="connsiteX2" fmla="*/ 603247 w 790575"/>
                  <a:gd name="connsiteY2" fmla="*/ 0 h 490538"/>
                  <a:gd name="connsiteX3" fmla="*/ 742950 w 790575"/>
                  <a:gd name="connsiteY3" fmla="*/ 139703 h 490538"/>
                  <a:gd name="connsiteX4" fmla="*/ 790575 w 790575"/>
                  <a:gd name="connsiteY4" fmla="*/ 284159 h 490538"/>
                  <a:gd name="connsiteX5" fmla="*/ 593721 w 790575"/>
                  <a:gd name="connsiteY5" fmla="*/ 490538 h 490538"/>
                  <a:gd name="connsiteX6" fmla="*/ 125416 w 790575"/>
                  <a:gd name="connsiteY6" fmla="*/ 485775 h 490538"/>
                  <a:gd name="connsiteX7" fmla="*/ 114300 w 790575"/>
                  <a:gd name="connsiteY7" fmla="*/ 269872 h 490538"/>
                  <a:gd name="connsiteX8" fmla="*/ 0 w 790575"/>
                  <a:gd name="connsiteY8" fmla="*/ 215903 h 490538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03222 w 790575"/>
                  <a:gd name="connsiteY2" fmla="*/ 90486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742950 w 790575"/>
                  <a:gd name="connsiteY3" fmla="*/ 120652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790575"/>
                  <a:gd name="connsiteY0" fmla="*/ 196852 h 471487"/>
                  <a:gd name="connsiteX1" fmla="*/ 254003 w 790575"/>
                  <a:gd name="connsiteY1" fmla="*/ 0 h 471487"/>
                  <a:gd name="connsiteX2" fmla="*/ 417510 w 790575"/>
                  <a:gd name="connsiteY2" fmla="*/ 4761 h 471487"/>
                  <a:gd name="connsiteX3" fmla="*/ 523875 w 790575"/>
                  <a:gd name="connsiteY3" fmla="*/ 68265 h 471487"/>
                  <a:gd name="connsiteX4" fmla="*/ 790575 w 790575"/>
                  <a:gd name="connsiteY4" fmla="*/ 265108 h 471487"/>
                  <a:gd name="connsiteX5" fmla="*/ 593721 w 790575"/>
                  <a:gd name="connsiteY5" fmla="*/ 471487 h 471487"/>
                  <a:gd name="connsiteX6" fmla="*/ 125416 w 790575"/>
                  <a:gd name="connsiteY6" fmla="*/ 466724 h 471487"/>
                  <a:gd name="connsiteX7" fmla="*/ 114300 w 790575"/>
                  <a:gd name="connsiteY7" fmla="*/ 250821 h 471487"/>
                  <a:gd name="connsiteX8" fmla="*/ 0 w 790575"/>
                  <a:gd name="connsiteY8" fmla="*/ 196852 h 471487"/>
                  <a:gd name="connsiteX0" fmla="*/ 0 w 609938"/>
                  <a:gd name="connsiteY0" fmla="*/ 196852 h 471487"/>
                  <a:gd name="connsiteX1" fmla="*/ 254003 w 609938"/>
                  <a:gd name="connsiteY1" fmla="*/ 0 h 471487"/>
                  <a:gd name="connsiteX2" fmla="*/ 417510 w 609938"/>
                  <a:gd name="connsiteY2" fmla="*/ 4761 h 471487"/>
                  <a:gd name="connsiteX3" fmla="*/ 523875 w 609938"/>
                  <a:gd name="connsiteY3" fmla="*/ 68265 h 471487"/>
                  <a:gd name="connsiteX4" fmla="*/ 447675 w 609938"/>
                  <a:gd name="connsiteY4" fmla="*/ 260345 h 471487"/>
                  <a:gd name="connsiteX5" fmla="*/ 593721 w 609938"/>
                  <a:gd name="connsiteY5" fmla="*/ 471487 h 471487"/>
                  <a:gd name="connsiteX6" fmla="*/ 125416 w 609938"/>
                  <a:gd name="connsiteY6" fmla="*/ 466724 h 471487"/>
                  <a:gd name="connsiteX7" fmla="*/ 114300 w 609938"/>
                  <a:gd name="connsiteY7" fmla="*/ 250821 h 471487"/>
                  <a:gd name="connsiteX8" fmla="*/ 0 w 609938"/>
                  <a:gd name="connsiteY8" fmla="*/ 196852 h 471487"/>
                  <a:gd name="connsiteX0" fmla="*/ 0 w 707932"/>
                  <a:gd name="connsiteY0" fmla="*/ 196852 h 471487"/>
                  <a:gd name="connsiteX1" fmla="*/ 254003 w 707932"/>
                  <a:gd name="connsiteY1" fmla="*/ 0 h 471487"/>
                  <a:gd name="connsiteX2" fmla="*/ 417510 w 707932"/>
                  <a:gd name="connsiteY2" fmla="*/ 4761 h 471487"/>
                  <a:gd name="connsiteX3" fmla="*/ 676275 w 707932"/>
                  <a:gd name="connsiteY3" fmla="*/ 192090 h 471487"/>
                  <a:gd name="connsiteX4" fmla="*/ 447675 w 707932"/>
                  <a:gd name="connsiteY4" fmla="*/ 260345 h 471487"/>
                  <a:gd name="connsiteX5" fmla="*/ 593721 w 707932"/>
                  <a:gd name="connsiteY5" fmla="*/ 471487 h 471487"/>
                  <a:gd name="connsiteX6" fmla="*/ 125416 w 707932"/>
                  <a:gd name="connsiteY6" fmla="*/ 466724 h 471487"/>
                  <a:gd name="connsiteX7" fmla="*/ 114300 w 707932"/>
                  <a:gd name="connsiteY7" fmla="*/ 250821 h 471487"/>
                  <a:gd name="connsiteX8" fmla="*/ 0 w 707932"/>
                  <a:gd name="connsiteY8" fmla="*/ 196852 h 471487"/>
                  <a:gd name="connsiteX0" fmla="*/ 0 w 715906"/>
                  <a:gd name="connsiteY0" fmla="*/ 196852 h 471487"/>
                  <a:gd name="connsiteX1" fmla="*/ 254003 w 715906"/>
                  <a:gd name="connsiteY1" fmla="*/ 0 h 471487"/>
                  <a:gd name="connsiteX2" fmla="*/ 417510 w 715906"/>
                  <a:gd name="connsiteY2" fmla="*/ 4761 h 471487"/>
                  <a:gd name="connsiteX3" fmla="*/ 676275 w 715906"/>
                  <a:gd name="connsiteY3" fmla="*/ 192090 h 471487"/>
                  <a:gd name="connsiteX4" fmla="*/ 561975 w 715906"/>
                  <a:gd name="connsiteY4" fmla="*/ 236533 h 471487"/>
                  <a:gd name="connsiteX5" fmla="*/ 593721 w 715906"/>
                  <a:gd name="connsiteY5" fmla="*/ 471487 h 471487"/>
                  <a:gd name="connsiteX6" fmla="*/ 125416 w 715906"/>
                  <a:gd name="connsiteY6" fmla="*/ 466724 h 471487"/>
                  <a:gd name="connsiteX7" fmla="*/ 114300 w 715906"/>
                  <a:gd name="connsiteY7" fmla="*/ 250821 h 471487"/>
                  <a:gd name="connsiteX8" fmla="*/ 0 w 715906"/>
                  <a:gd name="connsiteY8" fmla="*/ 196852 h 471487"/>
                  <a:gd name="connsiteX0" fmla="*/ 0 w 728346"/>
                  <a:gd name="connsiteY0" fmla="*/ 196852 h 471487"/>
                  <a:gd name="connsiteX1" fmla="*/ 254003 w 728346"/>
                  <a:gd name="connsiteY1" fmla="*/ 0 h 471487"/>
                  <a:gd name="connsiteX2" fmla="*/ 417510 w 728346"/>
                  <a:gd name="connsiteY2" fmla="*/ 4761 h 471487"/>
                  <a:gd name="connsiteX3" fmla="*/ 676275 w 728346"/>
                  <a:gd name="connsiteY3" fmla="*/ 192090 h 471487"/>
                  <a:gd name="connsiteX4" fmla="*/ 561975 w 728346"/>
                  <a:gd name="connsiteY4" fmla="*/ 236533 h 471487"/>
                  <a:gd name="connsiteX5" fmla="*/ 593721 w 728346"/>
                  <a:gd name="connsiteY5" fmla="*/ 471487 h 471487"/>
                  <a:gd name="connsiteX6" fmla="*/ 125416 w 728346"/>
                  <a:gd name="connsiteY6" fmla="*/ 466724 h 471487"/>
                  <a:gd name="connsiteX7" fmla="*/ 114300 w 728346"/>
                  <a:gd name="connsiteY7" fmla="*/ 250821 h 471487"/>
                  <a:gd name="connsiteX8" fmla="*/ 0 w 728346"/>
                  <a:gd name="connsiteY8" fmla="*/ 196852 h 471487"/>
                  <a:gd name="connsiteX0" fmla="*/ 0 w 729053"/>
                  <a:gd name="connsiteY0" fmla="*/ 196852 h 471487"/>
                  <a:gd name="connsiteX1" fmla="*/ 254003 w 729053"/>
                  <a:gd name="connsiteY1" fmla="*/ 0 h 471487"/>
                  <a:gd name="connsiteX2" fmla="*/ 417510 w 729053"/>
                  <a:gd name="connsiteY2" fmla="*/ 4761 h 471487"/>
                  <a:gd name="connsiteX3" fmla="*/ 676275 w 729053"/>
                  <a:gd name="connsiteY3" fmla="*/ 192090 h 471487"/>
                  <a:gd name="connsiteX4" fmla="*/ 566738 w 729053"/>
                  <a:gd name="connsiteY4" fmla="*/ 269871 h 471487"/>
                  <a:gd name="connsiteX5" fmla="*/ 593721 w 729053"/>
                  <a:gd name="connsiteY5" fmla="*/ 471487 h 471487"/>
                  <a:gd name="connsiteX6" fmla="*/ 125416 w 729053"/>
                  <a:gd name="connsiteY6" fmla="*/ 466724 h 471487"/>
                  <a:gd name="connsiteX7" fmla="*/ 114300 w 729053"/>
                  <a:gd name="connsiteY7" fmla="*/ 250821 h 471487"/>
                  <a:gd name="connsiteX8" fmla="*/ 0 w 729053"/>
                  <a:gd name="connsiteY8" fmla="*/ 196852 h 471487"/>
                  <a:gd name="connsiteX0" fmla="*/ 0 w 676275"/>
                  <a:gd name="connsiteY0" fmla="*/ 196852 h 471487"/>
                  <a:gd name="connsiteX1" fmla="*/ 254003 w 676275"/>
                  <a:gd name="connsiteY1" fmla="*/ 0 h 471487"/>
                  <a:gd name="connsiteX2" fmla="*/ 417510 w 676275"/>
                  <a:gd name="connsiteY2" fmla="*/ 4761 h 471487"/>
                  <a:gd name="connsiteX3" fmla="*/ 676275 w 676275"/>
                  <a:gd name="connsiteY3" fmla="*/ 192090 h 471487"/>
                  <a:gd name="connsiteX4" fmla="*/ 566738 w 676275"/>
                  <a:gd name="connsiteY4" fmla="*/ 269871 h 471487"/>
                  <a:gd name="connsiteX5" fmla="*/ 593721 w 676275"/>
                  <a:gd name="connsiteY5" fmla="*/ 471487 h 471487"/>
                  <a:gd name="connsiteX6" fmla="*/ 125416 w 676275"/>
                  <a:gd name="connsiteY6" fmla="*/ 466724 h 471487"/>
                  <a:gd name="connsiteX7" fmla="*/ 114300 w 676275"/>
                  <a:gd name="connsiteY7" fmla="*/ 250821 h 471487"/>
                  <a:gd name="connsiteX8" fmla="*/ 0 w 676275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  <a:gd name="connsiteX0" fmla="*/ 0 w 709613"/>
                  <a:gd name="connsiteY0" fmla="*/ 196852 h 471487"/>
                  <a:gd name="connsiteX1" fmla="*/ 254003 w 709613"/>
                  <a:gd name="connsiteY1" fmla="*/ 0 h 471487"/>
                  <a:gd name="connsiteX2" fmla="*/ 417510 w 709613"/>
                  <a:gd name="connsiteY2" fmla="*/ 4761 h 471487"/>
                  <a:gd name="connsiteX3" fmla="*/ 709613 w 709613"/>
                  <a:gd name="connsiteY3" fmla="*/ 187328 h 471487"/>
                  <a:gd name="connsiteX4" fmla="*/ 566738 w 709613"/>
                  <a:gd name="connsiteY4" fmla="*/ 269871 h 471487"/>
                  <a:gd name="connsiteX5" fmla="*/ 593721 w 709613"/>
                  <a:gd name="connsiteY5" fmla="*/ 471487 h 471487"/>
                  <a:gd name="connsiteX6" fmla="*/ 125416 w 709613"/>
                  <a:gd name="connsiteY6" fmla="*/ 466724 h 471487"/>
                  <a:gd name="connsiteX7" fmla="*/ 114300 w 709613"/>
                  <a:gd name="connsiteY7" fmla="*/ 250821 h 471487"/>
                  <a:gd name="connsiteX8" fmla="*/ 0 w 709613"/>
                  <a:gd name="connsiteY8" fmla="*/ 196852 h 47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9613" h="471487">
                    <a:moveTo>
                      <a:pt x="0" y="196852"/>
                    </a:moveTo>
                    <a:cubicBezTo>
                      <a:pt x="0" y="119696"/>
                      <a:pt x="176847" y="0"/>
                      <a:pt x="254003" y="0"/>
                    </a:cubicBezTo>
                    <a:cubicBezTo>
                      <a:pt x="313268" y="53974"/>
                      <a:pt x="363008" y="46037"/>
                      <a:pt x="417510" y="4761"/>
                    </a:cubicBezTo>
                    <a:cubicBezTo>
                      <a:pt x="494666" y="4761"/>
                      <a:pt x="657225" y="119697"/>
                      <a:pt x="709613" y="187328"/>
                    </a:cubicBezTo>
                    <a:cubicBezTo>
                      <a:pt x="622300" y="229130"/>
                      <a:pt x="596901" y="223307"/>
                      <a:pt x="566738" y="269871"/>
                    </a:cubicBezTo>
                    <a:cubicBezTo>
                      <a:pt x="566738" y="347027"/>
                      <a:pt x="670877" y="471487"/>
                      <a:pt x="593721" y="471487"/>
                    </a:cubicBezTo>
                    <a:cubicBezTo>
                      <a:pt x="407456" y="471487"/>
                      <a:pt x="311681" y="466724"/>
                      <a:pt x="125416" y="466724"/>
                    </a:cubicBezTo>
                    <a:cubicBezTo>
                      <a:pt x="48260" y="466724"/>
                      <a:pt x="114300" y="327977"/>
                      <a:pt x="114300" y="250821"/>
                    </a:cubicBezTo>
                    <a:lnTo>
                      <a:pt x="0" y="196852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806532DD-6481-C533-159F-3F4C1F9EDB2F}"/>
                  </a:ext>
                </a:extLst>
              </p:cNvPr>
              <p:cNvSpPr/>
              <p:nvPr/>
            </p:nvSpPr>
            <p:spPr>
              <a:xfrm>
                <a:off x="2014504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D7466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FC2A8C86-B23D-5E15-7985-DA0857A3612A}"/>
                  </a:ext>
                </a:extLst>
              </p:cNvPr>
              <p:cNvSpPr/>
              <p:nvPr/>
            </p:nvSpPr>
            <p:spPr>
              <a:xfrm flipH="1">
                <a:off x="2383051" y="3553915"/>
                <a:ext cx="121443" cy="334485"/>
              </a:xfrm>
              <a:custGeom>
                <a:avLst/>
                <a:gdLst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  <a:gd name="connsiteX0" fmla="*/ 42862 w 121443"/>
                  <a:gd name="connsiteY0" fmla="*/ 16668 h 400050"/>
                  <a:gd name="connsiteX1" fmla="*/ 121443 w 121443"/>
                  <a:gd name="connsiteY1" fmla="*/ 0 h 400050"/>
                  <a:gd name="connsiteX2" fmla="*/ 21431 w 121443"/>
                  <a:gd name="connsiteY2" fmla="*/ 400050 h 400050"/>
                  <a:gd name="connsiteX3" fmla="*/ 0 w 121443"/>
                  <a:gd name="connsiteY3" fmla="*/ 390525 h 400050"/>
                  <a:gd name="connsiteX4" fmla="*/ 19050 w 121443"/>
                  <a:gd name="connsiteY4" fmla="*/ 335756 h 400050"/>
                  <a:gd name="connsiteX5" fmla="*/ 42862 w 121443"/>
                  <a:gd name="connsiteY5" fmla="*/ 16668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443" h="400050">
                    <a:moveTo>
                      <a:pt x="42862" y="16668"/>
                    </a:moveTo>
                    <a:lnTo>
                      <a:pt x="121443" y="0"/>
                    </a:lnTo>
                    <a:lnTo>
                      <a:pt x="21431" y="400050"/>
                    </a:lnTo>
                    <a:lnTo>
                      <a:pt x="0" y="390525"/>
                    </a:lnTo>
                    <a:lnTo>
                      <a:pt x="19050" y="335756"/>
                    </a:lnTo>
                    <a:cubicBezTo>
                      <a:pt x="15081" y="227012"/>
                      <a:pt x="8731" y="113506"/>
                      <a:pt x="42862" y="16668"/>
                    </a:cubicBezTo>
                    <a:close/>
                  </a:path>
                </a:pathLst>
              </a:custGeom>
              <a:solidFill>
                <a:srgbClr val="D74664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51" name="Group 650">
              <a:extLst>
                <a:ext uri="{FF2B5EF4-FFF2-40B4-BE49-F238E27FC236}">
                  <a16:creationId xmlns:a16="http://schemas.microsoft.com/office/drawing/2014/main" id="{E1DD1141-DF8A-DD7C-F70A-AB84CB2299FD}"/>
                </a:ext>
              </a:extLst>
            </p:cNvPr>
            <p:cNvGrpSpPr/>
            <p:nvPr/>
          </p:nvGrpSpPr>
          <p:grpSpPr>
            <a:xfrm>
              <a:off x="4174222" y="4137137"/>
              <a:ext cx="1167175" cy="851629"/>
              <a:chOff x="8622854" y="2811790"/>
              <a:chExt cx="1167175" cy="851629"/>
            </a:xfrm>
          </p:grpSpPr>
          <p:sp>
            <p:nvSpPr>
              <p:cNvPr id="666" name="Oval 36">
                <a:extLst>
                  <a:ext uri="{FF2B5EF4-FFF2-40B4-BE49-F238E27FC236}">
                    <a16:creationId xmlns:a16="http://schemas.microsoft.com/office/drawing/2014/main" id="{8D53A9BF-A9C1-7B19-6B2B-0903EF8095DE}"/>
                  </a:ext>
                </a:extLst>
              </p:cNvPr>
              <p:cNvSpPr/>
              <p:nvPr/>
            </p:nvSpPr>
            <p:spPr>
              <a:xfrm>
                <a:off x="8622854" y="3255041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7" name="Oval 36">
                <a:extLst>
                  <a:ext uri="{FF2B5EF4-FFF2-40B4-BE49-F238E27FC236}">
                    <a16:creationId xmlns:a16="http://schemas.microsoft.com/office/drawing/2014/main" id="{7CF8839D-430F-A81E-F88B-7DB00413B916}"/>
                  </a:ext>
                </a:extLst>
              </p:cNvPr>
              <p:cNvSpPr/>
              <p:nvPr/>
            </p:nvSpPr>
            <p:spPr>
              <a:xfrm flipH="1">
                <a:off x="9619522" y="3236202"/>
                <a:ext cx="170507" cy="224110"/>
              </a:xfrm>
              <a:custGeom>
                <a:avLst/>
                <a:gdLst>
                  <a:gd name="connsiteX0" fmla="*/ 0 w 231370"/>
                  <a:gd name="connsiteY0" fmla="*/ 101839 h 203677"/>
                  <a:gd name="connsiteX1" fmla="*/ 115685 w 231370"/>
                  <a:gd name="connsiteY1" fmla="*/ 0 h 203677"/>
                  <a:gd name="connsiteX2" fmla="*/ 231370 w 231370"/>
                  <a:gd name="connsiteY2" fmla="*/ 101839 h 203677"/>
                  <a:gd name="connsiteX3" fmla="*/ 115685 w 231370"/>
                  <a:gd name="connsiteY3" fmla="*/ 203678 h 203677"/>
                  <a:gd name="connsiteX4" fmla="*/ 0 w 231370"/>
                  <a:gd name="connsiteY4" fmla="*/ 101839 h 203677"/>
                  <a:gd name="connsiteX0" fmla="*/ 774 w 232144"/>
                  <a:gd name="connsiteY0" fmla="*/ 104220 h 206059"/>
                  <a:gd name="connsiteX1" fmla="*/ 83121 w 232144"/>
                  <a:gd name="connsiteY1" fmla="*/ 0 h 206059"/>
                  <a:gd name="connsiteX2" fmla="*/ 232144 w 232144"/>
                  <a:gd name="connsiteY2" fmla="*/ 104220 h 206059"/>
                  <a:gd name="connsiteX3" fmla="*/ 116459 w 232144"/>
                  <a:gd name="connsiteY3" fmla="*/ 206059 h 206059"/>
                  <a:gd name="connsiteX4" fmla="*/ 774 w 232144"/>
                  <a:gd name="connsiteY4" fmla="*/ 104220 h 206059"/>
                  <a:gd name="connsiteX0" fmla="*/ 2052 w 233422"/>
                  <a:gd name="connsiteY0" fmla="*/ 104220 h 217965"/>
                  <a:gd name="connsiteX1" fmla="*/ 84399 w 233422"/>
                  <a:gd name="connsiteY1" fmla="*/ 0 h 217965"/>
                  <a:gd name="connsiteX2" fmla="*/ 233422 w 233422"/>
                  <a:gd name="connsiteY2" fmla="*/ 104220 h 217965"/>
                  <a:gd name="connsiteX3" fmla="*/ 146312 w 233422"/>
                  <a:gd name="connsiteY3" fmla="*/ 217965 h 217965"/>
                  <a:gd name="connsiteX4" fmla="*/ 2052 w 233422"/>
                  <a:gd name="connsiteY4" fmla="*/ 104220 h 217965"/>
                  <a:gd name="connsiteX0" fmla="*/ 2052 w 235684"/>
                  <a:gd name="connsiteY0" fmla="*/ 104220 h 222159"/>
                  <a:gd name="connsiteX1" fmla="*/ 84399 w 235684"/>
                  <a:gd name="connsiteY1" fmla="*/ 0 h 222159"/>
                  <a:gd name="connsiteX2" fmla="*/ 233422 w 235684"/>
                  <a:gd name="connsiteY2" fmla="*/ 104220 h 222159"/>
                  <a:gd name="connsiteX3" fmla="*/ 146312 w 235684"/>
                  <a:gd name="connsiteY3" fmla="*/ 217965 h 222159"/>
                  <a:gd name="connsiteX4" fmla="*/ 2052 w 235684"/>
                  <a:gd name="connsiteY4" fmla="*/ 104220 h 222159"/>
                  <a:gd name="connsiteX0" fmla="*/ 53 w 233685"/>
                  <a:gd name="connsiteY0" fmla="*/ 104220 h 222237"/>
                  <a:gd name="connsiteX1" fmla="*/ 82400 w 233685"/>
                  <a:gd name="connsiteY1" fmla="*/ 0 h 222237"/>
                  <a:gd name="connsiteX2" fmla="*/ 231423 w 233685"/>
                  <a:gd name="connsiteY2" fmla="*/ 104220 h 222237"/>
                  <a:gd name="connsiteX3" fmla="*/ 144313 w 233685"/>
                  <a:gd name="connsiteY3" fmla="*/ 217965 h 222237"/>
                  <a:gd name="connsiteX4" fmla="*/ 53 w 233685"/>
                  <a:gd name="connsiteY4" fmla="*/ 104220 h 222237"/>
                  <a:gd name="connsiteX0" fmla="*/ 53 w 233685"/>
                  <a:gd name="connsiteY0" fmla="*/ 105451 h 223468"/>
                  <a:gd name="connsiteX1" fmla="*/ 82400 w 233685"/>
                  <a:gd name="connsiteY1" fmla="*/ 1231 h 223468"/>
                  <a:gd name="connsiteX2" fmla="*/ 231423 w 233685"/>
                  <a:gd name="connsiteY2" fmla="*/ 105451 h 223468"/>
                  <a:gd name="connsiteX3" fmla="*/ 144313 w 233685"/>
                  <a:gd name="connsiteY3" fmla="*/ 219196 h 223468"/>
                  <a:gd name="connsiteX4" fmla="*/ 53 w 233685"/>
                  <a:gd name="connsiteY4" fmla="*/ 105451 h 223468"/>
                  <a:gd name="connsiteX0" fmla="*/ 1668 w 235300"/>
                  <a:gd name="connsiteY0" fmla="*/ 105484 h 223582"/>
                  <a:gd name="connsiteX1" fmla="*/ 84015 w 235300"/>
                  <a:gd name="connsiteY1" fmla="*/ 1264 h 223582"/>
                  <a:gd name="connsiteX2" fmla="*/ 233038 w 235300"/>
                  <a:gd name="connsiteY2" fmla="*/ 105484 h 223582"/>
                  <a:gd name="connsiteX3" fmla="*/ 145928 w 235300"/>
                  <a:gd name="connsiteY3" fmla="*/ 219229 h 223582"/>
                  <a:gd name="connsiteX4" fmla="*/ 1668 w 235300"/>
                  <a:gd name="connsiteY4" fmla="*/ 105484 h 223582"/>
                  <a:gd name="connsiteX0" fmla="*/ 4973 w 238605"/>
                  <a:gd name="connsiteY0" fmla="*/ 105557 h 223827"/>
                  <a:gd name="connsiteX1" fmla="*/ 87320 w 238605"/>
                  <a:gd name="connsiteY1" fmla="*/ 1337 h 223827"/>
                  <a:gd name="connsiteX2" fmla="*/ 236343 w 238605"/>
                  <a:gd name="connsiteY2" fmla="*/ 105557 h 223827"/>
                  <a:gd name="connsiteX3" fmla="*/ 149233 w 238605"/>
                  <a:gd name="connsiteY3" fmla="*/ 219302 h 223827"/>
                  <a:gd name="connsiteX4" fmla="*/ 4973 w 238605"/>
                  <a:gd name="connsiteY4" fmla="*/ 105557 h 223827"/>
                  <a:gd name="connsiteX0" fmla="*/ 980 w 234612"/>
                  <a:gd name="connsiteY0" fmla="*/ 105682 h 224234"/>
                  <a:gd name="connsiteX1" fmla="*/ 83327 w 234612"/>
                  <a:gd name="connsiteY1" fmla="*/ 1462 h 224234"/>
                  <a:gd name="connsiteX2" fmla="*/ 232350 w 234612"/>
                  <a:gd name="connsiteY2" fmla="*/ 105682 h 224234"/>
                  <a:gd name="connsiteX3" fmla="*/ 145240 w 234612"/>
                  <a:gd name="connsiteY3" fmla="*/ 219427 h 224234"/>
                  <a:gd name="connsiteX4" fmla="*/ 980 w 234612"/>
                  <a:gd name="connsiteY4" fmla="*/ 105682 h 224234"/>
                  <a:gd name="connsiteX0" fmla="*/ 375 w 241270"/>
                  <a:gd name="connsiteY0" fmla="*/ 106604 h 217970"/>
                  <a:gd name="connsiteX1" fmla="*/ 92247 w 241270"/>
                  <a:gd name="connsiteY1" fmla="*/ 3 h 217970"/>
                  <a:gd name="connsiteX2" fmla="*/ 241270 w 241270"/>
                  <a:gd name="connsiteY2" fmla="*/ 104223 h 217970"/>
                  <a:gd name="connsiteX3" fmla="*/ 154160 w 241270"/>
                  <a:gd name="connsiteY3" fmla="*/ 217968 h 217970"/>
                  <a:gd name="connsiteX4" fmla="*/ 375 w 241270"/>
                  <a:gd name="connsiteY4" fmla="*/ 106604 h 217970"/>
                  <a:gd name="connsiteX0" fmla="*/ 1340 w 242235"/>
                  <a:gd name="connsiteY0" fmla="*/ 106604 h 217974"/>
                  <a:gd name="connsiteX1" fmla="*/ 93212 w 242235"/>
                  <a:gd name="connsiteY1" fmla="*/ 3 h 217974"/>
                  <a:gd name="connsiteX2" fmla="*/ 242235 w 242235"/>
                  <a:gd name="connsiteY2" fmla="*/ 104223 h 217974"/>
                  <a:gd name="connsiteX3" fmla="*/ 155125 w 242235"/>
                  <a:gd name="connsiteY3" fmla="*/ 217968 h 217974"/>
                  <a:gd name="connsiteX4" fmla="*/ 1340 w 242235"/>
                  <a:gd name="connsiteY4" fmla="*/ 106604 h 217974"/>
                  <a:gd name="connsiteX0" fmla="*/ 698 w 241593"/>
                  <a:gd name="connsiteY0" fmla="*/ 106604 h 217977"/>
                  <a:gd name="connsiteX1" fmla="*/ 92570 w 241593"/>
                  <a:gd name="connsiteY1" fmla="*/ 3 h 217977"/>
                  <a:gd name="connsiteX2" fmla="*/ 241593 w 241593"/>
                  <a:gd name="connsiteY2" fmla="*/ 104223 h 217977"/>
                  <a:gd name="connsiteX3" fmla="*/ 154483 w 241593"/>
                  <a:gd name="connsiteY3" fmla="*/ 217968 h 217977"/>
                  <a:gd name="connsiteX4" fmla="*/ 698 w 241593"/>
                  <a:gd name="connsiteY4" fmla="*/ 106604 h 217977"/>
                  <a:gd name="connsiteX0" fmla="*/ 674 w 241569"/>
                  <a:gd name="connsiteY0" fmla="*/ 106604 h 222658"/>
                  <a:gd name="connsiteX1" fmla="*/ 92546 w 241569"/>
                  <a:gd name="connsiteY1" fmla="*/ 3 h 222658"/>
                  <a:gd name="connsiteX2" fmla="*/ 241569 w 241569"/>
                  <a:gd name="connsiteY2" fmla="*/ 104223 h 222658"/>
                  <a:gd name="connsiteX3" fmla="*/ 154459 w 241569"/>
                  <a:gd name="connsiteY3" fmla="*/ 217968 h 222658"/>
                  <a:gd name="connsiteX4" fmla="*/ 674 w 241569"/>
                  <a:gd name="connsiteY4" fmla="*/ 106604 h 222658"/>
                  <a:gd name="connsiteX0" fmla="*/ 2825 w 243720"/>
                  <a:gd name="connsiteY0" fmla="*/ 106604 h 220761"/>
                  <a:gd name="connsiteX1" fmla="*/ 94697 w 243720"/>
                  <a:gd name="connsiteY1" fmla="*/ 3 h 220761"/>
                  <a:gd name="connsiteX2" fmla="*/ 243720 w 243720"/>
                  <a:gd name="connsiteY2" fmla="*/ 104223 h 220761"/>
                  <a:gd name="connsiteX3" fmla="*/ 156610 w 243720"/>
                  <a:gd name="connsiteY3" fmla="*/ 217968 h 220761"/>
                  <a:gd name="connsiteX4" fmla="*/ 35659 w 243720"/>
                  <a:gd name="connsiteY4" fmla="*/ 179363 h 220761"/>
                  <a:gd name="connsiteX5" fmla="*/ 2825 w 243720"/>
                  <a:gd name="connsiteY5" fmla="*/ 106604 h 220761"/>
                  <a:gd name="connsiteX0" fmla="*/ 1689 w 242584"/>
                  <a:gd name="connsiteY0" fmla="*/ 106604 h 220761"/>
                  <a:gd name="connsiteX1" fmla="*/ 93561 w 242584"/>
                  <a:gd name="connsiteY1" fmla="*/ 3 h 220761"/>
                  <a:gd name="connsiteX2" fmla="*/ 242584 w 242584"/>
                  <a:gd name="connsiteY2" fmla="*/ 104223 h 220761"/>
                  <a:gd name="connsiteX3" fmla="*/ 155474 w 242584"/>
                  <a:gd name="connsiteY3" fmla="*/ 217968 h 220761"/>
                  <a:gd name="connsiteX4" fmla="*/ 34523 w 242584"/>
                  <a:gd name="connsiteY4" fmla="*/ 179363 h 220761"/>
                  <a:gd name="connsiteX5" fmla="*/ 1689 w 242584"/>
                  <a:gd name="connsiteY5" fmla="*/ 106604 h 220761"/>
                  <a:gd name="connsiteX0" fmla="*/ 1689 w 242584"/>
                  <a:gd name="connsiteY0" fmla="*/ 108496 h 222653"/>
                  <a:gd name="connsiteX1" fmla="*/ 93561 w 242584"/>
                  <a:gd name="connsiteY1" fmla="*/ 1895 h 222653"/>
                  <a:gd name="connsiteX2" fmla="*/ 242584 w 242584"/>
                  <a:gd name="connsiteY2" fmla="*/ 106115 h 222653"/>
                  <a:gd name="connsiteX3" fmla="*/ 155474 w 242584"/>
                  <a:gd name="connsiteY3" fmla="*/ 219860 h 222653"/>
                  <a:gd name="connsiteX4" fmla="*/ 34523 w 242584"/>
                  <a:gd name="connsiteY4" fmla="*/ 181255 h 222653"/>
                  <a:gd name="connsiteX5" fmla="*/ 1689 w 242584"/>
                  <a:gd name="connsiteY5" fmla="*/ 108496 h 222653"/>
                  <a:gd name="connsiteX0" fmla="*/ 3 w 240898"/>
                  <a:gd name="connsiteY0" fmla="*/ 108583 h 222740"/>
                  <a:gd name="connsiteX1" fmla="*/ 91875 w 240898"/>
                  <a:gd name="connsiteY1" fmla="*/ 1982 h 222740"/>
                  <a:gd name="connsiteX2" fmla="*/ 240898 w 240898"/>
                  <a:gd name="connsiteY2" fmla="*/ 106202 h 222740"/>
                  <a:gd name="connsiteX3" fmla="*/ 153788 w 240898"/>
                  <a:gd name="connsiteY3" fmla="*/ 219947 h 222740"/>
                  <a:gd name="connsiteX4" fmla="*/ 32837 w 240898"/>
                  <a:gd name="connsiteY4" fmla="*/ 181342 h 222740"/>
                  <a:gd name="connsiteX5" fmla="*/ 3 w 240898"/>
                  <a:gd name="connsiteY5" fmla="*/ 108583 h 222740"/>
                  <a:gd name="connsiteX0" fmla="*/ 3 w 240898"/>
                  <a:gd name="connsiteY0" fmla="*/ 108583 h 223240"/>
                  <a:gd name="connsiteX1" fmla="*/ 91875 w 240898"/>
                  <a:gd name="connsiteY1" fmla="*/ 1982 h 223240"/>
                  <a:gd name="connsiteX2" fmla="*/ 240898 w 240898"/>
                  <a:gd name="connsiteY2" fmla="*/ 106202 h 223240"/>
                  <a:gd name="connsiteX3" fmla="*/ 153788 w 240898"/>
                  <a:gd name="connsiteY3" fmla="*/ 219947 h 223240"/>
                  <a:gd name="connsiteX4" fmla="*/ 32837 w 240898"/>
                  <a:gd name="connsiteY4" fmla="*/ 181342 h 223240"/>
                  <a:gd name="connsiteX5" fmla="*/ 3 w 240898"/>
                  <a:gd name="connsiteY5" fmla="*/ 108583 h 223240"/>
                  <a:gd name="connsiteX0" fmla="*/ 3 w 240898"/>
                  <a:gd name="connsiteY0" fmla="*/ 108583 h 226928"/>
                  <a:gd name="connsiteX1" fmla="*/ 91875 w 240898"/>
                  <a:gd name="connsiteY1" fmla="*/ 1982 h 226928"/>
                  <a:gd name="connsiteX2" fmla="*/ 240898 w 240898"/>
                  <a:gd name="connsiteY2" fmla="*/ 106202 h 226928"/>
                  <a:gd name="connsiteX3" fmla="*/ 153788 w 240898"/>
                  <a:gd name="connsiteY3" fmla="*/ 219947 h 226928"/>
                  <a:gd name="connsiteX4" fmla="*/ 32837 w 240898"/>
                  <a:gd name="connsiteY4" fmla="*/ 181342 h 226928"/>
                  <a:gd name="connsiteX5" fmla="*/ 3 w 240898"/>
                  <a:gd name="connsiteY5" fmla="*/ 108583 h 226928"/>
                  <a:gd name="connsiteX0" fmla="*/ 3 w 157835"/>
                  <a:gd name="connsiteY0" fmla="*/ 106671 h 221915"/>
                  <a:gd name="connsiteX1" fmla="*/ 91875 w 157835"/>
                  <a:gd name="connsiteY1" fmla="*/ 70 h 221915"/>
                  <a:gd name="connsiteX2" fmla="*/ 131360 w 157835"/>
                  <a:gd name="connsiteY2" fmla="*/ 94765 h 221915"/>
                  <a:gd name="connsiteX3" fmla="*/ 153788 w 157835"/>
                  <a:gd name="connsiteY3" fmla="*/ 218035 h 221915"/>
                  <a:gd name="connsiteX4" fmla="*/ 32837 w 157835"/>
                  <a:gd name="connsiteY4" fmla="*/ 179430 h 221915"/>
                  <a:gd name="connsiteX5" fmla="*/ 3 w 157835"/>
                  <a:gd name="connsiteY5" fmla="*/ 106671 h 221915"/>
                  <a:gd name="connsiteX0" fmla="*/ 3 w 170506"/>
                  <a:gd name="connsiteY0" fmla="*/ 106705 h 222098"/>
                  <a:gd name="connsiteX1" fmla="*/ 91875 w 170506"/>
                  <a:gd name="connsiteY1" fmla="*/ 104 h 222098"/>
                  <a:gd name="connsiteX2" fmla="*/ 169460 w 170506"/>
                  <a:gd name="connsiteY2" fmla="*/ 92418 h 222098"/>
                  <a:gd name="connsiteX3" fmla="*/ 153788 w 170506"/>
                  <a:gd name="connsiteY3" fmla="*/ 218069 h 222098"/>
                  <a:gd name="connsiteX4" fmla="*/ 32837 w 170506"/>
                  <a:gd name="connsiteY4" fmla="*/ 179464 h 222098"/>
                  <a:gd name="connsiteX5" fmla="*/ 3 w 170506"/>
                  <a:gd name="connsiteY5" fmla="*/ 106705 h 222098"/>
                  <a:gd name="connsiteX0" fmla="*/ 3 w 170506"/>
                  <a:gd name="connsiteY0" fmla="*/ 107369 h 222762"/>
                  <a:gd name="connsiteX1" fmla="*/ 91875 w 170506"/>
                  <a:gd name="connsiteY1" fmla="*/ 768 h 222762"/>
                  <a:gd name="connsiteX2" fmla="*/ 169460 w 170506"/>
                  <a:gd name="connsiteY2" fmla="*/ 93082 h 222762"/>
                  <a:gd name="connsiteX3" fmla="*/ 153788 w 170506"/>
                  <a:gd name="connsiteY3" fmla="*/ 218733 h 222762"/>
                  <a:gd name="connsiteX4" fmla="*/ 32837 w 170506"/>
                  <a:gd name="connsiteY4" fmla="*/ 180128 h 222762"/>
                  <a:gd name="connsiteX5" fmla="*/ 3 w 170506"/>
                  <a:gd name="connsiteY5" fmla="*/ 107369 h 222762"/>
                  <a:gd name="connsiteX0" fmla="*/ 3 w 170506"/>
                  <a:gd name="connsiteY0" fmla="*/ 107369 h 224110"/>
                  <a:gd name="connsiteX1" fmla="*/ 91875 w 170506"/>
                  <a:gd name="connsiteY1" fmla="*/ 768 h 224110"/>
                  <a:gd name="connsiteX2" fmla="*/ 169460 w 170506"/>
                  <a:gd name="connsiteY2" fmla="*/ 93082 h 224110"/>
                  <a:gd name="connsiteX3" fmla="*/ 153788 w 170506"/>
                  <a:gd name="connsiteY3" fmla="*/ 218733 h 224110"/>
                  <a:gd name="connsiteX4" fmla="*/ 32837 w 170506"/>
                  <a:gd name="connsiteY4" fmla="*/ 180128 h 224110"/>
                  <a:gd name="connsiteX5" fmla="*/ 3 w 170506"/>
                  <a:gd name="connsiteY5" fmla="*/ 107369 h 224110"/>
                  <a:gd name="connsiteX0" fmla="*/ 4 w 170507"/>
                  <a:gd name="connsiteY0" fmla="*/ 107369 h 224110"/>
                  <a:gd name="connsiteX1" fmla="*/ 91876 w 170507"/>
                  <a:gd name="connsiteY1" fmla="*/ 768 h 224110"/>
                  <a:gd name="connsiteX2" fmla="*/ 169461 w 170507"/>
                  <a:gd name="connsiteY2" fmla="*/ 93082 h 224110"/>
                  <a:gd name="connsiteX3" fmla="*/ 153789 w 170507"/>
                  <a:gd name="connsiteY3" fmla="*/ 218733 h 224110"/>
                  <a:gd name="connsiteX4" fmla="*/ 32838 w 170507"/>
                  <a:gd name="connsiteY4" fmla="*/ 180128 h 224110"/>
                  <a:gd name="connsiteX5" fmla="*/ 4 w 170507"/>
                  <a:gd name="connsiteY5" fmla="*/ 107369 h 2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507" h="224110">
                    <a:moveTo>
                      <a:pt x="4" y="107369"/>
                    </a:moveTo>
                    <a:cubicBezTo>
                      <a:pt x="319" y="72713"/>
                      <a:pt x="37439" y="-8758"/>
                      <a:pt x="91876" y="768"/>
                    </a:cubicBezTo>
                    <a:cubicBezTo>
                      <a:pt x="146313" y="10294"/>
                      <a:pt x="169461" y="36838"/>
                      <a:pt x="169461" y="93082"/>
                    </a:cubicBezTo>
                    <a:cubicBezTo>
                      <a:pt x="169461" y="149326"/>
                      <a:pt x="176559" y="204225"/>
                      <a:pt x="153789" y="218733"/>
                    </a:cubicBezTo>
                    <a:cubicBezTo>
                      <a:pt x="131019" y="233241"/>
                      <a:pt x="75137" y="217739"/>
                      <a:pt x="32838" y="180128"/>
                    </a:cubicBezTo>
                    <a:cubicBezTo>
                      <a:pt x="16732" y="152042"/>
                      <a:pt x="-311" y="142025"/>
                      <a:pt x="4" y="107369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8" name="Oval 33">
                <a:extLst>
                  <a:ext uri="{FF2B5EF4-FFF2-40B4-BE49-F238E27FC236}">
                    <a16:creationId xmlns:a16="http://schemas.microsoft.com/office/drawing/2014/main" id="{F6DF11A2-555A-2136-99CF-7B9B987C96AB}"/>
                  </a:ext>
                </a:extLst>
              </p:cNvPr>
              <p:cNvSpPr/>
              <p:nvPr/>
            </p:nvSpPr>
            <p:spPr>
              <a:xfrm>
                <a:off x="8703886" y="2811790"/>
                <a:ext cx="990601" cy="851629"/>
              </a:xfrm>
              <a:custGeom>
                <a:avLst/>
                <a:gdLst>
                  <a:gd name="connsiteX0" fmla="*/ 0 w 990600"/>
                  <a:gd name="connsiteY0" fmla="*/ 411509 h 823018"/>
                  <a:gd name="connsiteX1" fmla="*/ 495300 w 990600"/>
                  <a:gd name="connsiteY1" fmla="*/ 0 h 823018"/>
                  <a:gd name="connsiteX2" fmla="*/ 990600 w 990600"/>
                  <a:gd name="connsiteY2" fmla="*/ 411509 h 823018"/>
                  <a:gd name="connsiteX3" fmla="*/ 495300 w 990600"/>
                  <a:gd name="connsiteY3" fmla="*/ 823018 h 823018"/>
                  <a:gd name="connsiteX4" fmla="*/ 0 w 990600"/>
                  <a:gd name="connsiteY4" fmla="*/ 411509 h 823018"/>
                  <a:gd name="connsiteX0" fmla="*/ 0 w 990600"/>
                  <a:gd name="connsiteY0" fmla="*/ 411509 h 829292"/>
                  <a:gd name="connsiteX1" fmla="*/ 495300 w 990600"/>
                  <a:gd name="connsiteY1" fmla="*/ 0 h 829292"/>
                  <a:gd name="connsiteX2" fmla="*/ 990600 w 990600"/>
                  <a:gd name="connsiteY2" fmla="*/ 411509 h 829292"/>
                  <a:gd name="connsiteX3" fmla="*/ 495300 w 990600"/>
                  <a:gd name="connsiteY3" fmla="*/ 823018 h 829292"/>
                  <a:gd name="connsiteX4" fmla="*/ 0 w 990600"/>
                  <a:gd name="connsiteY4" fmla="*/ 411509 h 829292"/>
                  <a:gd name="connsiteX0" fmla="*/ 0 w 990600"/>
                  <a:gd name="connsiteY0" fmla="*/ 411509 h 823986"/>
                  <a:gd name="connsiteX1" fmla="*/ 495300 w 990600"/>
                  <a:gd name="connsiteY1" fmla="*/ 0 h 823986"/>
                  <a:gd name="connsiteX2" fmla="*/ 990600 w 990600"/>
                  <a:gd name="connsiteY2" fmla="*/ 411509 h 823986"/>
                  <a:gd name="connsiteX3" fmla="*/ 495300 w 990600"/>
                  <a:gd name="connsiteY3" fmla="*/ 823018 h 823986"/>
                  <a:gd name="connsiteX4" fmla="*/ 0 w 990600"/>
                  <a:gd name="connsiteY4" fmla="*/ 411509 h 823986"/>
                  <a:gd name="connsiteX0" fmla="*/ 0 w 990600"/>
                  <a:gd name="connsiteY0" fmla="*/ 411509 h 845332"/>
                  <a:gd name="connsiteX1" fmla="*/ 495300 w 990600"/>
                  <a:gd name="connsiteY1" fmla="*/ 0 h 845332"/>
                  <a:gd name="connsiteX2" fmla="*/ 990600 w 990600"/>
                  <a:gd name="connsiteY2" fmla="*/ 411509 h 845332"/>
                  <a:gd name="connsiteX3" fmla="*/ 495300 w 990600"/>
                  <a:gd name="connsiteY3" fmla="*/ 844450 h 845332"/>
                  <a:gd name="connsiteX4" fmla="*/ 0 w 990600"/>
                  <a:gd name="connsiteY4" fmla="*/ 411509 h 845332"/>
                  <a:gd name="connsiteX0" fmla="*/ 0 w 990600"/>
                  <a:gd name="connsiteY0" fmla="*/ 411509 h 844470"/>
                  <a:gd name="connsiteX1" fmla="*/ 495300 w 990600"/>
                  <a:gd name="connsiteY1" fmla="*/ 0 h 844470"/>
                  <a:gd name="connsiteX2" fmla="*/ 990600 w 990600"/>
                  <a:gd name="connsiteY2" fmla="*/ 411509 h 844470"/>
                  <a:gd name="connsiteX3" fmla="*/ 495300 w 990600"/>
                  <a:gd name="connsiteY3" fmla="*/ 844450 h 844470"/>
                  <a:gd name="connsiteX4" fmla="*/ 0 w 990600"/>
                  <a:gd name="connsiteY4" fmla="*/ 411509 h 844470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53 h 851614"/>
                  <a:gd name="connsiteX1" fmla="*/ 497682 w 990601"/>
                  <a:gd name="connsiteY1" fmla="*/ 0 h 851614"/>
                  <a:gd name="connsiteX2" fmla="*/ 990601 w 990601"/>
                  <a:gd name="connsiteY2" fmla="*/ 418653 h 851614"/>
                  <a:gd name="connsiteX3" fmla="*/ 495301 w 990601"/>
                  <a:gd name="connsiteY3" fmla="*/ 851594 h 851614"/>
                  <a:gd name="connsiteX4" fmla="*/ 1 w 990601"/>
                  <a:gd name="connsiteY4" fmla="*/ 418653 h 851614"/>
                  <a:gd name="connsiteX0" fmla="*/ 1 w 990601"/>
                  <a:gd name="connsiteY0" fmla="*/ 418668 h 851629"/>
                  <a:gd name="connsiteX1" fmla="*/ 497682 w 990601"/>
                  <a:gd name="connsiteY1" fmla="*/ 15 h 851629"/>
                  <a:gd name="connsiteX2" fmla="*/ 990601 w 990601"/>
                  <a:gd name="connsiteY2" fmla="*/ 418668 h 851629"/>
                  <a:gd name="connsiteX3" fmla="*/ 495301 w 990601"/>
                  <a:gd name="connsiteY3" fmla="*/ 851609 h 851629"/>
                  <a:gd name="connsiteX4" fmla="*/ 1 w 990601"/>
                  <a:gd name="connsiteY4" fmla="*/ 418668 h 851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0601" h="851629">
                    <a:moveTo>
                      <a:pt x="1" y="418668"/>
                    </a:moveTo>
                    <a:cubicBezTo>
                      <a:pt x="398" y="276736"/>
                      <a:pt x="97929" y="-2366"/>
                      <a:pt x="497682" y="15"/>
                    </a:cubicBezTo>
                    <a:cubicBezTo>
                      <a:pt x="897435" y="2396"/>
                      <a:pt x="990601" y="191398"/>
                      <a:pt x="990601" y="418668"/>
                    </a:cubicBezTo>
                    <a:cubicBezTo>
                      <a:pt x="990601" y="645938"/>
                      <a:pt x="873623" y="853991"/>
                      <a:pt x="495301" y="851609"/>
                    </a:cubicBezTo>
                    <a:cubicBezTo>
                      <a:pt x="116979" y="849227"/>
                      <a:pt x="-396" y="560600"/>
                      <a:pt x="1" y="418668"/>
                    </a:cubicBezTo>
                    <a:close/>
                  </a:path>
                </a:pathLst>
              </a:custGeom>
              <a:solidFill>
                <a:srgbClr val="E0AB79"/>
              </a:solidFill>
              <a:ln w="6350" cap="flat" cmpd="sng" algn="ctr">
                <a:noFill/>
                <a:prstDash val="solid"/>
                <a:miter lim="800000"/>
              </a:ln>
              <a:effectLst>
                <a:outerShdw blurRad="25400" dist="25400" dir="5400000" algn="t" rotWithShape="0">
                  <a:srgbClr val="DA9E6F">
                    <a:alpha val="56000"/>
                  </a:srgbClr>
                </a:outerShdw>
              </a:effectLst>
            </p:spPr>
            <p:txBody>
  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52" name="Teardrop 651">
              <a:extLst>
                <a:ext uri="{FF2B5EF4-FFF2-40B4-BE49-F238E27FC236}">
                  <a16:creationId xmlns:a16="http://schemas.microsoft.com/office/drawing/2014/main" id="{96D6A935-8BCA-AD65-7C11-4EC0CC227992}"/>
                </a:ext>
              </a:extLst>
            </p:cNvPr>
            <p:cNvSpPr/>
            <p:nvPr/>
          </p:nvSpPr>
          <p:spPr>
            <a:xfrm rot="16200000">
              <a:off x="4733694" y="4649215"/>
              <a:ext cx="58597" cy="45719"/>
            </a:xfrm>
            <a:prstGeom prst="teardrop">
              <a:avLst/>
            </a:prstGeom>
            <a:solidFill>
              <a:srgbClr val="F5AE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sp>
          <p:nvSpPr>
            <p:cNvPr id="653" name="Moon 652">
              <a:extLst>
                <a:ext uri="{FF2B5EF4-FFF2-40B4-BE49-F238E27FC236}">
                  <a16:creationId xmlns:a16="http://schemas.microsoft.com/office/drawing/2014/main" id="{A56DDBB2-AA7D-714C-315B-072D4BAEEAEC}"/>
                </a:ext>
              </a:extLst>
            </p:cNvPr>
            <p:cNvSpPr/>
            <p:nvPr/>
          </p:nvSpPr>
          <p:spPr>
            <a:xfrm rot="16200000">
              <a:off x="4699504" y="4732271"/>
              <a:ext cx="85297" cy="117302"/>
            </a:xfrm>
            <a:prstGeom prst="moon">
              <a:avLst>
                <a:gd name="adj" fmla="val 47096"/>
              </a:avLst>
            </a:prstGeom>
            <a:solidFill>
              <a:srgbClr val="824E1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  <p:grpSp>
          <p:nvGrpSpPr>
            <p:cNvPr id="654" name="Group 653">
              <a:extLst>
                <a:ext uri="{FF2B5EF4-FFF2-40B4-BE49-F238E27FC236}">
                  <a16:creationId xmlns:a16="http://schemas.microsoft.com/office/drawing/2014/main" id="{A8D87FD7-FA89-320D-1903-7B888DF1DD53}"/>
                </a:ext>
              </a:extLst>
            </p:cNvPr>
            <p:cNvGrpSpPr/>
            <p:nvPr/>
          </p:nvGrpSpPr>
          <p:grpSpPr>
            <a:xfrm>
              <a:off x="4544513" y="4415799"/>
              <a:ext cx="455745" cy="187081"/>
              <a:chOff x="7261929" y="1088663"/>
              <a:chExt cx="455745" cy="187081"/>
            </a:xfrm>
          </p:grpSpPr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0CE39BF0-2A31-A9A7-0998-DA3A30992405}"/>
                  </a:ext>
                </a:extLst>
              </p:cNvPr>
              <p:cNvSpPr/>
              <p:nvPr/>
            </p:nvSpPr>
            <p:spPr>
              <a:xfrm>
                <a:off x="7282873" y="1122431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7" name="Oval 656">
                <a:extLst>
                  <a:ext uri="{FF2B5EF4-FFF2-40B4-BE49-F238E27FC236}">
                    <a16:creationId xmlns:a16="http://schemas.microsoft.com/office/drawing/2014/main" id="{94F87097-2586-8063-1FE9-15BAF10EF40D}"/>
                  </a:ext>
                </a:extLst>
              </p:cNvPr>
              <p:cNvSpPr/>
              <p:nvPr/>
            </p:nvSpPr>
            <p:spPr>
              <a:xfrm>
                <a:off x="7323144" y="1159286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5E2E781E-6365-71A4-4E7B-583D3AE08CCC}"/>
                  </a:ext>
                </a:extLst>
              </p:cNvPr>
              <p:cNvSpPr/>
              <p:nvPr/>
            </p:nvSpPr>
            <p:spPr>
              <a:xfrm>
                <a:off x="7330250" y="1169280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9" name="Oval 658">
                <a:extLst>
                  <a:ext uri="{FF2B5EF4-FFF2-40B4-BE49-F238E27FC236}">
                    <a16:creationId xmlns:a16="http://schemas.microsoft.com/office/drawing/2014/main" id="{5731A622-C0C3-CA99-5FF9-DCA67145368A}"/>
                  </a:ext>
                </a:extLst>
              </p:cNvPr>
              <p:cNvSpPr/>
              <p:nvPr/>
            </p:nvSpPr>
            <p:spPr>
              <a:xfrm>
                <a:off x="7357198" y="1194529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660" name="Picture 659">
                <a:extLst>
                  <a:ext uri="{FF2B5EF4-FFF2-40B4-BE49-F238E27FC236}">
                    <a16:creationId xmlns:a16="http://schemas.microsoft.com/office/drawing/2014/main" id="{59F16FB1-5415-6E5C-8B14-8849067D53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20463960">
                <a:off x="7261929" y="1088663"/>
                <a:ext cx="77928" cy="47623"/>
              </a:xfrm>
              <a:prstGeom prst="rect">
                <a:avLst/>
              </a:prstGeom>
            </p:spPr>
          </p:pic>
          <p:sp>
            <p:nvSpPr>
              <p:cNvPr id="661" name="Oval 660">
                <a:extLst>
                  <a:ext uri="{FF2B5EF4-FFF2-40B4-BE49-F238E27FC236}">
                    <a16:creationId xmlns:a16="http://schemas.microsoft.com/office/drawing/2014/main" id="{51F03CDE-474B-B2E9-3C1D-38CD06B960D6}"/>
                  </a:ext>
                </a:extLst>
              </p:cNvPr>
              <p:cNvSpPr/>
              <p:nvPr/>
            </p:nvSpPr>
            <p:spPr>
              <a:xfrm flipH="1">
                <a:off x="7548079" y="1125528"/>
                <a:ext cx="148651" cy="150216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51933ABA-E470-F4DC-F422-25B427572D98}"/>
                  </a:ext>
                </a:extLst>
              </p:cNvPr>
              <p:cNvSpPr/>
              <p:nvPr/>
            </p:nvSpPr>
            <p:spPr>
              <a:xfrm flipH="1">
                <a:off x="7594343" y="1162383"/>
                <a:ext cx="62116" cy="62769"/>
              </a:xfrm>
              <a:prstGeom prst="ellipse">
                <a:avLst/>
              </a:prstGeom>
              <a:solidFill>
                <a:srgbClr val="4B141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3" name="Oval 662">
                <a:extLst>
                  <a:ext uri="{FF2B5EF4-FFF2-40B4-BE49-F238E27FC236}">
                    <a16:creationId xmlns:a16="http://schemas.microsoft.com/office/drawing/2014/main" id="{1008AE6B-AFC2-3639-F470-D34421C8E0DA}"/>
                  </a:ext>
                </a:extLst>
              </p:cNvPr>
              <p:cNvSpPr/>
              <p:nvPr/>
            </p:nvSpPr>
            <p:spPr>
              <a:xfrm flipH="1">
                <a:off x="7622405" y="1172377"/>
                <a:ext cx="26948" cy="27231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D4736797-AD91-316C-C84E-5FAFEE6C9369}"/>
                  </a:ext>
                </a:extLst>
              </p:cNvPr>
              <p:cNvSpPr/>
              <p:nvPr/>
            </p:nvSpPr>
            <p:spPr>
              <a:xfrm flipH="1">
                <a:off x="7603717" y="1197626"/>
                <a:ext cx="18688" cy="18885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530" kern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665" name="Picture 664">
                <a:extLst>
                  <a:ext uri="{FF2B5EF4-FFF2-40B4-BE49-F238E27FC236}">
                    <a16:creationId xmlns:a16="http://schemas.microsoft.com/office/drawing/2014/main" id="{0326852F-3497-F2A5-09B5-D992F59D9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/>
              <a:stretch>
                <a:fillRect/>
              </a:stretch>
            </p:blipFill>
            <p:spPr>
              <a:xfrm rot="1136040" flipH="1">
                <a:off x="7639746" y="1091760"/>
                <a:ext cx="77928" cy="47623"/>
              </a:xfrm>
              <a:prstGeom prst="rect">
                <a:avLst/>
              </a:prstGeom>
            </p:spPr>
          </p:pic>
        </p:grpSp>
        <p:sp>
          <p:nvSpPr>
            <p:cNvPr id="655" name="Oval 1">
              <a:extLst>
                <a:ext uri="{FF2B5EF4-FFF2-40B4-BE49-F238E27FC236}">
                  <a16:creationId xmlns:a16="http://schemas.microsoft.com/office/drawing/2014/main" id="{0D08F034-FF8F-B979-D72D-B71C19694AF8}"/>
                </a:ext>
              </a:extLst>
            </p:cNvPr>
            <p:cNvSpPr/>
            <p:nvPr/>
          </p:nvSpPr>
          <p:spPr>
            <a:xfrm>
              <a:off x="4219919" y="3935068"/>
              <a:ext cx="1051620" cy="613369"/>
            </a:xfrm>
            <a:custGeom>
              <a:avLst/>
              <a:gdLst>
                <a:gd name="connsiteX0" fmla="*/ 0 w 966374"/>
                <a:gd name="connsiteY0" fmla="*/ 266700 h 533400"/>
                <a:gd name="connsiteX1" fmla="*/ 483187 w 966374"/>
                <a:gd name="connsiteY1" fmla="*/ 0 h 533400"/>
                <a:gd name="connsiteX2" fmla="*/ 966374 w 966374"/>
                <a:gd name="connsiteY2" fmla="*/ 266700 h 533400"/>
                <a:gd name="connsiteX3" fmla="*/ 483187 w 966374"/>
                <a:gd name="connsiteY3" fmla="*/ 533400 h 533400"/>
                <a:gd name="connsiteX4" fmla="*/ 0 w 966374"/>
                <a:gd name="connsiteY4" fmla="*/ 266700 h 533400"/>
                <a:gd name="connsiteX0" fmla="*/ 119 w 966493"/>
                <a:gd name="connsiteY0" fmla="*/ 309562 h 576262"/>
                <a:gd name="connsiteX1" fmla="*/ 449968 w 966493"/>
                <a:gd name="connsiteY1" fmla="*/ 0 h 576262"/>
                <a:gd name="connsiteX2" fmla="*/ 966493 w 966493"/>
                <a:gd name="connsiteY2" fmla="*/ 309562 h 576262"/>
                <a:gd name="connsiteX3" fmla="*/ 483306 w 966493"/>
                <a:gd name="connsiteY3" fmla="*/ 576262 h 576262"/>
                <a:gd name="connsiteX4" fmla="*/ 119 w 966493"/>
                <a:gd name="connsiteY4" fmla="*/ 309562 h 576262"/>
                <a:gd name="connsiteX0" fmla="*/ 11 w 966385"/>
                <a:gd name="connsiteY0" fmla="*/ 309562 h 384946"/>
                <a:gd name="connsiteX1" fmla="*/ 449860 w 966385"/>
                <a:gd name="connsiteY1" fmla="*/ 0 h 384946"/>
                <a:gd name="connsiteX2" fmla="*/ 966385 w 966385"/>
                <a:gd name="connsiteY2" fmla="*/ 309562 h 384946"/>
                <a:gd name="connsiteX3" fmla="*/ 459385 w 966385"/>
                <a:gd name="connsiteY3" fmla="*/ 342899 h 384946"/>
                <a:gd name="connsiteX4" fmla="*/ 11 w 966385"/>
                <a:gd name="connsiteY4" fmla="*/ 309562 h 384946"/>
                <a:gd name="connsiteX0" fmla="*/ 22 w 966396"/>
                <a:gd name="connsiteY0" fmla="*/ 309562 h 390148"/>
                <a:gd name="connsiteX1" fmla="*/ 449871 w 966396"/>
                <a:gd name="connsiteY1" fmla="*/ 0 h 390148"/>
                <a:gd name="connsiteX2" fmla="*/ 966396 w 966396"/>
                <a:gd name="connsiteY2" fmla="*/ 309562 h 390148"/>
                <a:gd name="connsiteX3" fmla="*/ 464158 w 966396"/>
                <a:gd name="connsiteY3" fmla="*/ 357187 h 390148"/>
                <a:gd name="connsiteX4" fmla="*/ 22 w 966396"/>
                <a:gd name="connsiteY4" fmla="*/ 309562 h 390148"/>
                <a:gd name="connsiteX0" fmla="*/ 22 w 1007037"/>
                <a:gd name="connsiteY0" fmla="*/ 309562 h 389630"/>
                <a:gd name="connsiteX1" fmla="*/ 449871 w 1007037"/>
                <a:gd name="connsiteY1" fmla="*/ 0 h 389630"/>
                <a:gd name="connsiteX2" fmla="*/ 966396 w 1007037"/>
                <a:gd name="connsiteY2" fmla="*/ 309562 h 389630"/>
                <a:gd name="connsiteX3" fmla="*/ 940203 w 1007037"/>
                <a:gd name="connsiteY3" fmla="*/ 388143 h 389630"/>
                <a:gd name="connsiteX4" fmla="*/ 464158 w 1007037"/>
                <a:gd name="connsiteY4" fmla="*/ 357187 h 389630"/>
                <a:gd name="connsiteX5" fmla="*/ 22 w 1007037"/>
                <a:gd name="connsiteY5" fmla="*/ 309562 h 389630"/>
                <a:gd name="connsiteX0" fmla="*/ 14 w 968149"/>
                <a:gd name="connsiteY0" fmla="*/ 315583 h 395651"/>
                <a:gd name="connsiteX1" fmla="*/ 449863 w 968149"/>
                <a:gd name="connsiteY1" fmla="*/ 6021 h 395651"/>
                <a:gd name="connsiteX2" fmla="*/ 840182 w 968149"/>
                <a:gd name="connsiteY2" fmla="*/ 132227 h 395651"/>
                <a:gd name="connsiteX3" fmla="*/ 940195 w 968149"/>
                <a:gd name="connsiteY3" fmla="*/ 394164 h 395651"/>
                <a:gd name="connsiteX4" fmla="*/ 464150 w 968149"/>
                <a:gd name="connsiteY4" fmla="*/ 363208 h 395651"/>
                <a:gd name="connsiteX5" fmla="*/ 14 w 968149"/>
                <a:gd name="connsiteY5" fmla="*/ 315583 h 395651"/>
                <a:gd name="connsiteX0" fmla="*/ 8897 w 977032"/>
                <a:gd name="connsiteY0" fmla="*/ 311701 h 391769"/>
                <a:gd name="connsiteX1" fmla="*/ 189460 w 977032"/>
                <a:gd name="connsiteY1" fmla="*/ 68815 h 391769"/>
                <a:gd name="connsiteX2" fmla="*/ 458746 w 977032"/>
                <a:gd name="connsiteY2" fmla="*/ 2139 h 391769"/>
                <a:gd name="connsiteX3" fmla="*/ 849065 w 977032"/>
                <a:gd name="connsiteY3" fmla="*/ 128345 h 391769"/>
                <a:gd name="connsiteX4" fmla="*/ 949078 w 977032"/>
                <a:gd name="connsiteY4" fmla="*/ 390282 h 391769"/>
                <a:gd name="connsiteX5" fmla="*/ 473033 w 977032"/>
                <a:gd name="connsiteY5" fmla="*/ 359326 h 391769"/>
                <a:gd name="connsiteX6" fmla="*/ 8897 w 977032"/>
                <a:gd name="connsiteY6" fmla="*/ 311701 h 391769"/>
                <a:gd name="connsiteX0" fmla="*/ 8579 w 983857"/>
                <a:gd name="connsiteY0" fmla="*/ 399807 h 414416"/>
                <a:gd name="connsiteX1" fmla="*/ 196285 w 983857"/>
                <a:gd name="connsiteY1" fmla="*/ 68815 h 414416"/>
                <a:gd name="connsiteX2" fmla="*/ 465571 w 983857"/>
                <a:gd name="connsiteY2" fmla="*/ 2139 h 414416"/>
                <a:gd name="connsiteX3" fmla="*/ 855890 w 983857"/>
                <a:gd name="connsiteY3" fmla="*/ 128345 h 414416"/>
                <a:gd name="connsiteX4" fmla="*/ 955903 w 983857"/>
                <a:gd name="connsiteY4" fmla="*/ 390282 h 414416"/>
                <a:gd name="connsiteX5" fmla="*/ 479858 w 983857"/>
                <a:gd name="connsiteY5" fmla="*/ 359326 h 414416"/>
                <a:gd name="connsiteX6" fmla="*/ 8579 w 983857"/>
                <a:gd name="connsiteY6" fmla="*/ 399807 h 414416"/>
                <a:gd name="connsiteX0" fmla="*/ 9609 w 963455"/>
                <a:gd name="connsiteY0" fmla="*/ 380757 h 397615"/>
                <a:gd name="connsiteX1" fmla="*/ 175883 w 963455"/>
                <a:gd name="connsiteY1" fmla="*/ 68815 h 397615"/>
                <a:gd name="connsiteX2" fmla="*/ 445169 w 963455"/>
                <a:gd name="connsiteY2" fmla="*/ 2139 h 397615"/>
                <a:gd name="connsiteX3" fmla="*/ 835488 w 963455"/>
                <a:gd name="connsiteY3" fmla="*/ 128345 h 397615"/>
                <a:gd name="connsiteX4" fmla="*/ 935501 w 963455"/>
                <a:gd name="connsiteY4" fmla="*/ 390282 h 397615"/>
                <a:gd name="connsiteX5" fmla="*/ 459456 w 963455"/>
                <a:gd name="connsiteY5" fmla="*/ 359326 h 397615"/>
                <a:gd name="connsiteX6" fmla="*/ 9609 w 963455"/>
                <a:gd name="connsiteY6" fmla="*/ 380757 h 397615"/>
                <a:gd name="connsiteX0" fmla="*/ 629 w 954475"/>
                <a:gd name="connsiteY0" fmla="*/ 380757 h 392126"/>
                <a:gd name="connsiteX1" fmla="*/ 166903 w 954475"/>
                <a:gd name="connsiteY1" fmla="*/ 68815 h 392126"/>
                <a:gd name="connsiteX2" fmla="*/ 436189 w 954475"/>
                <a:gd name="connsiteY2" fmla="*/ 2139 h 392126"/>
                <a:gd name="connsiteX3" fmla="*/ 826508 w 954475"/>
                <a:gd name="connsiteY3" fmla="*/ 128345 h 392126"/>
                <a:gd name="connsiteX4" fmla="*/ 926521 w 954475"/>
                <a:gd name="connsiteY4" fmla="*/ 390282 h 392126"/>
                <a:gd name="connsiteX5" fmla="*/ 450476 w 954475"/>
                <a:gd name="connsiteY5" fmla="*/ 359326 h 392126"/>
                <a:gd name="connsiteX6" fmla="*/ 224054 w 954475"/>
                <a:gd name="connsiteY6" fmla="*/ 271221 h 392126"/>
                <a:gd name="connsiteX7" fmla="*/ 629 w 954475"/>
                <a:gd name="connsiteY7" fmla="*/ 380757 h 392126"/>
                <a:gd name="connsiteX0" fmla="*/ 1989 w 955835"/>
                <a:gd name="connsiteY0" fmla="*/ 380757 h 392053"/>
                <a:gd name="connsiteX1" fmla="*/ 168263 w 955835"/>
                <a:gd name="connsiteY1" fmla="*/ 68815 h 392053"/>
                <a:gd name="connsiteX2" fmla="*/ 437549 w 955835"/>
                <a:gd name="connsiteY2" fmla="*/ 2139 h 392053"/>
                <a:gd name="connsiteX3" fmla="*/ 827868 w 955835"/>
                <a:gd name="connsiteY3" fmla="*/ 128345 h 392053"/>
                <a:gd name="connsiteX4" fmla="*/ 927881 w 955835"/>
                <a:gd name="connsiteY4" fmla="*/ 390282 h 392053"/>
                <a:gd name="connsiteX5" fmla="*/ 451836 w 955835"/>
                <a:gd name="connsiteY5" fmla="*/ 359326 h 392053"/>
                <a:gd name="connsiteX6" fmla="*/ 101589 w 955835"/>
                <a:gd name="connsiteY6" fmla="*/ 278365 h 392053"/>
                <a:gd name="connsiteX7" fmla="*/ 1989 w 955835"/>
                <a:gd name="connsiteY7" fmla="*/ 380757 h 392053"/>
                <a:gd name="connsiteX0" fmla="*/ 340 w 954186"/>
                <a:gd name="connsiteY0" fmla="*/ 380757 h 392481"/>
                <a:gd name="connsiteX1" fmla="*/ 166614 w 954186"/>
                <a:gd name="connsiteY1" fmla="*/ 68815 h 392481"/>
                <a:gd name="connsiteX2" fmla="*/ 435900 w 954186"/>
                <a:gd name="connsiteY2" fmla="*/ 2139 h 392481"/>
                <a:gd name="connsiteX3" fmla="*/ 826219 w 954186"/>
                <a:gd name="connsiteY3" fmla="*/ 128345 h 392481"/>
                <a:gd name="connsiteX4" fmla="*/ 926232 w 954186"/>
                <a:gd name="connsiteY4" fmla="*/ 390282 h 392481"/>
                <a:gd name="connsiteX5" fmla="*/ 450187 w 954186"/>
                <a:gd name="connsiteY5" fmla="*/ 359326 h 392481"/>
                <a:gd name="connsiteX6" fmla="*/ 133278 w 954186"/>
                <a:gd name="connsiteY6" fmla="*/ 242646 h 392481"/>
                <a:gd name="connsiteX7" fmla="*/ 340 w 954186"/>
                <a:gd name="connsiteY7" fmla="*/ 380757 h 392481"/>
                <a:gd name="connsiteX0" fmla="*/ 8999 w 962845"/>
                <a:gd name="connsiteY0" fmla="*/ 380410 h 392134"/>
                <a:gd name="connsiteX1" fmla="*/ 30016 w 962845"/>
                <a:gd name="connsiteY1" fmla="*/ 228012 h 392134"/>
                <a:gd name="connsiteX2" fmla="*/ 175273 w 962845"/>
                <a:gd name="connsiteY2" fmla="*/ 68468 h 392134"/>
                <a:gd name="connsiteX3" fmla="*/ 444559 w 962845"/>
                <a:gd name="connsiteY3" fmla="*/ 1792 h 392134"/>
                <a:gd name="connsiteX4" fmla="*/ 834878 w 962845"/>
                <a:gd name="connsiteY4" fmla="*/ 127998 h 392134"/>
                <a:gd name="connsiteX5" fmla="*/ 934891 w 962845"/>
                <a:gd name="connsiteY5" fmla="*/ 389935 h 392134"/>
                <a:gd name="connsiteX6" fmla="*/ 458846 w 962845"/>
                <a:gd name="connsiteY6" fmla="*/ 358979 h 392134"/>
                <a:gd name="connsiteX7" fmla="*/ 141937 w 962845"/>
                <a:gd name="connsiteY7" fmla="*/ 242299 h 392134"/>
                <a:gd name="connsiteX8" fmla="*/ 8999 w 962845"/>
                <a:gd name="connsiteY8" fmla="*/ 380410 h 392134"/>
                <a:gd name="connsiteX0" fmla="*/ 6178 w 960024"/>
                <a:gd name="connsiteY0" fmla="*/ 380410 h 392437"/>
                <a:gd name="connsiteX1" fmla="*/ 27195 w 960024"/>
                <a:gd name="connsiteY1" fmla="*/ 228012 h 392437"/>
                <a:gd name="connsiteX2" fmla="*/ 172452 w 960024"/>
                <a:gd name="connsiteY2" fmla="*/ 68468 h 392437"/>
                <a:gd name="connsiteX3" fmla="*/ 441738 w 960024"/>
                <a:gd name="connsiteY3" fmla="*/ 1792 h 392437"/>
                <a:gd name="connsiteX4" fmla="*/ 832057 w 960024"/>
                <a:gd name="connsiteY4" fmla="*/ 127998 h 392437"/>
                <a:gd name="connsiteX5" fmla="*/ 932070 w 960024"/>
                <a:gd name="connsiteY5" fmla="*/ 389935 h 392437"/>
                <a:gd name="connsiteX6" fmla="*/ 456025 w 960024"/>
                <a:gd name="connsiteY6" fmla="*/ 358979 h 392437"/>
                <a:gd name="connsiteX7" fmla="*/ 101016 w 960024"/>
                <a:gd name="connsiteY7" fmla="*/ 223249 h 392437"/>
                <a:gd name="connsiteX8" fmla="*/ 6178 w 960024"/>
                <a:gd name="connsiteY8" fmla="*/ 380410 h 392437"/>
                <a:gd name="connsiteX0" fmla="*/ 6002 w 959848"/>
                <a:gd name="connsiteY0" fmla="*/ 380410 h 393080"/>
                <a:gd name="connsiteX1" fmla="*/ 27019 w 959848"/>
                <a:gd name="connsiteY1" fmla="*/ 228012 h 393080"/>
                <a:gd name="connsiteX2" fmla="*/ 172276 w 959848"/>
                <a:gd name="connsiteY2" fmla="*/ 68468 h 393080"/>
                <a:gd name="connsiteX3" fmla="*/ 441562 w 959848"/>
                <a:gd name="connsiteY3" fmla="*/ 1792 h 393080"/>
                <a:gd name="connsiteX4" fmla="*/ 831881 w 959848"/>
                <a:gd name="connsiteY4" fmla="*/ 127998 h 393080"/>
                <a:gd name="connsiteX5" fmla="*/ 931894 w 959848"/>
                <a:gd name="connsiteY5" fmla="*/ 389935 h 393080"/>
                <a:gd name="connsiteX6" fmla="*/ 455849 w 959848"/>
                <a:gd name="connsiteY6" fmla="*/ 358979 h 393080"/>
                <a:gd name="connsiteX7" fmla="*/ 98459 w 959848"/>
                <a:gd name="connsiteY7" fmla="*/ 192293 h 393080"/>
                <a:gd name="connsiteX8" fmla="*/ 6002 w 959848"/>
                <a:gd name="connsiteY8" fmla="*/ 380410 h 393080"/>
                <a:gd name="connsiteX0" fmla="*/ 5473 w 959319"/>
                <a:gd name="connsiteY0" fmla="*/ 380410 h 392568"/>
                <a:gd name="connsiteX1" fmla="*/ 26490 w 959319"/>
                <a:gd name="connsiteY1" fmla="*/ 228012 h 392568"/>
                <a:gd name="connsiteX2" fmla="*/ 171747 w 959319"/>
                <a:gd name="connsiteY2" fmla="*/ 68468 h 392568"/>
                <a:gd name="connsiteX3" fmla="*/ 441033 w 959319"/>
                <a:gd name="connsiteY3" fmla="*/ 1792 h 392568"/>
                <a:gd name="connsiteX4" fmla="*/ 831352 w 959319"/>
                <a:gd name="connsiteY4" fmla="*/ 127998 h 392568"/>
                <a:gd name="connsiteX5" fmla="*/ 931365 w 959319"/>
                <a:gd name="connsiteY5" fmla="*/ 389935 h 392568"/>
                <a:gd name="connsiteX6" fmla="*/ 455320 w 959319"/>
                <a:gd name="connsiteY6" fmla="*/ 358979 h 392568"/>
                <a:gd name="connsiteX7" fmla="*/ 90786 w 959319"/>
                <a:gd name="connsiteY7" fmla="*/ 216105 h 392568"/>
                <a:gd name="connsiteX8" fmla="*/ 5473 w 959319"/>
                <a:gd name="connsiteY8" fmla="*/ 380410 h 392568"/>
                <a:gd name="connsiteX0" fmla="*/ 5473 w 959319"/>
                <a:gd name="connsiteY0" fmla="*/ 380410 h 391325"/>
                <a:gd name="connsiteX1" fmla="*/ 26490 w 959319"/>
                <a:gd name="connsiteY1" fmla="*/ 228012 h 391325"/>
                <a:gd name="connsiteX2" fmla="*/ 171747 w 959319"/>
                <a:gd name="connsiteY2" fmla="*/ 68468 h 391325"/>
                <a:gd name="connsiteX3" fmla="*/ 441033 w 959319"/>
                <a:gd name="connsiteY3" fmla="*/ 1792 h 391325"/>
                <a:gd name="connsiteX4" fmla="*/ 831352 w 959319"/>
                <a:gd name="connsiteY4" fmla="*/ 127998 h 391325"/>
                <a:gd name="connsiteX5" fmla="*/ 931365 w 959319"/>
                <a:gd name="connsiteY5" fmla="*/ 389935 h 391325"/>
                <a:gd name="connsiteX6" fmla="*/ 455320 w 959319"/>
                <a:gd name="connsiteY6" fmla="*/ 358979 h 391325"/>
                <a:gd name="connsiteX7" fmla="*/ 240803 w 959319"/>
                <a:gd name="connsiteY7" fmla="*/ 325642 h 391325"/>
                <a:gd name="connsiteX8" fmla="*/ 90786 w 959319"/>
                <a:gd name="connsiteY8" fmla="*/ 216105 h 391325"/>
                <a:gd name="connsiteX9" fmla="*/ 5473 w 959319"/>
                <a:gd name="connsiteY9" fmla="*/ 380410 h 391325"/>
                <a:gd name="connsiteX0" fmla="*/ 5473 w 931868"/>
                <a:gd name="connsiteY0" fmla="*/ 380410 h 401695"/>
                <a:gd name="connsiteX1" fmla="*/ 26490 w 931868"/>
                <a:gd name="connsiteY1" fmla="*/ 228012 h 401695"/>
                <a:gd name="connsiteX2" fmla="*/ 171747 w 931868"/>
                <a:gd name="connsiteY2" fmla="*/ 68468 h 401695"/>
                <a:gd name="connsiteX3" fmla="*/ 441033 w 931868"/>
                <a:gd name="connsiteY3" fmla="*/ 1792 h 401695"/>
                <a:gd name="connsiteX4" fmla="*/ 831352 w 931868"/>
                <a:gd name="connsiteY4" fmla="*/ 127998 h 401695"/>
                <a:gd name="connsiteX5" fmla="*/ 931365 w 931868"/>
                <a:gd name="connsiteY5" fmla="*/ 389935 h 401695"/>
                <a:gd name="connsiteX6" fmla="*/ 786109 w 931868"/>
                <a:gd name="connsiteY6" fmla="*/ 339930 h 401695"/>
                <a:gd name="connsiteX7" fmla="*/ 455320 w 931868"/>
                <a:gd name="connsiteY7" fmla="*/ 358979 h 401695"/>
                <a:gd name="connsiteX8" fmla="*/ 240803 w 931868"/>
                <a:gd name="connsiteY8" fmla="*/ 325642 h 401695"/>
                <a:gd name="connsiteX9" fmla="*/ 90786 w 931868"/>
                <a:gd name="connsiteY9" fmla="*/ 216105 h 401695"/>
                <a:gd name="connsiteX10" fmla="*/ 5473 w 931868"/>
                <a:gd name="connsiteY10" fmla="*/ 380410 h 401695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5473 w 931868"/>
                <a:gd name="connsiteY0" fmla="*/ 380410 h 404291"/>
                <a:gd name="connsiteX1" fmla="*/ 26490 w 931868"/>
                <a:gd name="connsiteY1" fmla="*/ 228012 h 404291"/>
                <a:gd name="connsiteX2" fmla="*/ 171747 w 931868"/>
                <a:gd name="connsiteY2" fmla="*/ 68468 h 404291"/>
                <a:gd name="connsiteX3" fmla="*/ 441033 w 931868"/>
                <a:gd name="connsiteY3" fmla="*/ 1792 h 404291"/>
                <a:gd name="connsiteX4" fmla="*/ 831352 w 931868"/>
                <a:gd name="connsiteY4" fmla="*/ 127998 h 404291"/>
                <a:gd name="connsiteX5" fmla="*/ 931365 w 931868"/>
                <a:gd name="connsiteY5" fmla="*/ 389935 h 404291"/>
                <a:gd name="connsiteX6" fmla="*/ 800396 w 931868"/>
                <a:gd name="connsiteY6" fmla="*/ 361361 h 404291"/>
                <a:gd name="connsiteX7" fmla="*/ 455320 w 931868"/>
                <a:gd name="connsiteY7" fmla="*/ 358979 h 404291"/>
                <a:gd name="connsiteX8" fmla="*/ 240803 w 931868"/>
                <a:gd name="connsiteY8" fmla="*/ 325642 h 404291"/>
                <a:gd name="connsiteX9" fmla="*/ 90786 w 931868"/>
                <a:gd name="connsiteY9" fmla="*/ 216105 h 404291"/>
                <a:gd name="connsiteX10" fmla="*/ 5473 w 931868"/>
                <a:gd name="connsiteY10" fmla="*/ 380410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223 h 404291"/>
                <a:gd name="connsiteX1" fmla="*/ 42746 w 948124"/>
                <a:gd name="connsiteY1" fmla="*/ 228012 h 404291"/>
                <a:gd name="connsiteX2" fmla="*/ 188003 w 948124"/>
                <a:gd name="connsiteY2" fmla="*/ 68468 h 404291"/>
                <a:gd name="connsiteX3" fmla="*/ 457289 w 948124"/>
                <a:gd name="connsiteY3" fmla="*/ 1792 h 404291"/>
                <a:gd name="connsiteX4" fmla="*/ 847608 w 948124"/>
                <a:gd name="connsiteY4" fmla="*/ 127998 h 404291"/>
                <a:gd name="connsiteX5" fmla="*/ 947621 w 948124"/>
                <a:gd name="connsiteY5" fmla="*/ 389935 h 404291"/>
                <a:gd name="connsiteX6" fmla="*/ 816652 w 948124"/>
                <a:gd name="connsiteY6" fmla="*/ 361361 h 404291"/>
                <a:gd name="connsiteX7" fmla="*/ 471576 w 948124"/>
                <a:gd name="connsiteY7" fmla="*/ 358979 h 404291"/>
                <a:gd name="connsiteX8" fmla="*/ 257059 w 948124"/>
                <a:gd name="connsiteY8" fmla="*/ 325642 h 404291"/>
                <a:gd name="connsiteX9" fmla="*/ 107042 w 948124"/>
                <a:gd name="connsiteY9" fmla="*/ 216105 h 404291"/>
                <a:gd name="connsiteX10" fmla="*/ 2679 w 948124"/>
                <a:gd name="connsiteY10" fmla="*/ 404223 h 404291"/>
                <a:gd name="connsiteX0" fmla="*/ 2679 w 948124"/>
                <a:gd name="connsiteY0" fmla="*/ 404095 h 404163"/>
                <a:gd name="connsiteX1" fmla="*/ 42746 w 948124"/>
                <a:gd name="connsiteY1" fmla="*/ 227884 h 404163"/>
                <a:gd name="connsiteX2" fmla="*/ 188003 w 948124"/>
                <a:gd name="connsiteY2" fmla="*/ 68340 h 404163"/>
                <a:gd name="connsiteX3" fmla="*/ 457289 w 948124"/>
                <a:gd name="connsiteY3" fmla="*/ 1664 h 404163"/>
                <a:gd name="connsiteX4" fmla="*/ 847608 w 948124"/>
                <a:gd name="connsiteY4" fmla="*/ 127870 h 404163"/>
                <a:gd name="connsiteX5" fmla="*/ 947621 w 948124"/>
                <a:gd name="connsiteY5" fmla="*/ 389807 h 404163"/>
                <a:gd name="connsiteX6" fmla="*/ 816652 w 948124"/>
                <a:gd name="connsiteY6" fmla="*/ 361233 h 404163"/>
                <a:gd name="connsiteX7" fmla="*/ 471576 w 948124"/>
                <a:gd name="connsiteY7" fmla="*/ 358851 h 404163"/>
                <a:gd name="connsiteX8" fmla="*/ 257059 w 948124"/>
                <a:gd name="connsiteY8" fmla="*/ 325514 h 404163"/>
                <a:gd name="connsiteX9" fmla="*/ 107042 w 948124"/>
                <a:gd name="connsiteY9" fmla="*/ 215977 h 404163"/>
                <a:gd name="connsiteX10" fmla="*/ 2679 w 948124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58851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51537"/>
                <a:gd name="connsiteY0" fmla="*/ 404095 h 404163"/>
                <a:gd name="connsiteX1" fmla="*/ 42746 w 951537"/>
                <a:gd name="connsiteY1" fmla="*/ 227884 h 404163"/>
                <a:gd name="connsiteX2" fmla="*/ 188003 w 951537"/>
                <a:gd name="connsiteY2" fmla="*/ 68340 h 404163"/>
                <a:gd name="connsiteX3" fmla="*/ 457289 w 951537"/>
                <a:gd name="connsiteY3" fmla="*/ 1664 h 404163"/>
                <a:gd name="connsiteX4" fmla="*/ 847608 w 951537"/>
                <a:gd name="connsiteY4" fmla="*/ 127870 h 404163"/>
                <a:gd name="connsiteX5" fmla="*/ 947621 w 951537"/>
                <a:gd name="connsiteY5" fmla="*/ 389807 h 404163"/>
                <a:gd name="connsiteX6" fmla="*/ 816652 w 951537"/>
                <a:gd name="connsiteY6" fmla="*/ 361233 h 404163"/>
                <a:gd name="connsiteX7" fmla="*/ 471576 w 951537"/>
                <a:gd name="connsiteY7" fmla="*/ 368376 h 404163"/>
                <a:gd name="connsiteX8" fmla="*/ 257059 w 951537"/>
                <a:gd name="connsiteY8" fmla="*/ 325514 h 404163"/>
                <a:gd name="connsiteX9" fmla="*/ 107042 w 951537"/>
                <a:gd name="connsiteY9" fmla="*/ 215977 h 404163"/>
                <a:gd name="connsiteX10" fmla="*/ 2679 w 951537"/>
                <a:gd name="connsiteY10" fmla="*/ 404095 h 404163"/>
                <a:gd name="connsiteX0" fmla="*/ 2679 w 949272"/>
                <a:gd name="connsiteY0" fmla="*/ 404095 h 404118"/>
                <a:gd name="connsiteX1" fmla="*/ 42746 w 949272"/>
                <a:gd name="connsiteY1" fmla="*/ 227884 h 404118"/>
                <a:gd name="connsiteX2" fmla="*/ 188003 w 949272"/>
                <a:gd name="connsiteY2" fmla="*/ 68340 h 404118"/>
                <a:gd name="connsiteX3" fmla="*/ 457289 w 949272"/>
                <a:gd name="connsiteY3" fmla="*/ 1664 h 404118"/>
                <a:gd name="connsiteX4" fmla="*/ 847608 w 949272"/>
                <a:gd name="connsiteY4" fmla="*/ 127870 h 404118"/>
                <a:gd name="connsiteX5" fmla="*/ 945239 w 949272"/>
                <a:gd name="connsiteY5" fmla="*/ 349326 h 404118"/>
                <a:gd name="connsiteX6" fmla="*/ 816652 w 949272"/>
                <a:gd name="connsiteY6" fmla="*/ 361233 h 404118"/>
                <a:gd name="connsiteX7" fmla="*/ 471576 w 949272"/>
                <a:gd name="connsiteY7" fmla="*/ 368376 h 404118"/>
                <a:gd name="connsiteX8" fmla="*/ 257059 w 949272"/>
                <a:gd name="connsiteY8" fmla="*/ 325514 h 404118"/>
                <a:gd name="connsiteX9" fmla="*/ 107042 w 949272"/>
                <a:gd name="connsiteY9" fmla="*/ 215977 h 404118"/>
                <a:gd name="connsiteX10" fmla="*/ 2679 w 94927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04095 h 404118"/>
                <a:gd name="connsiteX1" fmla="*/ 42746 w 960652"/>
                <a:gd name="connsiteY1" fmla="*/ 227884 h 404118"/>
                <a:gd name="connsiteX2" fmla="*/ 188003 w 960652"/>
                <a:gd name="connsiteY2" fmla="*/ 68340 h 404118"/>
                <a:gd name="connsiteX3" fmla="*/ 457289 w 960652"/>
                <a:gd name="connsiteY3" fmla="*/ 1664 h 404118"/>
                <a:gd name="connsiteX4" fmla="*/ 847608 w 960652"/>
                <a:gd name="connsiteY4" fmla="*/ 127870 h 404118"/>
                <a:gd name="connsiteX5" fmla="*/ 957146 w 960652"/>
                <a:gd name="connsiteY5" fmla="*/ 385045 h 404118"/>
                <a:gd name="connsiteX6" fmla="*/ 816652 w 960652"/>
                <a:gd name="connsiteY6" fmla="*/ 361233 h 404118"/>
                <a:gd name="connsiteX7" fmla="*/ 471576 w 960652"/>
                <a:gd name="connsiteY7" fmla="*/ 368376 h 404118"/>
                <a:gd name="connsiteX8" fmla="*/ 257059 w 960652"/>
                <a:gd name="connsiteY8" fmla="*/ 325514 h 404118"/>
                <a:gd name="connsiteX9" fmla="*/ 107042 w 960652"/>
                <a:gd name="connsiteY9" fmla="*/ 215977 h 404118"/>
                <a:gd name="connsiteX10" fmla="*/ 2679 w 960652"/>
                <a:gd name="connsiteY10" fmla="*/ 404095 h 404118"/>
                <a:gd name="connsiteX0" fmla="*/ 2679 w 960652"/>
                <a:gd name="connsiteY0" fmla="*/ 495318 h 495341"/>
                <a:gd name="connsiteX1" fmla="*/ 42746 w 960652"/>
                <a:gd name="connsiteY1" fmla="*/ 319107 h 495341"/>
                <a:gd name="connsiteX2" fmla="*/ 188003 w 960652"/>
                <a:gd name="connsiteY2" fmla="*/ 159563 h 495341"/>
                <a:gd name="connsiteX3" fmla="*/ 504914 w 960652"/>
                <a:gd name="connsiteY3" fmla="*/ 812 h 495341"/>
                <a:gd name="connsiteX4" fmla="*/ 847608 w 960652"/>
                <a:gd name="connsiteY4" fmla="*/ 219093 h 495341"/>
                <a:gd name="connsiteX5" fmla="*/ 957146 w 960652"/>
                <a:gd name="connsiteY5" fmla="*/ 476268 h 495341"/>
                <a:gd name="connsiteX6" fmla="*/ 816652 w 960652"/>
                <a:gd name="connsiteY6" fmla="*/ 452456 h 495341"/>
                <a:gd name="connsiteX7" fmla="*/ 471576 w 960652"/>
                <a:gd name="connsiteY7" fmla="*/ 459599 h 495341"/>
                <a:gd name="connsiteX8" fmla="*/ 257059 w 960652"/>
                <a:gd name="connsiteY8" fmla="*/ 416737 h 495341"/>
                <a:gd name="connsiteX9" fmla="*/ 107042 w 960652"/>
                <a:gd name="connsiteY9" fmla="*/ 307200 h 495341"/>
                <a:gd name="connsiteX10" fmla="*/ 2679 w 960652"/>
                <a:gd name="connsiteY10" fmla="*/ 495318 h 495341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88003 w 960652"/>
                <a:gd name="connsiteY2" fmla="*/ 164719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38778 w 960652"/>
                <a:gd name="connsiteY2" fmla="*/ 28194 h 500497"/>
                <a:gd name="connsiteX3" fmla="*/ 504825 w 960652"/>
                <a:gd name="connsiteY3" fmla="*/ 70425 h 500497"/>
                <a:gd name="connsiteX4" fmla="*/ 504914 w 960652"/>
                <a:gd name="connsiteY4" fmla="*/ 5968 h 500497"/>
                <a:gd name="connsiteX5" fmla="*/ 847608 w 960652"/>
                <a:gd name="connsiteY5" fmla="*/ 224249 h 500497"/>
                <a:gd name="connsiteX6" fmla="*/ 957146 w 960652"/>
                <a:gd name="connsiteY6" fmla="*/ 481424 h 500497"/>
                <a:gd name="connsiteX7" fmla="*/ 816652 w 960652"/>
                <a:gd name="connsiteY7" fmla="*/ 457612 h 500497"/>
                <a:gd name="connsiteX8" fmla="*/ 471576 w 960652"/>
                <a:gd name="connsiteY8" fmla="*/ 464755 h 500497"/>
                <a:gd name="connsiteX9" fmla="*/ 257059 w 960652"/>
                <a:gd name="connsiteY9" fmla="*/ 421893 h 500497"/>
                <a:gd name="connsiteX10" fmla="*/ 107042 w 960652"/>
                <a:gd name="connsiteY10" fmla="*/ 312356 h 500497"/>
                <a:gd name="connsiteX11" fmla="*/ 2679 w 960652"/>
                <a:gd name="connsiteY11" fmla="*/ 500474 h 500497"/>
                <a:gd name="connsiteX0" fmla="*/ 2679 w 960652"/>
                <a:gd name="connsiteY0" fmla="*/ 500474 h 500497"/>
                <a:gd name="connsiteX1" fmla="*/ 42746 w 960652"/>
                <a:gd name="connsiteY1" fmla="*/ 324263 h 500497"/>
                <a:gd name="connsiteX2" fmla="*/ 114300 w 960652"/>
                <a:gd name="connsiteY2" fmla="*/ 140275 h 500497"/>
                <a:gd name="connsiteX3" fmla="*/ 38778 w 960652"/>
                <a:gd name="connsiteY3" fmla="*/ 28194 h 500497"/>
                <a:gd name="connsiteX4" fmla="*/ 504825 w 960652"/>
                <a:gd name="connsiteY4" fmla="*/ 70425 h 500497"/>
                <a:gd name="connsiteX5" fmla="*/ 504914 w 960652"/>
                <a:gd name="connsiteY5" fmla="*/ 5968 h 500497"/>
                <a:gd name="connsiteX6" fmla="*/ 847608 w 960652"/>
                <a:gd name="connsiteY6" fmla="*/ 224249 h 500497"/>
                <a:gd name="connsiteX7" fmla="*/ 957146 w 960652"/>
                <a:gd name="connsiteY7" fmla="*/ 481424 h 500497"/>
                <a:gd name="connsiteX8" fmla="*/ 816652 w 960652"/>
                <a:gd name="connsiteY8" fmla="*/ 457612 h 500497"/>
                <a:gd name="connsiteX9" fmla="*/ 471576 w 960652"/>
                <a:gd name="connsiteY9" fmla="*/ 464755 h 500497"/>
                <a:gd name="connsiteX10" fmla="*/ 257059 w 960652"/>
                <a:gd name="connsiteY10" fmla="*/ 421893 h 500497"/>
                <a:gd name="connsiteX11" fmla="*/ 107042 w 960652"/>
                <a:gd name="connsiteY11" fmla="*/ 312356 h 500497"/>
                <a:gd name="connsiteX12" fmla="*/ 2679 w 960652"/>
                <a:gd name="connsiteY12" fmla="*/ 500474 h 500497"/>
                <a:gd name="connsiteX0" fmla="*/ 17909 w 975882"/>
                <a:gd name="connsiteY0" fmla="*/ 500474 h 504534"/>
                <a:gd name="connsiteX1" fmla="*/ 16701 w 975882"/>
                <a:gd name="connsiteY1" fmla="*/ 140113 h 504534"/>
                <a:gd name="connsiteX2" fmla="*/ 129530 w 975882"/>
                <a:gd name="connsiteY2" fmla="*/ 140275 h 504534"/>
                <a:gd name="connsiteX3" fmla="*/ 54008 w 975882"/>
                <a:gd name="connsiteY3" fmla="*/ 28194 h 504534"/>
                <a:gd name="connsiteX4" fmla="*/ 520055 w 975882"/>
                <a:gd name="connsiteY4" fmla="*/ 70425 h 504534"/>
                <a:gd name="connsiteX5" fmla="*/ 520144 w 975882"/>
                <a:gd name="connsiteY5" fmla="*/ 5968 h 504534"/>
                <a:gd name="connsiteX6" fmla="*/ 862838 w 975882"/>
                <a:gd name="connsiteY6" fmla="*/ 224249 h 504534"/>
                <a:gd name="connsiteX7" fmla="*/ 972376 w 975882"/>
                <a:gd name="connsiteY7" fmla="*/ 481424 h 504534"/>
                <a:gd name="connsiteX8" fmla="*/ 831882 w 975882"/>
                <a:gd name="connsiteY8" fmla="*/ 457612 h 504534"/>
                <a:gd name="connsiteX9" fmla="*/ 486806 w 975882"/>
                <a:gd name="connsiteY9" fmla="*/ 464755 h 504534"/>
                <a:gd name="connsiteX10" fmla="*/ 272289 w 975882"/>
                <a:gd name="connsiteY10" fmla="*/ 421893 h 504534"/>
                <a:gd name="connsiteX11" fmla="*/ 122272 w 975882"/>
                <a:gd name="connsiteY11" fmla="*/ 312356 h 504534"/>
                <a:gd name="connsiteX12" fmla="*/ 17909 w 975882"/>
                <a:gd name="connsiteY12" fmla="*/ 500474 h 504534"/>
                <a:gd name="connsiteX0" fmla="*/ 17909 w 988647"/>
                <a:gd name="connsiteY0" fmla="*/ 499069 h 503129"/>
                <a:gd name="connsiteX1" fmla="*/ 16701 w 988647"/>
                <a:gd name="connsiteY1" fmla="*/ 138708 h 503129"/>
                <a:gd name="connsiteX2" fmla="*/ 129530 w 988647"/>
                <a:gd name="connsiteY2" fmla="*/ 138870 h 503129"/>
                <a:gd name="connsiteX3" fmla="*/ 54008 w 988647"/>
                <a:gd name="connsiteY3" fmla="*/ 26789 h 503129"/>
                <a:gd name="connsiteX4" fmla="*/ 520055 w 988647"/>
                <a:gd name="connsiteY4" fmla="*/ 69020 h 503129"/>
                <a:gd name="connsiteX5" fmla="*/ 520144 w 988647"/>
                <a:gd name="connsiteY5" fmla="*/ 4563 h 503129"/>
                <a:gd name="connsiteX6" fmla="*/ 945388 w 988647"/>
                <a:gd name="connsiteY6" fmla="*/ 197444 h 503129"/>
                <a:gd name="connsiteX7" fmla="*/ 972376 w 988647"/>
                <a:gd name="connsiteY7" fmla="*/ 480019 h 503129"/>
                <a:gd name="connsiteX8" fmla="*/ 831882 w 988647"/>
                <a:gd name="connsiteY8" fmla="*/ 456207 h 503129"/>
                <a:gd name="connsiteX9" fmla="*/ 486806 w 988647"/>
                <a:gd name="connsiteY9" fmla="*/ 463350 h 503129"/>
                <a:gd name="connsiteX10" fmla="*/ 272289 w 988647"/>
                <a:gd name="connsiteY10" fmla="*/ 420488 h 503129"/>
                <a:gd name="connsiteX11" fmla="*/ 122272 w 988647"/>
                <a:gd name="connsiteY11" fmla="*/ 310951 h 503129"/>
                <a:gd name="connsiteX12" fmla="*/ 17909 w 988647"/>
                <a:gd name="connsiteY12" fmla="*/ 499069 h 50312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17142"/>
                <a:gd name="connsiteY0" fmla="*/ 499069 h 594319"/>
                <a:gd name="connsiteX1" fmla="*/ 16701 w 1017142"/>
                <a:gd name="connsiteY1" fmla="*/ 138708 h 594319"/>
                <a:gd name="connsiteX2" fmla="*/ 129530 w 1017142"/>
                <a:gd name="connsiteY2" fmla="*/ 138870 h 594319"/>
                <a:gd name="connsiteX3" fmla="*/ 54008 w 1017142"/>
                <a:gd name="connsiteY3" fmla="*/ 26789 h 594319"/>
                <a:gd name="connsiteX4" fmla="*/ 520055 w 1017142"/>
                <a:gd name="connsiteY4" fmla="*/ 69020 h 594319"/>
                <a:gd name="connsiteX5" fmla="*/ 520144 w 1017142"/>
                <a:gd name="connsiteY5" fmla="*/ 4563 h 594319"/>
                <a:gd name="connsiteX6" fmla="*/ 945388 w 1017142"/>
                <a:gd name="connsiteY6" fmla="*/ 197444 h 594319"/>
                <a:gd name="connsiteX7" fmla="*/ 1010476 w 1017142"/>
                <a:gd name="connsiteY7" fmla="*/ 594319 h 594319"/>
                <a:gd name="connsiteX8" fmla="*/ 831882 w 1017142"/>
                <a:gd name="connsiteY8" fmla="*/ 456207 h 594319"/>
                <a:gd name="connsiteX9" fmla="*/ 486806 w 1017142"/>
                <a:gd name="connsiteY9" fmla="*/ 463350 h 594319"/>
                <a:gd name="connsiteX10" fmla="*/ 272289 w 1017142"/>
                <a:gd name="connsiteY10" fmla="*/ 420488 h 594319"/>
                <a:gd name="connsiteX11" fmla="*/ 122272 w 1017142"/>
                <a:gd name="connsiteY11" fmla="*/ 310951 h 594319"/>
                <a:gd name="connsiteX12" fmla="*/ 17909 w 1017142"/>
                <a:gd name="connsiteY12" fmla="*/ 499069 h 594319"/>
                <a:gd name="connsiteX0" fmla="*/ 17909 w 1006442"/>
                <a:gd name="connsiteY0" fmla="*/ 499069 h 613369"/>
                <a:gd name="connsiteX1" fmla="*/ 16701 w 1006442"/>
                <a:gd name="connsiteY1" fmla="*/ 138708 h 613369"/>
                <a:gd name="connsiteX2" fmla="*/ 129530 w 1006442"/>
                <a:gd name="connsiteY2" fmla="*/ 138870 h 613369"/>
                <a:gd name="connsiteX3" fmla="*/ 54008 w 1006442"/>
                <a:gd name="connsiteY3" fmla="*/ 26789 h 613369"/>
                <a:gd name="connsiteX4" fmla="*/ 520055 w 1006442"/>
                <a:gd name="connsiteY4" fmla="*/ 69020 h 613369"/>
                <a:gd name="connsiteX5" fmla="*/ 520144 w 1006442"/>
                <a:gd name="connsiteY5" fmla="*/ 4563 h 613369"/>
                <a:gd name="connsiteX6" fmla="*/ 945388 w 1006442"/>
                <a:gd name="connsiteY6" fmla="*/ 197444 h 613369"/>
                <a:gd name="connsiteX7" fmla="*/ 997776 w 1006442"/>
                <a:gd name="connsiteY7" fmla="*/ 613369 h 613369"/>
                <a:gd name="connsiteX8" fmla="*/ 831882 w 1006442"/>
                <a:gd name="connsiteY8" fmla="*/ 456207 h 613369"/>
                <a:gd name="connsiteX9" fmla="*/ 486806 w 1006442"/>
                <a:gd name="connsiteY9" fmla="*/ 463350 h 613369"/>
                <a:gd name="connsiteX10" fmla="*/ 272289 w 1006442"/>
                <a:gd name="connsiteY10" fmla="*/ 420488 h 613369"/>
                <a:gd name="connsiteX11" fmla="*/ 122272 w 1006442"/>
                <a:gd name="connsiteY11" fmla="*/ 310951 h 613369"/>
                <a:gd name="connsiteX12" fmla="*/ 17909 w 1006442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56207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86806 w 1016207"/>
                <a:gd name="connsiteY9" fmla="*/ 46335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31882 w 1016207"/>
                <a:gd name="connsiteY8" fmla="*/ 44033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3156 w 1016207"/>
                <a:gd name="connsiteY9" fmla="*/ 441125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5532 w 1016207"/>
                <a:gd name="connsiteY8" fmla="*/ 4085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3673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12832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28707 w 1016207"/>
                <a:gd name="connsiteY8" fmla="*/ 227607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946182 w 1016207"/>
                <a:gd name="connsiteY8" fmla="*/ 17363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499506 w 1016207"/>
                <a:gd name="connsiteY9" fmla="*/ 3935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524906 w 1016207"/>
                <a:gd name="connsiteY9" fmla="*/ 291900 h 613369"/>
                <a:gd name="connsiteX10" fmla="*/ 272289 w 1016207"/>
                <a:gd name="connsiteY10" fmla="*/ 420488 h 613369"/>
                <a:gd name="connsiteX11" fmla="*/ 122272 w 1016207"/>
                <a:gd name="connsiteY11" fmla="*/ 310951 h 613369"/>
                <a:gd name="connsiteX12" fmla="*/ 17909 w 1016207"/>
                <a:gd name="connsiteY12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524906 w 1016207"/>
                <a:gd name="connsiteY10" fmla="*/ 2919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72289 w 1016207"/>
                <a:gd name="connsiteY11" fmla="*/ 4204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307214 w 1016207"/>
                <a:gd name="connsiteY11" fmla="*/ 331588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17909 w 1016207"/>
                <a:gd name="connsiteY0" fmla="*/ 499069 h 613369"/>
                <a:gd name="connsiteX1" fmla="*/ 16701 w 1016207"/>
                <a:gd name="connsiteY1" fmla="*/ 138708 h 613369"/>
                <a:gd name="connsiteX2" fmla="*/ 129530 w 1016207"/>
                <a:gd name="connsiteY2" fmla="*/ 138870 h 613369"/>
                <a:gd name="connsiteX3" fmla="*/ 54008 w 1016207"/>
                <a:gd name="connsiteY3" fmla="*/ 26789 h 613369"/>
                <a:gd name="connsiteX4" fmla="*/ 520055 w 1016207"/>
                <a:gd name="connsiteY4" fmla="*/ 69020 h 613369"/>
                <a:gd name="connsiteX5" fmla="*/ 520144 w 1016207"/>
                <a:gd name="connsiteY5" fmla="*/ 4563 h 613369"/>
                <a:gd name="connsiteX6" fmla="*/ 945388 w 1016207"/>
                <a:gd name="connsiteY6" fmla="*/ 197444 h 613369"/>
                <a:gd name="connsiteX7" fmla="*/ 997776 w 1016207"/>
                <a:gd name="connsiteY7" fmla="*/ 613369 h 613369"/>
                <a:gd name="connsiteX8" fmla="*/ 873157 w 1016207"/>
                <a:gd name="connsiteY8" fmla="*/ 332382 h 613369"/>
                <a:gd name="connsiteX9" fmla="*/ 634354 w 1016207"/>
                <a:gd name="connsiteY9" fmla="*/ 399219 h 613369"/>
                <a:gd name="connsiteX10" fmla="*/ 642381 w 1016207"/>
                <a:gd name="connsiteY10" fmla="*/ 342700 h 613369"/>
                <a:gd name="connsiteX11" fmla="*/ 281814 w 1016207"/>
                <a:gd name="connsiteY11" fmla="*/ 404613 h 613369"/>
                <a:gd name="connsiteX12" fmla="*/ 122272 w 1016207"/>
                <a:gd name="connsiteY12" fmla="*/ 310951 h 613369"/>
                <a:gd name="connsiteX13" fmla="*/ 17909 w 1016207"/>
                <a:gd name="connsiteY13" fmla="*/ 499069 h 613369"/>
                <a:gd name="connsiteX0" fmla="*/ 53249 w 1007097"/>
                <a:gd name="connsiteY0" fmla="*/ 594319 h 613369"/>
                <a:gd name="connsiteX1" fmla="*/ 7591 w 1007097"/>
                <a:gd name="connsiteY1" fmla="*/ 138708 h 613369"/>
                <a:gd name="connsiteX2" fmla="*/ 120420 w 1007097"/>
                <a:gd name="connsiteY2" fmla="*/ 138870 h 613369"/>
                <a:gd name="connsiteX3" fmla="*/ 44898 w 1007097"/>
                <a:gd name="connsiteY3" fmla="*/ 26789 h 613369"/>
                <a:gd name="connsiteX4" fmla="*/ 510945 w 1007097"/>
                <a:gd name="connsiteY4" fmla="*/ 69020 h 613369"/>
                <a:gd name="connsiteX5" fmla="*/ 511034 w 1007097"/>
                <a:gd name="connsiteY5" fmla="*/ 4563 h 613369"/>
                <a:gd name="connsiteX6" fmla="*/ 936278 w 1007097"/>
                <a:gd name="connsiteY6" fmla="*/ 197444 h 613369"/>
                <a:gd name="connsiteX7" fmla="*/ 988666 w 1007097"/>
                <a:gd name="connsiteY7" fmla="*/ 613369 h 613369"/>
                <a:gd name="connsiteX8" fmla="*/ 864047 w 1007097"/>
                <a:gd name="connsiteY8" fmla="*/ 332382 h 613369"/>
                <a:gd name="connsiteX9" fmla="*/ 625244 w 1007097"/>
                <a:gd name="connsiteY9" fmla="*/ 399219 h 613369"/>
                <a:gd name="connsiteX10" fmla="*/ 633271 w 1007097"/>
                <a:gd name="connsiteY10" fmla="*/ 342700 h 613369"/>
                <a:gd name="connsiteX11" fmla="*/ 272704 w 1007097"/>
                <a:gd name="connsiteY11" fmla="*/ 404613 h 613369"/>
                <a:gd name="connsiteX12" fmla="*/ 113162 w 1007097"/>
                <a:gd name="connsiteY12" fmla="*/ 310951 h 613369"/>
                <a:gd name="connsiteX13" fmla="*/ 53249 w 1007097"/>
                <a:gd name="connsiteY13" fmla="*/ 594319 h 613369"/>
                <a:gd name="connsiteX0" fmla="*/ 53596 w 1007444"/>
                <a:gd name="connsiteY0" fmla="*/ 594319 h 613369"/>
                <a:gd name="connsiteX1" fmla="*/ 7938 w 1007444"/>
                <a:gd name="connsiteY1" fmla="*/ 138708 h 613369"/>
                <a:gd name="connsiteX2" fmla="*/ 120767 w 1007444"/>
                <a:gd name="connsiteY2" fmla="*/ 138870 h 613369"/>
                <a:gd name="connsiteX3" fmla="*/ 45245 w 1007444"/>
                <a:gd name="connsiteY3" fmla="*/ 26789 h 613369"/>
                <a:gd name="connsiteX4" fmla="*/ 511292 w 1007444"/>
                <a:gd name="connsiteY4" fmla="*/ 69020 h 613369"/>
                <a:gd name="connsiteX5" fmla="*/ 511381 w 1007444"/>
                <a:gd name="connsiteY5" fmla="*/ 4563 h 613369"/>
                <a:gd name="connsiteX6" fmla="*/ 936625 w 1007444"/>
                <a:gd name="connsiteY6" fmla="*/ 197444 h 613369"/>
                <a:gd name="connsiteX7" fmla="*/ 989013 w 1007444"/>
                <a:gd name="connsiteY7" fmla="*/ 613369 h 613369"/>
                <a:gd name="connsiteX8" fmla="*/ 864394 w 1007444"/>
                <a:gd name="connsiteY8" fmla="*/ 332382 h 613369"/>
                <a:gd name="connsiteX9" fmla="*/ 625591 w 1007444"/>
                <a:gd name="connsiteY9" fmla="*/ 399219 h 613369"/>
                <a:gd name="connsiteX10" fmla="*/ 633618 w 1007444"/>
                <a:gd name="connsiteY10" fmla="*/ 342700 h 613369"/>
                <a:gd name="connsiteX11" fmla="*/ 273051 w 1007444"/>
                <a:gd name="connsiteY11" fmla="*/ 404613 h 613369"/>
                <a:gd name="connsiteX12" fmla="*/ 135734 w 1007444"/>
                <a:gd name="connsiteY12" fmla="*/ 361751 h 613369"/>
                <a:gd name="connsiteX13" fmla="*/ 53596 w 1007444"/>
                <a:gd name="connsiteY13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49343 w 1003191"/>
                <a:gd name="connsiteY0" fmla="*/ 594319 h 613369"/>
                <a:gd name="connsiteX1" fmla="*/ 56188 w 1003191"/>
                <a:gd name="connsiteY1" fmla="*/ 291269 h 613369"/>
                <a:gd name="connsiteX2" fmla="*/ 3685 w 1003191"/>
                <a:gd name="connsiteY2" fmla="*/ 138708 h 613369"/>
                <a:gd name="connsiteX3" fmla="*/ 116514 w 1003191"/>
                <a:gd name="connsiteY3" fmla="*/ 138870 h 613369"/>
                <a:gd name="connsiteX4" fmla="*/ 40992 w 1003191"/>
                <a:gd name="connsiteY4" fmla="*/ 26789 h 613369"/>
                <a:gd name="connsiteX5" fmla="*/ 507039 w 1003191"/>
                <a:gd name="connsiteY5" fmla="*/ 69020 h 613369"/>
                <a:gd name="connsiteX6" fmla="*/ 507128 w 1003191"/>
                <a:gd name="connsiteY6" fmla="*/ 4563 h 613369"/>
                <a:gd name="connsiteX7" fmla="*/ 932372 w 1003191"/>
                <a:gd name="connsiteY7" fmla="*/ 197444 h 613369"/>
                <a:gd name="connsiteX8" fmla="*/ 984760 w 1003191"/>
                <a:gd name="connsiteY8" fmla="*/ 613369 h 613369"/>
                <a:gd name="connsiteX9" fmla="*/ 860141 w 1003191"/>
                <a:gd name="connsiteY9" fmla="*/ 332382 h 613369"/>
                <a:gd name="connsiteX10" fmla="*/ 621338 w 1003191"/>
                <a:gd name="connsiteY10" fmla="*/ 399219 h 613369"/>
                <a:gd name="connsiteX11" fmla="*/ 629365 w 1003191"/>
                <a:gd name="connsiteY11" fmla="*/ 342700 h 613369"/>
                <a:gd name="connsiteX12" fmla="*/ 268798 w 1003191"/>
                <a:gd name="connsiteY12" fmla="*/ 404613 h 613369"/>
                <a:gd name="connsiteX13" fmla="*/ 131481 w 1003191"/>
                <a:gd name="connsiteY13" fmla="*/ 361751 h 613369"/>
                <a:gd name="connsiteX14" fmla="*/ 49343 w 1003191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267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42841 w 1005040"/>
                <a:gd name="connsiteY4" fmla="*/ 521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55541 w 1005040"/>
                <a:gd name="connsiteY4" fmla="*/ 3948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  <a:gd name="connsiteX0" fmla="*/ 51192 w 1005040"/>
                <a:gd name="connsiteY0" fmla="*/ 594319 h 613369"/>
                <a:gd name="connsiteX1" fmla="*/ 58037 w 1005040"/>
                <a:gd name="connsiteY1" fmla="*/ 291269 h 613369"/>
                <a:gd name="connsiteX2" fmla="*/ 5534 w 1005040"/>
                <a:gd name="connsiteY2" fmla="*/ 138708 h 613369"/>
                <a:gd name="connsiteX3" fmla="*/ 118363 w 1005040"/>
                <a:gd name="connsiteY3" fmla="*/ 138870 h 613369"/>
                <a:gd name="connsiteX4" fmla="*/ 65066 w 1005040"/>
                <a:gd name="connsiteY4" fmla="*/ 33139 h 613369"/>
                <a:gd name="connsiteX5" fmla="*/ 508888 w 1005040"/>
                <a:gd name="connsiteY5" fmla="*/ 69020 h 613369"/>
                <a:gd name="connsiteX6" fmla="*/ 508977 w 1005040"/>
                <a:gd name="connsiteY6" fmla="*/ 4563 h 613369"/>
                <a:gd name="connsiteX7" fmla="*/ 934221 w 1005040"/>
                <a:gd name="connsiteY7" fmla="*/ 197444 h 613369"/>
                <a:gd name="connsiteX8" fmla="*/ 986609 w 1005040"/>
                <a:gd name="connsiteY8" fmla="*/ 613369 h 613369"/>
                <a:gd name="connsiteX9" fmla="*/ 861990 w 1005040"/>
                <a:gd name="connsiteY9" fmla="*/ 332382 h 613369"/>
                <a:gd name="connsiteX10" fmla="*/ 623187 w 1005040"/>
                <a:gd name="connsiteY10" fmla="*/ 399219 h 613369"/>
                <a:gd name="connsiteX11" fmla="*/ 631214 w 1005040"/>
                <a:gd name="connsiteY11" fmla="*/ 342700 h 613369"/>
                <a:gd name="connsiteX12" fmla="*/ 270647 w 1005040"/>
                <a:gd name="connsiteY12" fmla="*/ 404613 h 613369"/>
                <a:gd name="connsiteX13" fmla="*/ 133330 w 1005040"/>
                <a:gd name="connsiteY13" fmla="*/ 361751 h 613369"/>
                <a:gd name="connsiteX14" fmla="*/ 51192 w 1005040"/>
                <a:gd name="connsiteY14" fmla="*/ 594319 h 61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5040" h="613369">
                  <a:moveTo>
                    <a:pt x="51192" y="594319"/>
                  </a:moveTo>
                  <a:cubicBezTo>
                    <a:pt x="38643" y="582572"/>
                    <a:pt x="33897" y="364029"/>
                    <a:pt x="58037" y="291269"/>
                  </a:cubicBezTo>
                  <a:cubicBezTo>
                    <a:pt x="21852" y="231209"/>
                    <a:pt x="-14045" y="169400"/>
                    <a:pt x="5534" y="138708"/>
                  </a:cubicBezTo>
                  <a:cubicBezTo>
                    <a:pt x="7733" y="79204"/>
                    <a:pt x="119024" y="188215"/>
                    <a:pt x="118363" y="138870"/>
                  </a:cubicBezTo>
                  <a:cubicBezTo>
                    <a:pt x="117702" y="89525"/>
                    <a:pt x="-16426" y="45310"/>
                    <a:pt x="65066" y="33139"/>
                  </a:cubicBezTo>
                  <a:cubicBezTo>
                    <a:pt x="146558" y="20968"/>
                    <a:pt x="443370" y="38329"/>
                    <a:pt x="508888" y="69020"/>
                  </a:cubicBezTo>
                  <a:cubicBezTo>
                    <a:pt x="561707" y="42561"/>
                    <a:pt x="438088" y="-16841"/>
                    <a:pt x="508977" y="4563"/>
                  </a:cubicBezTo>
                  <a:cubicBezTo>
                    <a:pt x="579866" y="25967"/>
                    <a:pt x="875915" y="133150"/>
                    <a:pt x="934221" y="197444"/>
                  </a:cubicBezTo>
                  <a:cubicBezTo>
                    <a:pt x="992527" y="261738"/>
                    <a:pt x="1029074" y="480813"/>
                    <a:pt x="986609" y="613369"/>
                  </a:cubicBezTo>
                  <a:cubicBezTo>
                    <a:pt x="960019" y="516532"/>
                    <a:pt x="943713" y="339922"/>
                    <a:pt x="861990" y="332382"/>
                  </a:cubicBezTo>
                  <a:cubicBezTo>
                    <a:pt x="813591" y="282403"/>
                    <a:pt x="681229" y="405966"/>
                    <a:pt x="623187" y="399219"/>
                  </a:cubicBezTo>
                  <a:cubicBezTo>
                    <a:pt x="565145" y="392472"/>
                    <a:pt x="689971" y="341801"/>
                    <a:pt x="631214" y="342700"/>
                  </a:cubicBezTo>
                  <a:cubicBezTo>
                    <a:pt x="572457" y="343599"/>
                    <a:pt x="356803" y="403025"/>
                    <a:pt x="270647" y="404613"/>
                  </a:cubicBezTo>
                  <a:cubicBezTo>
                    <a:pt x="209891" y="380801"/>
                    <a:pt x="185648" y="405407"/>
                    <a:pt x="133330" y="361751"/>
                  </a:cubicBezTo>
                  <a:cubicBezTo>
                    <a:pt x="98838" y="448667"/>
                    <a:pt x="63741" y="606066"/>
                    <a:pt x="51192" y="594319"/>
                  </a:cubicBezTo>
                  <a:close/>
                </a:path>
              </a:pathLst>
            </a:custGeom>
            <a:solidFill>
              <a:srgbClr val="FFFFC1"/>
            </a:solidFill>
            <a:ln w="6350" cap="flat" cmpd="sng" algn="ctr">
              <a:noFill/>
              <a:prstDash val="solid"/>
              <a:miter lim="800000"/>
            </a:ln>
            <a:effectLst>
              <a:outerShdw dist="38100" dir="4200000" sx="96000" sy="96000" algn="t" rotWithShape="0">
                <a:srgbClr val="DA9E6F"/>
              </a:outerShdw>
            </a:effectLst>
          </p:spPr>
          <p:txBody>
            <a:bodyPr rot="0" spcFirstLastPara="0" vertOverflow="overflow" horzOverflow="overflow" vert="horz" wrap="square" lIns="77724" tIns="38862" rIns="77724" bIns="3886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US" sz="1530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674" name="Group 673">
            <a:extLst>
              <a:ext uri="{FF2B5EF4-FFF2-40B4-BE49-F238E27FC236}">
                <a16:creationId xmlns:a16="http://schemas.microsoft.com/office/drawing/2014/main" id="{94EB4F46-93E4-F4CB-FE1E-74DFC2F40CB8}"/>
              </a:ext>
            </a:extLst>
          </p:cNvPr>
          <p:cNvGrpSpPr/>
          <p:nvPr/>
        </p:nvGrpSpPr>
        <p:grpSpPr>
          <a:xfrm>
            <a:off x="-921628" y="6318131"/>
            <a:ext cx="795606" cy="795606"/>
            <a:chOff x="-920634" y="6311610"/>
            <a:chExt cx="795606" cy="795606"/>
          </a:xfrm>
        </p:grpSpPr>
        <p:pic>
          <p:nvPicPr>
            <p:cNvPr id="675" name="Picture 674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3182F280-9CD7-E85B-59C3-7AC844522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920634" y="6311610"/>
              <a:ext cx="795606" cy="795606"/>
            </a:xfrm>
            <a:prstGeom prst="rect">
              <a:avLst/>
            </a:prstGeom>
          </p:spPr>
        </p:pic>
        <p:pic>
          <p:nvPicPr>
            <p:cNvPr id="676" name="Picture 675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77D32C8C-2D1A-4FD8-FE36-99B553298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2"/>
                </a:ext>
              </a:extLst>
            </a:blip>
            <a:stretch>
              <a:fillRect/>
            </a:stretch>
          </p:blipFill>
          <p:spPr>
            <a:xfrm>
              <a:off x="-888227" y="6490923"/>
              <a:ext cx="235410" cy="258621"/>
            </a:xfrm>
            <a:prstGeom prst="rect">
              <a:avLst/>
            </a:prstGeom>
          </p:spPr>
        </p:pic>
        <p:pic>
          <p:nvPicPr>
            <p:cNvPr id="677" name="Picture 676" descr="A bag of baby carrots&#10;&#10;Description automatically generated">
              <a:extLst>
                <a:ext uri="{FF2B5EF4-FFF2-40B4-BE49-F238E27FC236}">
                  <a16:creationId xmlns:a16="http://schemas.microsoft.com/office/drawing/2014/main" id="{766DC0B3-32A8-0C37-16BA-27EB4E361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print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5"/>
                </a:ext>
              </a:extLst>
            </a:blip>
            <a:stretch>
              <a:fillRect/>
            </a:stretch>
          </p:blipFill>
          <p:spPr>
            <a:xfrm>
              <a:off x="-688136" y="6542396"/>
              <a:ext cx="182880" cy="182880"/>
            </a:xfrm>
            <a:prstGeom prst="rect">
              <a:avLst/>
            </a:prstGeom>
          </p:spPr>
        </p:pic>
        <p:pic>
          <p:nvPicPr>
            <p:cNvPr id="678" name="Picture 677">
              <a:extLst>
                <a:ext uri="{FF2B5EF4-FFF2-40B4-BE49-F238E27FC236}">
                  <a16:creationId xmlns:a16="http://schemas.microsoft.com/office/drawing/2014/main" id="{1F5221F5-0ED8-FE47-42A0-F9B3D9586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6" cstate="print">
              <a:extLst>
                <a:ext uri="{BEBA8EAE-BF5A-486C-A8C5-ECC9F3942E4B}">
                  <a14:imgProps xmlns:a14="http://schemas.microsoft.com/office/drawing/2010/main">
                    <a14:imgLayer r:embed="rId57">
                      <a14:imgEffect>
                        <a14:backgroundRemoval t="56269" b="97517" l="26443" r="59746">
                          <a14:foregroundMark x1="30940" y1="64022" x2="27715" y2="80981"/>
                          <a14:foregroundMark x1="27624" y1="80436" x2="29078" y2="83222"/>
                          <a14:foregroundMark x1="29078" y1="83041" x2="29668" y2="87341"/>
                          <a14:foregroundMark x1="29668" y1="87341" x2="31667" y2="90248"/>
                          <a14:foregroundMark x1="31667" y1="90248" x2="32303" y2="93761"/>
                          <a14:foregroundMark x1="32303" y1="93761" x2="53112" y2="93216"/>
                          <a14:foregroundMark x1="53112" y1="93216" x2="55111" y2="91278"/>
                          <a14:foregroundMark x1="55202" y1="91278" x2="56792" y2="89703"/>
                          <a14:foregroundMark x1="57292" y1="89703" x2="56247" y2="68443"/>
                          <a14:foregroundMark x1="56247" y1="68322" x2="53339" y2="59721"/>
                          <a14:foregroundMark x1="53339" y1="59721" x2="47070" y2="58328"/>
                          <a14:foregroundMark x1="47070" y1="58328" x2="38755" y2="59419"/>
                          <a14:foregroundMark x1="38664" y1="59055" x2="33667" y2="62084"/>
                          <a14:foregroundMark x1="33530" y1="62084" x2="31895" y2="64749"/>
                          <a14:foregroundMark x1="32303" y1="63780" x2="31440" y2="644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1" t="56251" r="40104" b="5277"/>
            <a:stretch/>
          </p:blipFill>
          <p:spPr>
            <a:xfrm rot="10800000" flipH="1" flipV="1">
              <a:off x="-550797" y="6437822"/>
              <a:ext cx="364379" cy="3173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9" name="Group 678">
            <a:extLst>
              <a:ext uri="{FF2B5EF4-FFF2-40B4-BE49-F238E27FC236}">
                <a16:creationId xmlns:a16="http://schemas.microsoft.com/office/drawing/2014/main" id="{8F33DB50-ED00-254F-0888-2D3218534038}"/>
              </a:ext>
            </a:extLst>
          </p:cNvPr>
          <p:cNvGrpSpPr/>
          <p:nvPr/>
        </p:nvGrpSpPr>
        <p:grpSpPr>
          <a:xfrm>
            <a:off x="-924097" y="6452654"/>
            <a:ext cx="795606" cy="795606"/>
            <a:chOff x="-1970887" y="7851347"/>
            <a:chExt cx="795606" cy="795606"/>
          </a:xfrm>
        </p:grpSpPr>
        <p:pic>
          <p:nvPicPr>
            <p:cNvPr id="680" name="Picture 679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10FCEEE2-1989-F3D2-1807-0DD32289A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1970887" y="7851347"/>
              <a:ext cx="795606" cy="795606"/>
            </a:xfrm>
            <a:prstGeom prst="rect">
              <a:avLst/>
            </a:prstGeom>
          </p:spPr>
        </p:pic>
        <p:grpSp>
          <p:nvGrpSpPr>
            <p:cNvPr id="681" name="Group 680">
              <a:extLst>
                <a:ext uri="{FF2B5EF4-FFF2-40B4-BE49-F238E27FC236}">
                  <a16:creationId xmlns:a16="http://schemas.microsoft.com/office/drawing/2014/main" id="{AFDAB829-7BF1-001C-8633-68C44B9C6ECA}"/>
                </a:ext>
              </a:extLst>
            </p:cNvPr>
            <p:cNvGrpSpPr/>
            <p:nvPr/>
          </p:nvGrpSpPr>
          <p:grpSpPr>
            <a:xfrm>
              <a:off x="-1901304" y="8057633"/>
              <a:ext cx="618279" cy="287140"/>
              <a:chOff x="-1877324" y="8059549"/>
              <a:chExt cx="618279" cy="287140"/>
            </a:xfrm>
          </p:grpSpPr>
          <p:pic>
            <p:nvPicPr>
              <p:cNvPr id="682" name="Picture 68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EDE071FD-513B-F176-360A-AF4A967D8E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print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5"/>
                  </a:ext>
                </a:extLst>
              </a:blip>
              <a:stretch>
                <a:fillRect/>
              </a:stretch>
            </p:blipFill>
            <p:spPr>
              <a:xfrm>
                <a:off x="-1877324" y="8090632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683" name="Picture 682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8EA10063-6998-00E9-4948-D142C633E1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1" cstate="print">
                <a:extLst>
                  <a:ext uri="{BEBA8EAE-BF5A-486C-A8C5-ECC9F3942E4B}">
                    <a14:imgProps xmlns:a14="http://schemas.microsoft.com/office/drawing/2010/main">
                      <a14:imgLayer r:embed="rId72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73"/>
                  </a:ext>
                </a:extLst>
              </a:blip>
              <a:srcRect t="16038"/>
              <a:stretch/>
            </p:blipFill>
            <p:spPr>
              <a:xfrm>
                <a:off x="-1721410" y="8123667"/>
                <a:ext cx="182949" cy="143137"/>
              </a:xfrm>
              <a:prstGeom prst="rect">
                <a:avLst/>
              </a:prstGeom>
            </p:spPr>
          </p:pic>
          <p:pic>
            <p:nvPicPr>
              <p:cNvPr id="684" name="Picture 683">
                <a:extLst>
                  <a:ext uri="{FF2B5EF4-FFF2-40B4-BE49-F238E27FC236}">
                    <a16:creationId xmlns:a16="http://schemas.microsoft.com/office/drawing/2014/main" id="{29D7EA84-2ADB-6358-2944-B1D0CD79E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-1605863" y="8118921"/>
                <a:ext cx="274320" cy="227768"/>
              </a:xfrm>
              <a:prstGeom prst="rect">
                <a:avLst/>
              </a:prstGeom>
            </p:spPr>
          </p:pic>
          <p:pic>
            <p:nvPicPr>
              <p:cNvPr id="685" name="Picture 684" descr="A hamburger with a bun&#10;&#10;Description automatically generated">
                <a:extLst>
                  <a:ext uri="{FF2B5EF4-FFF2-40B4-BE49-F238E27FC236}">
                    <a16:creationId xmlns:a16="http://schemas.microsoft.com/office/drawing/2014/main" id="{F9CE8ED0-F1EA-6B9B-FC42-6FA292E652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29733" y="8059549"/>
                <a:ext cx="170688" cy="167640"/>
              </a:xfrm>
              <a:prstGeom prst="rect">
                <a:avLst/>
              </a:prstGeom>
            </p:spPr>
          </p:pic>
        </p:grpSp>
      </p:grpSp>
      <p:grpSp>
        <p:nvGrpSpPr>
          <p:cNvPr id="686" name="Group 685">
            <a:extLst>
              <a:ext uri="{FF2B5EF4-FFF2-40B4-BE49-F238E27FC236}">
                <a16:creationId xmlns:a16="http://schemas.microsoft.com/office/drawing/2014/main" id="{EEA3BF97-48D2-7685-3764-ACCF7D8909F5}"/>
              </a:ext>
            </a:extLst>
          </p:cNvPr>
          <p:cNvGrpSpPr/>
          <p:nvPr/>
        </p:nvGrpSpPr>
        <p:grpSpPr>
          <a:xfrm>
            <a:off x="-899478" y="6492494"/>
            <a:ext cx="795606" cy="795606"/>
            <a:chOff x="-2378719" y="7700552"/>
            <a:chExt cx="795606" cy="795606"/>
          </a:xfrm>
        </p:grpSpPr>
        <p:pic>
          <p:nvPicPr>
            <p:cNvPr id="687" name="Picture 686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58D47F60-A086-9233-B67E-72EB2A602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2378719" y="7700552"/>
              <a:ext cx="795606" cy="795606"/>
            </a:xfrm>
            <a:prstGeom prst="rect">
              <a:avLst/>
            </a:prstGeom>
          </p:spPr>
        </p:pic>
        <p:pic>
          <p:nvPicPr>
            <p:cNvPr id="688" name="Picture 687" descr="A sandwich with meat and cheese&#10;&#10;Description automatically generated">
              <a:extLst>
                <a:ext uri="{FF2B5EF4-FFF2-40B4-BE49-F238E27FC236}">
                  <a16:creationId xmlns:a16="http://schemas.microsoft.com/office/drawing/2014/main" id="{667332F2-D0D4-4806-A75C-728CCD81E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9"/>
                </a:ext>
              </a:extLst>
            </a:blip>
            <a:stretch>
              <a:fillRect/>
            </a:stretch>
          </p:blipFill>
          <p:spPr>
            <a:xfrm>
              <a:off x="-2285022" y="7982761"/>
              <a:ext cx="274320" cy="100085"/>
            </a:xfrm>
            <a:prstGeom prst="rect">
              <a:avLst/>
            </a:prstGeom>
          </p:spPr>
        </p:pic>
        <p:pic>
          <p:nvPicPr>
            <p:cNvPr id="689" name="Picture 688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48D79B97-CDFA-7CBE-BD9D-E3082BE8E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5"/>
                </a:ext>
              </a:extLst>
            </a:blip>
            <a:stretch>
              <a:fillRect/>
            </a:stretch>
          </p:blipFill>
          <p:spPr>
            <a:xfrm>
              <a:off x="-1972898" y="7939209"/>
              <a:ext cx="228600" cy="118166"/>
            </a:xfrm>
            <a:prstGeom prst="rect">
              <a:avLst/>
            </a:prstGeom>
          </p:spPr>
        </p:pic>
        <p:pic>
          <p:nvPicPr>
            <p:cNvPr id="690" name="Picture 689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E42C2E08-A260-9E50-0875-610162CA4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2"/>
                </a:ext>
              </a:extLst>
            </a:blip>
            <a:stretch>
              <a:fillRect/>
            </a:stretch>
          </p:blipFill>
          <p:spPr>
            <a:xfrm>
              <a:off x="-1848919" y="7922900"/>
              <a:ext cx="235410" cy="159877"/>
            </a:xfrm>
            <a:prstGeom prst="rect">
              <a:avLst/>
            </a:prstGeom>
          </p:spPr>
        </p:pic>
      </p:grpSp>
      <p:grpSp>
        <p:nvGrpSpPr>
          <p:cNvPr id="691" name="Group 690">
            <a:extLst>
              <a:ext uri="{FF2B5EF4-FFF2-40B4-BE49-F238E27FC236}">
                <a16:creationId xmlns:a16="http://schemas.microsoft.com/office/drawing/2014/main" id="{EF317114-FF9C-DEF6-DC2B-5F32847AB078}"/>
              </a:ext>
            </a:extLst>
          </p:cNvPr>
          <p:cNvGrpSpPr/>
          <p:nvPr/>
        </p:nvGrpSpPr>
        <p:grpSpPr>
          <a:xfrm>
            <a:off x="-913117" y="6472152"/>
            <a:ext cx="795606" cy="795606"/>
            <a:chOff x="-2353913" y="7695060"/>
            <a:chExt cx="795606" cy="795606"/>
          </a:xfrm>
        </p:grpSpPr>
        <p:pic>
          <p:nvPicPr>
            <p:cNvPr id="692" name="Picture 691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32A74EA6-6AA6-76DE-CDF5-A2A00E72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2353913" y="7695060"/>
              <a:ext cx="795606" cy="795606"/>
            </a:xfrm>
            <a:prstGeom prst="rect">
              <a:avLst/>
            </a:prstGeom>
          </p:spPr>
        </p:pic>
        <p:pic>
          <p:nvPicPr>
            <p:cNvPr id="693" name="Picture 692" descr="A close-up of a red apple&#10;&#10;Description automatically generated">
              <a:extLst>
                <a:ext uri="{FF2B5EF4-FFF2-40B4-BE49-F238E27FC236}">
                  <a16:creationId xmlns:a16="http://schemas.microsoft.com/office/drawing/2014/main" id="{5817800E-8837-2787-588C-30A74D62A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2"/>
                </a:ext>
              </a:extLst>
            </a:blip>
            <a:stretch>
              <a:fillRect/>
            </a:stretch>
          </p:blipFill>
          <p:spPr>
            <a:xfrm>
              <a:off x="-2113916" y="7949009"/>
              <a:ext cx="235410" cy="159877"/>
            </a:xfrm>
            <a:prstGeom prst="rect">
              <a:avLst/>
            </a:prstGeom>
          </p:spPr>
        </p:pic>
        <p:pic>
          <p:nvPicPr>
            <p:cNvPr id="694" name="Picture 693">
              <a:extLst>
                <a:ext uri="{FF2B5EF4-FFF2-40B4-BE49-F238E27FC236}">
                  <a16:creationId xmlns:a16="http://schemas.microsoft.com/office/drawing/2014/main" id="{097D7C67-FBA3-C093-4AA1-8A65700DE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backgroundRemoval t="1170" b="98830" l="9816" r="93252">
                          <a14:foregroundMark x1="13497" y1="14035" x2="71779" y2="20468"/>
                          <a14:foregroundMark x1="82822" y1="11696" x2="93252" y2="49123"/>
                          <a14:foregroundMark x1="93252" y1="49123" x2="87117" y2="95906"/>
                          <a14:foregroundMark x1="14110" y1="8187" x2="25767" y2="89474"/>
                          <a14:foregroundMark x1="31902" y1="10526" x2="90184" y2="19883"/>
                          <a14:foregroundMark x1="88344" y1="7602" x2="55215" y2="1754"/>
                          <a14:foregroundMark x1="8589" y1="3509" x2="11656" y2="44444"/>
                          <a14:foregroundMark x1="11656" y1="44444" x2="34356" y2="988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1854224" y="7958598"/>
              <a:ext cx="182880" cy="140697"/>
            </a:xfrm>
            <a:prstGeom prst="rect">
              <a:avLst/>
            </a:prstGeom>
          </p:spPr>
        </p:pic>
        <p:pic>
          <p:nvPicPr>
            <p:cNvPr id="695" name="Picture 694" descr="A close up of an orange&#10;&#10;Description automatically generated">
              <a:extLst>
                <a:ext uri="{FF2B5EF4-FFF2-40B4-BE49-F238E27FC236}">
                  <a16:creationId xmlns:a16="http://schemas.microsoft.com/office/drawing/2014/main" id="{2DA75BE5-D5AD-9144-C07A-838DD738A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 cstate="print">
              <a:extLst>
                <a:ext uri="{BEBA8EAE-BF5A-486C-A8C5-ECC9F3942E4B}">
                  <a14:imgProps xmlns:a14="http://schemas.microsoft.com/office/drawing/2010/main">
                    <a14:imgLayer r:embed="rId72">
                      <a14:imgEffect>
                        <a14:backgroundRemoval t="9854" b="89922" l="10000" r="94773">
                          <a14:foregroundMark x1="91364" y1="52296" x2="91364" y2="52296"/>
                          <a14:foregroundMark x1="94773" y1="54311" x2="94773" y2="54311"/>
                          <a14:foregroundMark x1="60682" y1="18141" x2="51932" y2="190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3"/>
                </a:ext>
              </a:extLst>
            </a:blip>
            <a:srcRect t="16038"/>
            <a:stretch/>
          </p:blipFill>
          <p:spPr>
            <a:xfrm>
              <a:off x="-2021356" y="7981294"/>
              <a:ext cx="182949" cy="143137"/>
            </a:xfrm>
            <a:prstGeom prst="rect">
              <a:avLst/>
            </a:prstGeom>
          </p:spPr>
        </p:pic>
        <p:pic>
          <p:nvPicPr>
            <p:cNvPr id="696" name="Picture 695">
              <a:extLst>
                <a:ext uri="{FF2B5EF4-FFF2-40B4-BE49-F238E27FC236}">
                  <a16:creationId xmlns:a16="http://schemas.microsoft.com/office/drawing/2014/main" id="{0B97B31D-816C-B852-7C9E-6E4E5231D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328052" y="7885838"/>
              <a:ext cx="319830" cy="265553"/>
            </a:xfrm>
            <a:prstGeom prst="rect">
              <a:avLst/>
            </a:prstGeom>
          </p:spPr>
        </p:pic>
        <p:pic>
          <p:nvPicPr>
            <p:cNvPr id="697" name="Picture 696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4092A2EB-86A3-2D51-B30E-9D69E9121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0"/>
                </a:ext>
              </a:extLst>
            </a:blip>
            <a:stretch>
              <a:fillRect/>
            </a:stretch>
          </p:blipFill>
          <p:spPr>
            <a:xfrm>
              <a:off x="-2244243" y="7884911"/>
              <a:ext cx="169019" cy="365129"/>
            </a:xfrm>
            <a:prstGeom prst="rect">
              <a:avLst/>
            </a:prstGeom>
          </p:spPr>
        </p:pic>
      </p:grpSp>
      <p:grpSp>
        <p:nvGrpSpPr>
          <p:cNvPr id="698" name="Group 697">
            <a:extLst>
              <a:ext uri="{FF2B5EF4-FFF2-40B4-BE49-F238E27FC236}">
                <a16:creationId xmlns:a16="http://schemas.microsoft.com/office/drawing/2014/main" id="{719C45C5-B036-B238-39C8-4B1274E20578}"/>
              </a:ext>
            </a:extLst>
          </p:cNvPr>
          <p:cNvGrpSpPr/>
          <p:nvPr/>
        </p:nvGrpSpPr>
        <p:grpSpPr>
          <a:xfrm>
            <a:off x="-927870" y="6547019"/>
            <a:ext cx="795606" cy="795606"/>
            <a:chOff x="-2466327" y="7610418"/>
            <a:chExt cx="795606" cy="795606"/>
          </a:xfrm>
        </p:grpSpPr>
        <p:pic>
          <p:nvPicPr>
            <p:cNvPr id="699" name="Picture 698" descr="A brown paper tray on a white background&#10;&#10;Description automatically generated">
              <a:extLst>
                <a:ext uri="{FF2B5EF4-FFF2-40B4-BE49-F238E27FC236}">
                  <a16:creationId xmlns:a16="http://schemas.microsoft.com/office/drawing/2014/main" id="{313BA9DF-FD4D-055E-C380-EE1D43BC8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9">
              <a:extLst>
                <a:ext uri="{BEBA8EAE-BF5A-486C-A8C5-ECC9F3942E4B}">
                  <a14:imgProps xmlns:a14="http://schemas.microsoft.com/office/drawing/2010/main">
                    <a14:imgLayer r:embed="rId90">
                      <a14:imgEffect>
                        <a14:backgroundRemoval t="10000" b="90000" l="3333" r="96500">
                          <a14:foregroundMark x1="7667" y1="43333" x2="7667" y2="43333"/>
                          <a14:foregroundMark x1="85167" y1="38333" x2="92333" y2="48333"/>
                          <a14:foregroundMark x1="96500" y1="44167" x2="96500" y2="44167"/>
                          <a14:foregroundMark x1="3333" y1="47000" x2="3333" y2="47000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91"/>
                </a:ext>
              </a:extLst>
            </a:blip>
            <a:stretch>
              <a:fillRect/>
            </a:stretch>
          </p:blipFill>
          <p:spPr>
            <a:xfrm>
              <a:off x="-2466327" y="7610418"/>
              <a:ext cx="795606" cy="795606"/>
            </a:xfrm>
            <a:prstGeom prst="rect">
              <a:avLst/>
            </a:prstGeom>
          </p:spPr>
        </p:pic>
        <p:pic>
          <p:nvPicPr>
            <p:cNvPr id="700" name="Picture 699" descr="A slice of pizza with pepperoni&#10;&#10;Description automatically generated">
              <a:extLst>
                <a:ext uri="{FF2B5EF4-FFF2-40B4-BE49-F238E27FC236}">
                  <a16:creationId xmlns:a16="http://schemas.microsoft.com/office/drawing/2014/main" id="{5CDA26FB-36CF-C830-BCA4-2783A17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 cstate="print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0"/>
                </a:ext>
              </a:extLst>
            </a:blip>
            <a:stretch>
              <a:fillRect/>
            </a:stretch>
          </p:blipFill>
          <p:spPr>
            <a:xfrm>
              <a:off x="-2316303" y="7788355"/>
              <a:ext cx="169019" cy="365129"/>
            </a:xfrm>
            <a:prstGeom prst="rect">
              <a:avLst/>
            </a:prstGeom>
          </p:spPr>
        </p:pic>
        <p:pic>
          <p:nvPicPr>
            <p:cNvPr id="701" name="Picture 700" descr="A brown and white carton of milk&#10;&#10;Description automatically generated">
              <a:extLst>
                <a:ext uri="{FF2B5EF4-FFF2-40B4-BE49-F238E27FC236}">
                  <a16:creationId xmlns:a16="http://schemas.microsoft.com/office/drawing/2014/main" id="{51C6CB94-EBBF-4D89-E023-DFAEA5408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BEBA8EAE-BF5A-486C-A8C5-ECC9F3942E4B}">
                  <a14:imgProps xmlns:a14="http://schemas.microsoft.com/office/drawing/2010/main">
                    <a14:imgLayer r:embed="rId54">
                      <a14:imgEffect>
                        <a14:backgroundRemoval t="1816" b="97700" l="2610" r="96154">
                          <a14:foregroundMark x1="6456" y1="25545" x2="10165" y2="86562"/>
                          <a14:foregroundMark x1="10165" y1="86562" x2="22940" y2="91889"/>
                          <a14:foregroundMark x1="22940" y1="91889" x2="83516" y2="89952"/>
                          <a14:foregroundMark x1="83516" y1="89952" x2="90659" y2="34262"/>
                          <a14:foregroundMark x1="90659" y1="34262" x2="87088" y2="21792"/>
                          <a14:foregroundMark x1="87088" y1="21792" x2="72802" y2="6780"/>
                          <a14:foregroundMark x1="72802" y1="6780" x2="35302" y2="4722"/>
                          <a14:foregroundMark x1="35302" y1="4722" x2="16758" y2="11864"/>
                          <a14:foregroundMark x1="16758" y1="11864" x2="3571" y2="24818"/>
                          <a14:foregroundMark x1="3571" y1="24818" x2="6593" y2="33293"/>
                          <a14:foregroundMark x1="6593" y1="33293" x2="19643" y2="43947"/>
                          <a14:foregroundMark x1="20604" y1="2421" x2="53022" y2="2906"/>
                          <a14:foregroundMark x1="53022" y1="2906" x2="69093" y2="2663"/>
                          <a14:foregroundMark x1="69093" y1="2663" x2="79258" y2="2663"/>
                          <a14:foregroundMark x1="82555" y1="6053" x2="88324" y2="30387"/>
                          <a14:foregroundMark x1="89011" y1="20097" x2="90934" y2="48668"/>
                          <a14:foregroundMark x1="94780" y1="31840" x2="47940" y2="54600"/>
                          <a14:foregroundMark x1="47940" y1="54600" x2="12225" y2="85230"/>
                          <a14:foregroundMark x1="12225" y1="85230" x2="4945" y2="72034"/>
                          <a14:foregroundMark x1="4945" y1="72034" x2="9203" y2="43826"/>
                          <a14:foregroundMark x1="9203" y1="43826" x2="39423" y2="38499"/>
                          <a14:foregroundMark x1="39423" y1="38499" x2="57280" y2="69492"/>
                          <a14:foregroundMark x1="64423" y1="25182" x2="46978" y2="69734"/>
                          <a14:foregroundMark x1="46978" y1="69734" x2="63599" y2="78692"/>
                          <a14:foregroundMark x1="63599" y1="78692" x2="73077" y2="87530"/>
                          <a14:foregroundMark x1="73077" y1="87530" x2="67582" y2="92736"/>
                          <a14:foregroundMark x1="67582" y1="92736" x2="42720" y2="93462"/>
                          <a14:foregroundMark x1="7143" y1="93220" x2="7143" y2="93220"/>
                          <a14:foregroundMark x1="2610" y1="84140" x2="2610" y2="84140"/>
                          <a14:foregroundMark x1="4533" y1="66707" x2="4533" y2="66707"/>
                          <a14:foregroundMark x1="8791" y1="52542" x2="12088" y2="53148"/>
                          <a14:foregroundMark x1="29670" y1="53269" x2="29670" y2="53269"/>
                          <a14:foregroundMark x1="36401" y1="53632" x2="36401" y2="53632"/>
                          <a14:foregroundMark x1="17445" y1="5932" x2="11676" y2="44673"/>
                          <a14:foregroundMark x1="11676" y1="44673" x2="6593" y2="53148"/>
                          <a14:foregroundMark x1="6593" y1="53148" x2="14011" y2="61138"/>
                          <a14:foregroundMark x1="14011" y1="61138" x2="40385" y2="64286"/>
                          <a14:foregroundMark x1="40385" y1="64286" x2="92582" y2="88136"/>
                          <a14:foregroundMark x1="92582" y1="88136" x2="96291" y2="79540"/>
                          <a14:foregroundMark x1="96291" y1="79540" x2="92033" y2="37288"/>
                          <a14:foregroundMark x1="15934" y1="94794" x2="15934" y2="94794"/>
                          <a14:foregroundMark x1="41209" y1="94068" x2="41209" y2="94068"/>
                          <a14:foregroundMark x1="60852" y1="94552" x2="60852" y2="94552"/>
                          <a14:foregroundMark x1="68544" y1="97700" x2="68544" y2="97700"/>
                          <a14:foregroundMark x1="80357" y1="49637" x2="91896" y2="78329"/>
                          <a14:foregroundMark x1="91896" y1="78329" x2="90934" y2="85472"/>
                          <a14:foregroundMark x1="90934" y1="85472" x2="90247" y2="86199"/>
                          <a14:foregroundMark x1="95879" y1="25908" x2="77198" y2="5932"/>
                          <a14:foregroundMark x1="84341" y1="9080" x2="90110" y2="15738"/>
                          <a14:foregroundMark x1="82830" y1="13801" x2="77610" y2="30145"/>
                          <a14:foregroundMark x1="43956" y1="44794" x2="13462" y2="44068"/>
                          <a14:foregroundMark x1="13462" y1="44068" x2="5495" y2="45763"/>
                          <a14:foregroundMark x1="4121" y1="48305" x2="40110" y2="48668"/>
                          <a14:foregroundMark x1="40110" y1="48668" x2="12363" y2="51332"/>
                          <a14:foregroundMark x1="12363" y1="51332" x2="49313" y2="54479"/>
                          <a14:foregroundMark x1="49313" y1="54479" x2="54396" y2="5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5"/>
                </a:ext>
              </a:extLst>
            </a:blip>
            <a:stretch>
              <a:fillRect/>
            </a:stretch>
          </p:blipFill>
          <p:spPr>
            <a:xfrm>
              <a:off x="-2176459" y="7907452"/>
              <a:ext cx="190672" cy="98561"/>
            </a:xfrm>
            <a:prstGeom prst="rect">
              <a:avLst/>
            </a:prstGeom>
          </p:spPr>
        </p:pic>
        <p:pic>
          <p:nvPicPr>
            <p:cNvPr id="702" name="Picture 701">
              <a:extLst>
                <a:ext uri="{FF2B5EF4-FFF2-40B4-BE49-F238E27FC236}">
                  <a16:creationId xmlns:a16="http://schemas.microsoft.com/office/drawing/2014/main" id="{794E7E6D-B77C-7F51-5672-92CD36A40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3270" y="7855669"/>
              <a:ext cx="274320" cy="227768"/>
            </a:xfrm>
            <a:prstGeom prst="rect">
              <a:avLst/>
            </a:prstGeom>
          </p:spPr>
        </p:pic>
        <p:pic>
          <p:nvPicPr>
            <p:cNvPr id="703" name="Picture 702" descr="A bag of baby carrots&#10;&#10;Description automatically generated">
              <a:extLst>
                <a:ext uri="{FF2B5EF4-FFF2-40B4-BE49-F238E27FC236}">
                  <a16:creationId xmlns:a16="http://schemas.microsoft.com/office/drawing/2014/main" id="{AE966455-F314-9343-6C0A-154301A65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 cstate="print">
              <a:extLst>
                <a:ext uri="{BEBA8EAE-BF5A-486C-A8C5-ECC9F3942E4B}">
                  <a14:imgProps xmlns:a14="http://schemas.microsoft.com/office/drawing/2010/main">
                    <a14:imgLayer r:embed="rId64">
                      <a14:imgEffect>
                        <a14:backgroundRemoval t="9961" b="89844" l="4688" r="98047">
                          <a14:foregroundMark x1="8594" y1="16992" x2="9180" y2="81641"/>
                          <a14:foregroundMark x1="45508" y1="24609" x2="56250" y2="35547"/>
                          <a14:foregroundMark x1="91406" y1="22461" x2="91016" y2="72461"/>
                          <a14:foregroundMark x1="91016" y1="72461" x2="92578" y2="77539"/>
                          <a14:foregroundMark x1="95508" y1="85352" x2="96289" y2="68945"/>
                          <a14:foregroundMark x1="95508" y1="86719" x2="95508" y2="86719"/>
                          <a14:foregroundMark x1="85938" y1="84570" x2="76367" y2="85547"/>
                          <a14:foregroundMark x1="49219" y1="83984" x2="51953" y2="85156"/>
                          <a14:foregroundMark x1="77734" y1="44727" x2="57031" y2="57031"/>
                          <a14:foregroundMark x1="5469" y1="82617" x2="5469" y2="82617"/>
                          <a14:foregroundMark x1="4688" y1="13672" x2="4688" y2="13672"/>
                          <a14:foregroundMark x1="97266" y1="14063" x2="97266" y2="14063"/>
                          <a14:foregroundMark x1="98047" y1="85742" x2="98047" y2="85742"/>
                          <a14:foregroundMark x1="51758" y1="85547" x2="40234" y2="851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5"/>
                </a:ext>
              </a:extLst>
            </a:blip>
            <a:stretch>
              <a:fillRect/>
            </a:stretch>
          </p:blipFill>
          <p:spPr>
            <a:xfrm>
              <a:off x="-2039555" y="7754972"/>
              <a:ext cx="182880" cy="182880"/>
            </a:xfrm>
            <a:prstGeom prst="rect">
              <a:avLst/>
            </a:prstGeom>
          </p:spPr>
        </p:pic>
      </p:grpSp>
      <p:graphicFrame>
        <p:nvGraphicFramePr>
          <p:cNvPr id="704" name="Object 703">
            <a:extLst>
              <a:ext uri="{FF2B5EF4-FFF2-40B4-BE49-F238E27FC236}">
                <a16:creationId xmlns:a16="http://schemas.microsoft.com/office/drawing/2014/main" id="{2EEA94B3-ACD9-6940-EDF5-CB5525FD20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676751"/>
              </p:ext>
            </p:extLst>
          </p:nvPr>
        </p:nvGraphicFramePr>
        <p:xfrm>
          <a:off x="2306559" y="3497969"/>
          <a:ext cx="1766479" cy="1397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7" imgW="10972800" imgH="8229600" progId="Acrobat.Document.2020">
                  <p:embed/>
                </p:oleObj>
              </mc:Choice>
              <mc:Fallback>
                <p:oleObj name="Acrobat Document" r:id="rId97" imgW="10972800" imgH="8229600" progId="Acrobat.Document.2020">
                  <p:embed/>
                  <p:pic>
                    <p:nvPicPr>
                      <p:cNvPr id="704" name="Object 703">
                        <a:extLst>
                          <a:ext uri="{FF2B5EF4-FFF2-40B4-BE49-F238E27FC236}">
                            <a16:creationId xmlns:a16="http://schemas.microsoft.com/office/drawing/2014/main" id="{2EEA94B3-ACD9-6940-EDF5-CB5525FD20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8"/>
                      <a:stretch>
                        <a:fillRect/>
                      </a:stretch>
                    </p:blipFill>
                    <p:spPr>
                      <a:xfrm>
                        <a:off x="2306559" y="3497969"/>
                        <a:ext cx="1766479" cy="139718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3" name="Group 712">
            <a:extLst>
              <a:ext uri="{FF2B5EF4-FFF2-40B4-BE49-F238E27FC236}">
                <a16:creationId xmlns:a16="http://schemas.microsoft.com/office/drawing/2014/main" id="{2E3F8EAA-7425-6A70-29FD-3DCB3D0404C0}"/>
              </a:ext>
            </a:extLst>
          </p:cNvPr>
          <p:cNvGrpSpPr/>
          <p:nvPr/>
        </p:nvGrpSpPr>
        <p:grpSpPr>
          <a:xfrm>
            <a:off x="1819448" y="-912657"/>
            <a:ext cx="3650574" cy="3286891"/>
            <a:chOff x="2686602" y="1511093"/>
            <a:chExt cx="3187986" cy="2870388"/>
          </a:xfrm>
        </p:grpSpPr>
        <p:pic>
          <p:nvPicPr>
            <p:cNvPr id="712" name="Picture 711" descr="A gold key with a hole&#10;&#10;Description automatically generated">
              <a:extLst>
                <a:ext uri="{FF2B5EF4-FFF2-40B4-BE49-F238E27FC236}">
                  <a16:creationId xmlns:a16="http://schemas.microsoft.com/office/drawing/2014/main" id="{5BA79C08-DD30-D919-DCAB-D8DAD5309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9" cstate="print">
              <a:extLst>
                <a:ext uri="{BEBA8EAE-BF5A-486C-A8C5-ECC9F3942E4B}">
                  <a14:imgProps xmlns:a14="http://schemas.microsoft.com/office/drawing/2010/main">
                    <a14:imgLayer r:embed="rId10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1"/>
                </a:ext>
              </a:extLst>
            </a:blip>
            <a:stretch>
              <a:fillRect/>
            </a:stretch>
          </p:blipFill>
          <p:spPr>
            <a:xfrm rot="2432945">
              <a:off x="2934916" y="1511093"/>
              <a:ext cx="2892770" cy="2870388"/>
            </a:xfrm>
            <a:prstGeom prst="rect">
              <a:avLst/>
            </a:prstGeom>
          </p:spPr>
        </p:pic>
        <p:pic>
          <p:nvPicPr>
            <p:cNvPr id="706" name="Picture 705" descr="A logo with a city skyline&#10;&#10;Description automatically generated">
              <a:extLst>
                <a:ext uri="{FF2B5EF4-FFF2-40B4-BE49-F238E27FC236}">
                  <a16:creationId xmlns:a16="http://schemas.microsoft.com/office/drawing/2014/main" id="{31AC64D7-D417-41BD-F1EB-032EBED0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2" cstate="print">
              <a:extLst>
                <a:ext uri="{BEBA8EAE-BF5A-486C-A8C5-ECC9F3942E4B}">
                  <a14:imgProps xmlns:a14="http://schemas.microsoft.com/office/drawing/2010/main">
                    <a14:imgLayer r:embed="rId103">
                      <a14:imgEffect>
                        <a14:backgroundRemoval t="10000" b="90000" l="10000" r="90000">
                          <a14:foregroundMark x1="84700" y1="57593" x2="30100" y2="59167"/>
                          <a14:foregroundMark x1="30100" y1="59167" x2="20300" y2="65278"/>
                          <a14:foregroundMark x1="75300" y1="29722" x2="80300" y2="50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4"/>
                </a:ext>
              </a:extLst>
            </a:blip>
            <a:stretch>
              <a:fillRect/>
            </a:stretch>
          </p:blipFill>
          <p:spPr>
            <a:xfrm>
              <a:off x="2686602" y="2053531"/>
              <a:ext cx="1893671" cy="2045165"/>
            </a:xfrm>
            <a:prstGeom prst="rect">
              <a:avLst/>
            </a:prstGeom>
          </p:spPr>
        </p:pic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94EF3DC7-66C2-8C11-85E5-36B2CB51B27E}"/>
                </a:ext>
              </a:extLst>
            </p:cNvPr>
            <p:cNvSpPr txBox="1"/>
            <p:nvPr/>
          </p:nvSpPr>
          <p:spPr>
            <a:xfrm>
              <a:off x="4343400" y="275486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Cascadia Code" panose="020B0609020000020004" pitchFamily="49" charset="0"/>
                  <a:ea typeface="Cascadia Code" panose="020B0609020000020004" pitchFamily="49" charset="0"/>
                  <a:cs typeface="Cascadia Code" panose="020B0609020000020004" pitchFamily="49" charset="0"/>
                </a:rPr>
                <a:t>Elementary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974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-0.00163 L -0.08651 0.00102 L 0.0594 -0.0002 L -0.09685 0.00102 L 0.06583 0.00388 L -0.0949 0.00102 L 0.05837 -0.0002 L -0.0949 0.00102 L 0.03298 -0.00286 " pathEditMode="relative" rAng="0" ptsTypes="AAAAAAAAA">
                                      <p:cBhvr>
                                        <p:cTn id="6" dur="70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" y="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941E-6 -2.87582E-6 L 1.13729 0.00593 " pathEditMode="relative" rAng="0" ptsTypes="AA">
                                      <p:cBhvr>
                                        <p:cTn id="8" dur="7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8676E-6 -3.59477E-6 L 1.12006 0.03289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7" y="16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0294E-6 -4.70588E-6 L 1.12029 0.01757 " pathEditMode="relative" rAng="0" ptsTypes="AA">
                                      <p:cBhvr>
                                        <p:cTn id="15" dur="70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9" y="87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61029E-6 -2.61438E-6 L 1.1373 0.00593 " pathEditMode="relative" rAng="0" ptsTypes="AA">
                                      <p:cBhvr>
                                        <p:cTn id="20" dur="7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57353E-7 -9.15033E-7 L 1.12029 0.01757 " pathEditMode="relative" rAng="0" ptsTypes="AA">
                                      <p:cBhvr>
                                        <p:cTn id="22" dur="7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9" y="8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50735E-6 -0.00061 L 1.13729 0.00531 " pathEditMode="relative" rAng="0" ptsTypes="AA">
                                      <p:cBhvr>
                                        <p:cTn id="27" dur="7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26471E-6 4.31373E-6 L 1.12029 0.01756 " pathEditMode="relative" rAng="0" ptsTypes="AA">
                                      <p:cBhvr>
                                        <p:cTn id="29" dur="7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9" y="8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4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38235E-6 -2.87582E-6 L 1.13729 0.00593 " pathEditMode="relative" rAng="0" ptsTypes="AA">
                                      <p:cBhvr>
                                        <p:cTn id="34" dur="7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72794E-6 4.64052E-6 L 1.12029 0.01756 " pathEditMode="relative" rAng="0" ptsTypes="AA">
                                      <p:cBhvr>
                                        <p:cTn id="36" dur="7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9" y="87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72059E-6 1.30719E-7 L 1.13729 0.00592 " pathEditMode="relative" rAng="0" ptsTypes="AA">
                                      <p:cBhvr>
                                        <p:cTn id="41" dur="7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7941E-6 1.30719E-7 L 1.13729 0.00592 " pathEditMode="relative" rAng="0" ptsTypes="AA">
                                      <p:cBhvr>
                                        <p:cTn id="44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0294E-6 -5.88235E-7 L 1.12006 0.03288 " pathEditMode="relative" rAng="0" ptsTypes="AA">
                                      <p:cBhvr>
                                        <p:cTn id="46" dur="70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7" y="163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4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50735E-6 -1.69935E-6 L 1.12029 0.0175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9" y="87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4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61029E-6 3.92157E-7 L 1.1373 0.00592 " pathEditMode="relative" rAng="0" ptsTypes="AA">
                                      <p:cBhvr>
                                        <p:cTn id="56" dur="7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85294E-6 2.0915E-6 L 1.12029 0.01756 " pathEditMode="relative" rAng="0" ptsTypes="AA">
                                      <p:cBhvr>
                                        <p:cTn id="58" dur="700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9" y="87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4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50735E-6 2.35294E-6 L 1.13729 0.00592 " pathEditMode="relative" rAng="0" ptsTypes="AA">
                                      <p:cBhvr>
                                        <p:cTn id="63" dur="7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4.26471E-6 -2.67974E-6 L 1.12029 0.01757 " pathEditMode="relative" rAng="0" ptsTypes="AA">
                                      <p:cBhvr>
                                        <p:cTn id="65" dur="7000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9" y="87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4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1.72794E-6 1.30719E-7 L 1.13729 0.00592 " pathEditMode="relative" rAng="0" ptsTypes="AA">
                                      <p:cBhvr>
                                        <p:cTn id="70" dur="7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72794E-6 -2.35294E-6 L 1.12029 0.01757 " pathEditMode="relative" rAng="0" ptsTypes="AA">
                                      <p:cBhvr>
                                        <p:cTn id="72" dur="7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9" y="87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4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72059E-6 3.13725E-6 L 1.13729 0.00592 " pathEditMode="relative" rAng="0" ptsTypes="AA">
                                      <p:cBhvr>
                                        <p:cTn id="77" dur="70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859" y="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5B2CD15-9464-9A06-4A56-D158A1FF6153}"/>
              </a:ext>
            </a:extLst>
          </p:cNvPr>
          <p:cNvSpPr/>
          <p:nvPr/>
        </p:nvSpPr>
        <p:spPr>
          <a:xfrm>
            <a:off x="-22284" y="-54605"/>
            <a:ext cx="13989744" cy="7881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clipboard with a metal clip&#10;&#10;Description automatically generated">
            <a:extLst>
              <a:ext uri="{FF2B5EF4-FFF2-40B4-BE49-F238E27FC236}">
                <a16:creationId xmlns:a16="http://schemas.microsoft.com/office/drawing/2014/main" id="{4020B543-9946-2FFD-7639-D0656FDB2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1385" r="10650"/>
          <a:stretch/>
        </p:blipFill>
        <p:spPr>
          <a:xfrm>
            <a:off x="647700" y="-573218"/>
            <a:ext cx="12704503" cy="81974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D9007D-FB04-379B-379D-2F173162E9CC}"/>
              </a:ext>
            </a:extLst>
          </p:cNvPr>
          <p:cNvSpPr/>
          <p:nvPr/>
        </p:nvSpPr>
        <p:spPr>
          <a:xfrm>
            <a:off x="1422399" y="876298"/>
            <a:ext cx="11189607" cy="66640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F22B260-D581-B0D0-F8C2-92BF993C9E8C}"/>
              </a:ext>
            </a:extLst>
          </p:cNvPr>
          <p:cNvGrpSpPr/>
          <p:nvPr/>
        </p:nvGrpSpPr>
        <p:grpSpPr>
          <a:xfrm>
            <a:off x="1422399" y="241976"/>
            <a:ext cx="11206865" cy="5938028"/>
            <a:chOff x="-4981776" y="-799586"/>
            <a:chExt cx="7501471" cy="444259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8EE5021-1FBB-F4EE-33E0-27AE0175F613}"/>
                </a:ext>
              </a:extLst>
            </p:cNvPr>
            <p:cNvSpPr/>
            <p:nvPr/>
          </p:nvSpPr>
          <p:spPr>
            <a:xfrm>
              <a:off x="-4981776" y="-799586"/>
              <a:ext cx="7489919" cy="44326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96EABCD-1A4F-BF20-526D-2FAFCE092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20000"/>
            </a:blip>
            <a:srcRect/>
            <a:stretch/>
          </p:blipFill>
          <p:spPr>
            <a:xfrm>
              <a:off x="-4970224" y="-787199"/>
              <a:ext cx="7489919" cy="443021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7C3DA34-CA77-B1A3-5480-C6E3B4B7553B}"/>
              </a:ext>
            </a:extLst>
          </p:cNvPr>
          <p:cNvSpPr txBox="1"/>
          <p:nvPr/>
        </p:nvSpPr>
        <p:spPr>
          <a:xfrm>
            <a:off x="4349700" y="648075"/>
            <a:ext cx="542411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/>
              <a:t>Lunch</a:t>
            </a:r>
          </a:p>
          <a:p>
            <a:pPr algn="ctr"/>
            <a:r>
              <a:rPr lang="en-US" sz="12000" b="1"/>
              <a:t>Service</a:t>
            </a:r>
          </a:p>
          <a:p>
            <a:pPr algn="ctr"/>
            <a:r>
              <a:rPr lang="en-US" sz="12000" b="1"/>
              <a:t>Ends!!!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DA487A7-5EF5-9734-713C-C8959BB68737}"/>
              </a:ext>
            </a:extLst>
          </p:cNvPr>
          <p:cNvSpPr txBox="1"/>
          <p:nvPr/>
        </p:nvSpPr>
        <p:spPr>
          <a:xfrm>
            <a:off x="2310766" y="7394575"/>
            <a:ext cx="2900979" cy="12439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700" spc="10">
                <a:latin typeface="Tahoma"/>
                <a:cs typeface="Tahoma"/>
              </a:rPr>
              <a:t>(c) </a:t>
            </a:r>
            <a:r>
              <a:rPr sz="700" spc="15">
                <a:latin typeface="Tahoma"/>
                <a:cs typeface="Tahoma"/>
              </a:rPr>
              <a:t>2005 </a:t>
            </a:r>
            <a:r>
              <a:rPr sz="700" spc="10">
                <a:latin typeface="Tahoma"/>
                <a:cs typeface="Tahoma"/>
              </a:rPr>
              <a:t>Horizon Software </a:t>
            </a:r>
            <a:r>
              <a:rPr sz="700" spc="5">
                <a:latin typeface="Tahoma"/>
                <a:cs typeface="Tahoma"/>
              </a:rPr>
              <a:t>International, </a:t>
            </a:r>
            <a:r>
              <a:rPr sz="700" spc="10">
                <a:latin typeface="Tahoma"/>
                <a:cs typeface="Tahoma"/>
              </a:rPr>
              <a:t>LLC. All </a:t>
            </a:r>
            <a:r>
              <a:rPr sz="700" spc="5">
                <a:latin typeface="Tahoma"/>
                <a:cs typeface="Tahoma"/>
              </a:rPr>
              <a:t>rights</a:t>
            </a:r>
            <a:r>
              <a:rPr sz="700">
                <a:latin typeface="Tahoma"/>
                <a:cs typeface="Tahoma"/>
              </a:rPr>
              <a:t> </a:t>
            </a:r>
            <a:r>
              <a:rPr sz="700" spc="5">
                <a:latin typeface="Tahoma"/>
                <a:cs typeface="Tahoma"/>
              </a:rPr>
              <a:t>reserved.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520C3262-EEE3-651C-575B-585351D70DDD}"/>
              </a:ext>
            </a:extLst>
          </p:cNvPr>
          <p:cNvSpPr txBox="1"/>
          <p:nvPr/>
        </p:nvSpPr>
        <p:spPr>
          <a:xfrm>
            <a:off x="10039675" y="7405473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33DC0F9-F7F7-3491-2894-51C878FC387B}"/>
              </a:ext>
            </a:extLst>
          </p:cNvPr>
          <p:cNvSpPr txBox="1"/>
          <p:nvPr/>
        </p:nvSpPr>
        <p:spPr>
          <a:xfrm>
            <a:off x="12095941" y="7381296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0ECBDD65-63A6-FC29-FE6F-2BF225FF4813}"/>
              </a:ext>
            </a:extLst>
          </p:cNvPr>
          <p:cNvSpPr txBox="1"/>
          <p:nvPr/>
        </p:nvSpPr>
        <p:spPr>
          <a:xfrm>
            <a:off x="1534472" y="6224402"/>
            <a:ext cx="697837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Comments: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98858AC9-09B7-0062-99EC-0BF7C5AAF0D0}"/>
              </a:ext>
            </a:extLst>
          </p:cNvPr>
          <p:cNvSpPr txBox="1"/>
          <p:nvPr/>
        </p:nvSpPr>
        <p:spPr>
          <a:xfrm>
            <a:off x="2429324" y="6896102"/>
            <a:ext cx="1881965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Food Service </a:t>
            </a:r>
            <a:r>
              <a:rPr sz="900" b="1" spc="5">
                <a:latin typeface="Tahoma"/>
                <a:cs typeface="Tahoma"/>
              </a:rPr>
              <a:t>Worker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6D4B7067-135A-14FF-8C6C-4F63CF96E035}"/>
              </a:ext>
            </a:extLst>
          </p:cNvPr>
          <p:cNvSpPr txBox="1"/>
          <p:nvPr/>
        </p:nvSpPr>
        <p:spPr>
          <a:xfrm>
            <a:off x="8538210" y="6883017"/>
            <a:ext cx="1995812" cy="15260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900" b="1">
                <a:latin typeface="Tahoma"/>
                <a:cs typeface="Tahoma"/>
              </a:rPr>
              <a:t>Cafeteria Manager</a:t>
            </a:r>
            <a:r>
              <a:rPr sz="900" b="1" spc="-50">
                <a:latin typeface="Tahoma"/>
                <a:cs typeface="Tahoma"/>
              </a:rPr>
              <a:t> </a:t>
            </a:r>
            <a:r>
              <a:rPr sz="900" b="1">
                <a:latin typeface="Tahoma"/>
                <a:cs typeface="Tahoma"/>
              </a:rPr>
              <a:t>Signature: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7B0A8AD1-9CB6-3DDE-7780-6DE9BFFD8CDF}"/>
              </a:ext>
            </a:extLst>
          </p:cNvPr>
          <p:cNvSpPr txBox="1"/>
          <p:nvPr/>
        </p:nvSpPr>
        <p:spPr>
          <a:xfrm>
            <a:off x="8494434" y="7062308"/>
            <a:ext cx="3679651" cy="266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700" spc="-5">
                <a:latin typeface="Tahoma"/>
                <a:cs typeface="Tahoma"/>
              </a:rPr>
              <a:t>Cafeteria Manager, by </a:t>
            </a:r>
            <a:r>
              <a:rPr sz="700" spc="-10">
                <a:latin typeface="Tahoma"/>
                <a:cs typeface="Tahoma"/>
              </a:rPr>
              <a:t>signing,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certifying that the </a:t>
            </a:r>
            <a:r>
              <a:rPr sz="700" spc="-5">
                <a:latin typeface="Tahoma"/>
                <a:cs typeface="Tahoma"/>
              </a:rPr>
              <a:t>information on </a:t>
            </a:r>
            <a:r>
              <a:rPr sz="700" spc="-10">
                <a:latin typeface="Tahoma"/>
                <a:cs typeface="Tahoma"/>
              </a:rPr>
              <a:t>the report </a:t>
            </a:r>
            <a:r>
              <a:rPr sz="700" spc="-5">
                <a:latin typeface="Tahoma"/>
                <a:cs typeface="Tahoma"/>
              </a:rPr>
              <a:t>is </a:t>
            </a:r>
            <a:r>
              <a:rPr sz="700" spc="-10">
                <a:latin typeface="Tahoma"/>
                <a:cs typeface="Tahoma"/>
              </a:rPr>
              <a:t>true, correct  </a:t>
            </a:r>
            <a:r>
              <a:rPr sz="700" spc="-5">
                <a:latin typeface="Tahoma"/>
                <a:cs typeface="Tahoma"/>
              </a:rPr>
              <a:t>and in accordance </a:t>
            </a:r>
            <a:r>
              <a:rPr sz="700" spc="-10">
                <a:latin typeface="Tahoma"/>
                <a:cs typeface="Tahoma"/>
              </a:rPr>
              <a:t>with Food Services </a:t>
            </a:r>
            <a:r>
              <a:rPr sz="700" spc="-5">
                <a:latin typeface="Tahoma"/>
                <a:cs typeface="Tahoma"/>
              </a:rPr>
              <a:t>policies and</a:t>
            </a:r>
            <a:r>
              <a:rPr sz="700" spc="30">
                <a:latin typeface="Tahoma"/>
                <a:cs typeface="Tahoma"/>
              </a:rPr>
              <a:t> </a:t>
            </a:r>
            <a:r>
              <a:rPr sz="700" spc="-5">
                <a:latin typeface="Tahoma"/>
                <a:cs typeface="Tahoma"/>
              </a:rPr>
              <a:t>procedures.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644D4C-8EDE-FA86-2785-8B26878B2937}"/>
              </a:ext>
            </a:extLst>
          </p:cNvPr>
          <p:cNvSpPr/>
          <p:nvPr/>
        </p:nvSpPr>
        <p:spPr>
          <a:xfrm>
            <a:off x="1422399" y="6166661"/>
            <a:ext cx="11189607" cy="13771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2A9140-7BB4-E99F-E1E6-47E23E906DA4}"/>
              </a:ext>
            </a:extLst>
          </p:cNvPr>
          <p:cNvCxnSpPr>
            <a:cxnSpLocks/>
          </p:cNvCxnSpPr>
          <p:nvPr/>
        </p:nvCxnSpPr>
        <p:spPr>
          <a:xfrm>
            <a:off x="2352674" y="6883017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y2mate.is - School Lunch Bell Sound Effect-I9Pn1PGj6NY-192k-1706889071">
            <a:hlinkClick r:id="" action="ppaction://media"/>
            <a:extLst>
              <a:ext uri="{FF2B5EF4-FFF2-40B4-BE49-F238E27FC236}">
                <a16:creationId xmlns:a16="http://schemas.microsoft.com/office/drawing/2014/main" id="{B7C97F7B-E14A-50F3-1C41-15455A9F6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98688" y="3155951"/>
            <a:ext cx="244475" cy="2444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8A7170-F2D0-E28A-260F-6BC8D23B102D}"/>
              </a:ext>
            </a:extLst>
          </p:cNvPr>
          <p:cNvSpPr/>
          <p:nvPr/>
        </p:nvSpPr>
        <p:spPr>
          <a:xfrm>
            <a:off x="3216019" y="391237"/>
            <a:ext cx="1301430" cy="914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CC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3B066C-73E0-C682-7C1C-CE316C9E4411}"/>
              </a:ext>
            </a:extLst>
          </p:cNvPr>
          <p:cNvSpPr txBox="1"/>
          <p:nvPr/>
        </p:nvSpPr>
        <p:spPr>
          <a:xfrm>
            <a:off x="2940692" y="315956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# 11111111   Los Angeles 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3DA1D6-834E-4E57-B143-BF69BC4DDA95}"/>
              </a:ext>
            </a:extLst>
          </p:cNvPr>
          <p:cNvSpPr/>
          <p:nvPr/>
        </p:nvSpPr>
        <p:spPr>
          <a:xfrm>
            <a:off x="1798998" y="593360"/>
            <a:ext cx="378491" cy="134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540807-A142-128B-501F-3B3FD0F1C872}"/>
              </a:ext>
            </a:extLst>
          </p:cNvPr>
          <p:cNvSpPr txBox="1"/>
          <p:nvPr/>
        </p:nvSpPr>
        <p:spPr>
          <a:xfrm>
            <a:off x="1710767" y="550455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2">
                    <a:lumMod val="90000"/>
                  </a:schemeClr>
                </a:solidFill>
              </a:rPr>
              <a:t>8/18/2025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8620210-F365-128A-9054-3F5BC1AE8B22}"/>
              </a:ext>
            </a:extLst>
          </p:cNvPr>
          <p:cNvCxnSpPr>
            <a:cxnSpLocks/>
          </p:cNvCxnSpPr>
          <p:nvPr/>
        </p:nvCxnSpPr>
        <p:spPr>
          <a:xfrm>
            <a:off x="8480955" y="6863781"/>
            <a:ext cx="246048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5" descr="A clipboard with a metal clip&#10;&#10;Description automatically generated">
            <a:extLst>
              <a:ext uri="{FF2B5EF4-FFF2-40B4-BE49-F238E27FC236}">
                <a16:creationId xmlns:a16="http://schemas.microsoft.com/office/drawing/2014/main" id="{E124CBD2-05DC-095E-5DCD-0092AE6A54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5" b="89844" l="19141" r="81543">
                        <a14:foregroundMark x1="36816" y1="10840" x2="48828" y2="12109"/>
                        <a14:foregroundMark x1="48828" y1="12109" x2="63184" y2="11328"/>
                        <a14:foregroundMark x1="63184" y1="11328" x2="63379" y2="11328"/>
                        <a14:foregroundMark x1="44922" y1="6543" x2="51367" y2="6641"/>
                        <a14:foregroundMark x1="51367" y1="6641" x2="56152" y2="6055"/>
                        <a14:foregroundMark x1="29102" y1="16406" x2="32910" y2="8984"/>
                        <a14:foregroundMark x1="32910" y1="8984" x2="39648" y2="7910"/>
                        <a14:foregroundMark x1="39648" y1="7910" x2="47266" y2="98"/>
                        <a14:foregroundMark x1="47266" y1="98" x2="54980" y2="1660"/>
                        <a14:foregroundMark x1="54980" y1="1660" x2="62305" y2="9863"/>
                        <a14:foregroundMark x1="62305" y1="9863" x2="66504" y2="11035"/>
                        <a14:foregroundMark x1="66504" y1="11035" x2="69824" y2="14258"/>
                        <a14:foregroundMark x1="69824" y1="14258" x2="28613" y2="15527"/>
                        <a14:foregroundMark x1="42090" y1="4492" x2="45313" y2="586"/>
                        <a14:foregroundMark x1="45313" y1="586" x2="53320" y2="293"/>
                        <a14:foregroundMark x1="53320" y1="293" x2="57813" y2="488"/>
                        <a14:foregroundMark x1="57813" y1="488" x2="58887" y2="5957"/>
                        <a14:foregroundMark x1="58887" y1="5957" x2="64648" y2="7227"/>
                        <a14:foregroundMark x1="64648" y1="7227" x2="68359" y2="7227"/>
                        <a14:foregroundMark x1="68359" y1="7227" x2="70508" y2="11816"/>
                        <a14:foregroundMark x1="70508" y1="11816" x2="63672" y2="8203"/>
                        <a14:foregroundMark x1="63672" y1="8203" x2="43750" y2="5664"/>
                        <a14:foregroundMark x1="43750" y1="5664" x2="39941" y2="8203"/>
                        <a14:foregroundMark x1="39941" y1="8203" x2="33594" y2="7617"/>
                        <a14:foregroundMark x1="33594" y1="7617" x2="39844" y2="6445"/>
                        <a14:foregroundMark x1="39844" y1="6445" x2="45996" y2="195"/>
                        <a14:foregroundMark x1="45996" y1="195" x2="56348" y2="1563"/>
                        <a14:foregroundMark x1="56348" y1="1563" x2="62305" y2="8301"/>
                        <a14:foregroundMark x1="62305" y1="8301" x2="65430" y2="7129"/>
                        <a14:foregroundMark x1="65430" y1="7129" x2="64453" y2="6836"/>
                        <a14:foregroundMark x1="30469" y1="11035" x2="32227" y2="9863"/>
                        <a14:foregroundMark x1="31055" y1="10547" x2="31836" y2="8105"/>
                        <a14:foregroundMark x1="30566" y1="11035" x2="31348" y2="9473"/>
                        <a14:foregroundMark x1="70117" y1="10352" x2="68652" y2="7715"/>
                        <a14:backgroundMark x1="21680" y1="28809" x2="78809" y2="31348"/>
                        <a14:backgroundMark x1="20215" y1="41211" x2="91602" y2="31055"/>
                        <a14:backgroundMark x1="91602" y1="31055" x2="91016" y2="31641"/>
                        <a14:backgroundMark x1="28516" y1="10254" x2="30371" y2="8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8440" t="-174" r="27416" b="82736"/>
          <a:stretch/>
        </p:blipFill>
        <p:spPr>
          <a:xfrm>
            <a:off x="3482340" y="-610925"/>
            <a:ext cx="7193280" cy="142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3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Cafeteria Background Images – Browse 5,078 Stock Photos, Vectors,  and Video | Adobe Stock">
            <a:extLst>
              <a:ext uri="{FF2B5EF4-FFF2-40B4-BE49-F238E27FC236}">
                <a16:creationId xmlns:a16="http://schemas.microsoft.com/office/drawing/2014/main" id="{A0EEDAF2-941B-1D71-E78C-364E7CEE8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5" r="10135"/>
          <a:stretch/>
        </p:blipFill>
        <p:spPr bwMode="auto">
          <a:xfrm>
            <a:off x="-1" y="-22189"/>
            <a:ext cx="13817601" cy="779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1A2AF3-B06C-DCB2-2B59-625C019FA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301" y="465443"/>
            <a:ext cx="8873123" cy="2334260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A3DF44B-36C7-7876-1D33-E0EEABFF11CA}"/>
              </a:ext>
            </a:extLst>
          </p:cNvPr>
          <p:cNvGrpSpPr/>
          <p:nvPr/>
        </p:nvGrpSpPr>
        <p:grpSpPr>
          <a:xfrm>
            <a:off x="7276510" y="704149"/>
            <a:ext cx="3353489" cy="3105050"/>
            <a:chOff x="7247701" y="556534"/>
            <a:chExt cx="2551084" cy="5169068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41C4068-B87C-C52A-2387-2267946F2911}"/>
                </a:ext>
              </a:extLst>
            </p:cNvPr>
            <p:cNvSpPr/>
            <p:nvPr/>
          </p:nvSpPr>
          <p:spPr>
            <a:xfrm>
              <a:off x="7247701" y="571646"/>
              <a:ext cx="2551083" cy="51539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13ACC1B-BF96-5B62-589A-79F9578F172D}"/>
                </a:ext>
              </a:extLst>
            </p:cNvPr>
            <p:cNvSpPr txBox="1"/>
            <p:nvPr/>
          </p:nvSpPr>
          <p:spPr>
            <a:xfrm>
              <a:off x="7272112" y="556534"/>
              <a:ext cx="2526673" cy="4594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Document the adult sales from the </a:t>
              </a:r>
              <a:r>
                <a:rPr lang="en-US" sz="2800" i="1"/>
                <a:t>Faculty A La Carte Form </a:t>
              </a:r>
              <a:r>
                <a:rPr lang="en-US" sz="2800"/>
                <a:t>onto the </a:t>
              </a:r>
              <a:r>
                <a:rPr lang="en-US" sz="2800" i="1"/>
                <a:t>Production Worksheet in </a:t>
              </a:r>
              <a:r>
                <a:rPr lang="en-US" sz="2800" b="1"/>
                <a:t>Column 8</a:t>
              </a:r>
              <a:r>
                <a:rPr lang="en-US" sz="2800"/>
                <a:t>.</a:t>
              </a:r>
            </a:p>
          </p:txBody>
        </p:sp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DDEA5192-D033-E0A9-F4AE-6D2C45324D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" b="1304"/>
          <a:stretch/>
        </p:blipFill>
        <p:spPr>
          <a:xfrm>
            <a:off x="1586179" y="114206"/>
            <a:ext cx="4952544" cy="64344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BD271A5B-6A54-A73A-7A22-DC68ED99AE24}"/>
              </a:ext>
            </a:extLst>
          </p:cNvPr>
          <p:cNvGrpSpPr/>
          <p:nvPr/>
        </p:nvGrpSpPr>
        <p:grpSpPr>
          <a:xfrm>
            <a:off x="4889506" y="3048001"/>
            <a:ext cx="4038588" cy="3747179"/>
            <a:chOff x="3048000" y="1219200"/>
            <a:chExt cx="5563314" cy="486542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12B23AA-0101-EB86-A3A3-F719F91A2BB8}"/>
                </a:ext>
              </a:extLst>
            </p:cNvPr>
            <p:cNvGrpSpPr/>
            <p:nvPr/>
          </p:nvGrpSpPr>
          <p:grpSpPr>
            <a:xfrm>
              <a:off x="3048000" y="1219200"/>
              <a:ext cx="5563314" cy="4865429"/>
              <a:chOff x="3048000" y="1219200"/>
              <a:chExt cx="5563314" cy="4865429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3595F9C3-D14B-7AA1-F2B8-919C90F3144C}"/>
                  </a:ext>
                </a:extLst>
              </p:cNvPr>
              <p:cNvGrpSpPr/>
              <p:nvPr/>
            </p:nvGrpSpPr>
            <p:grpSpPr>
              <a:xfrm>
                <a:off x="3048000" y="1219200"/>
                <a:ext cx="5563314" cy="4865429"/>
                <a:chOff x="-457200" y="1291710"/>
                <a:chExt cx="5563314" cy="4865429"/>
              </a:xfrm>
            </p:grpSpPr>
            <p:pic>
              <p:nvPicPr>
                <p:cNvPr id="42" name="Picture 41" descr="A black polo shirt with collar&#10;&#10;Description automatically generated">
                  <a:extLst>
                    <a:ext uri="{FF2B5EF4-FFF2-40B4-BE49-F238E27FC236}">
                      <a16:creationId xmlns:a16="http://schemas.microsoft.com/office/drawing/2014/main" id="{77379F04-6E95-F4BA-4192-D75C43DBAB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701" b="89801" l="5911" r="89776">
                              <a14:foregroundMark x1="9425" y1="31343" x2="9425" y2="31343"/>
                              <a14:foregroundMark x1="5911" y1="31841" x2="5911" y2="3184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9"/>
                    </a:ext>
                  </a:extLst>
                </a:blip>
                <a:srcRect l="3090" r="48167" b="20261"/>
                <a:stretch/>
              </p:blipFill>
              <p:spPr>
                <a:xfrm>
                  <a:off x="1066800" y="3273008"/>
                  <a:ext cx="2543120" cy="2365792"/>
                </a:xfrm>
                <a:prstGeom prst="rect">
                  <a:avLst/>
                </a:prstGeom>
              </p:spPr>
            </p:pic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6E5717A5-EDC5-26F2-8388-CF6E51702189}"/>
                    </a:ext>
                  </a:extLst>
                </p:cNvPr>
                <p:cNvGrpSpPr/>
                <p:nvPr/>
              </p:nvGrpSpPr>
              <p:grpSpPr>
                <a:xfrm>
                  <a:off x="-457200" y="1291710"/>
                  <a:ext cx="5563314" cy="4865429"/>
                  <a:chOff x="-446966" y="1291710"/>
                  <a:chExt cx="5563314" cy="4865429"/>
                </a:xfrm>
              </p:grpSpPr>
              <p:pic>
                <p:nvPicPr>
                  <p:cNvPr id="45" name="Picture 44" descr="A cartoon of a person smiling&#10;&#10;Description automatically generated">
                    <a:extLst>
                      <a:ext uri="{FF2B5EF4-FFF2-40B4-BE49-F238E27FC236}">
                        <a16:creationId xmlns:a16="http://schemas.microsoft.com/office/drawing/2014/main" id="{B2559AED-3728-E64B-C8C5-2770724F0F2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0000" b="90000" l="10000" r="90000">
                                <a14:foregroundMark x1="55000" y1="76151" x2="54024" y2="77197"/>
                                <a14:foregroundMark x1="49512" y1="83054" x2="49512" y2="83054"/>
                                <a14:foregroundMark x1="46707" y1="79707" x2="52683" y2="79916"/>
                                <a14:foregroundMark x1="51585" y1="80335" x2="52561" y2="82218"/>
                                <a14:foregroundMark x1="52927" y1="82218" x2="52683" y2="84100"/>
                                <a14:foregroundMark x1="52805" y1="82845" x2="53049" y2="80962"/>
                                <a14:foregroundMark x1="52683" y1="82845" x2="53293" y2="81590"/>
                                <a14:foregroundMark x1="52927" y1="82845" x2="53537" y2="82218"/>
                                <a14:foregroundMark x1="46098" y1="81590" x2="45854" y2="82008"/>
                                <a14:foregroundMark x1="53171" y1="82218" x2="53537" y2="82427"/>
                                <a14:backgroundMark x1="40366" y1="80335" x2="44512" y2="84310"/>
                                <a14:backgroundMark x1="55572" y1="85184" x2="54756" y2="87866"/>
                                <a14:backgroundMark x1="56627" y1="81715" x2="56111" y2="83412"/>
                                <a14:backgroundMark x1="57683" y1="78243" x2="57172" y2="79923"/>
                                <a14:backgroundMark x1="50744" y1="87418" x2="50408" y2="87396"/>
                                <a14:backgroundMark x1="54559" y1="82830" x2="54317" y2="80755"/>
                                <a14:backgroundMark x1="44024" y1="80544" x2="44675" y2="80420"/>
                                <a14:backgroundMark x1="45854" y1="80335" x2="45854" y2="80335"/>
                                <a14:backgroundMark x1="41098" y1="75314" x2="44878" y2="82218"/>
                                <a14:backgroundMark x1="42439" y1="75732" x2="44428" y2="79340"/>
                                <a14:backgroundMark x1="53722" y1="82029" x2="55854" y2="81590"/>
                                <a14:backgroundMark x1="57463" y1="80428" x2="58171" y2="79916"/>
                                <a14:backgroundMark x1="55854" y1="81590" x2="56349" y2="81233"/>
                                <a14:backgroundMark x1="57073" y1="76569" x2="55833" y2="77597"/>
                                <a14:backgroundMark x1="45540" y1="81586" x2="42195" y2="80753"/>
                                <a14:backgroundMark x1="42195" y1="80753" x2="41707" y2="79916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2"/>
                      </a:ext>
                    </a:extLst>
                  </a:blip>
                  <a:srcRect l="35803" t="27673" r="36336"/>
                  <a:stretch/>
                </p:blipFill>
                <p:spPr>
                  <a:xfrm>
                    <a:off x="1368605" y="1390292"/>
                    <a:ext cx="1947854" cy="3030861"/>
                  </a:xfrm>
                  <a:prstGeom prst="rect">
                    <a:avLst/>
                  </a:prstGeom>
                </p:spPr>
              </p:pic>
              <p:pic>
                <p:nvPicPr>
                  <p:cNvPr id="46" name="Picture 45" descr="A cartoon of a hand&#10;&#10;Description automatically generated">
                    <a:extLst>
                      <a:ext uri="{FF2B5EF4-FFF2-40B4-BE49-F238E27FC236}">
                        <a16:creationId xmlns:a16="http://schemas.microsoft.com/office/drawing/2014/main" id="{BD774ABA-EC69-0561-1947-AF69E853C9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4762" b="95578" l="9753" r="89973">
                                <a14:foregroundMark x1="41621" y1="5102" x2="41621" y2="5102"/>
                                <a14:foregroundMark x1="57555" y1="85034" x2="59341" y2="955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5"/>
                      </a:ext>
                    </a:extLst>
                  </a:blip>
                  <a:stretch>
                    <a:fillRect/>
                  </a:stretch>
                </p:blipFill>
                <p:spPr>
                  <a:xfrm rot="602706">
                    <a:off x="-446966" y="4296414"/>
                    <a:ext cx="3606582" cy="1860725"/>
                  </a:xfrm>
                  <a:prstGeom prst="rect">
                    <a:avLst/>
                  </a:prstGeom>
                </p:spPr>
              </p:pic>
              <p:pic>
                <p:nvPicPr>
                  <p:cNvPr id="47" name="Picture 46" descr="A cartoon of a hand&#10;&#10;Description automatically generated">
                    <a:extLst>
                      <a:ext uri="{FF2B5EF4-FFF2-40B4-BE49-F238E27FC236}">
                        <a16:creationId xmlns:a16="http://schemas.microsoft.com/office/drawing/2014/main" id="{21CA6A04-7CF0-E5D7-0F9C-A9BC7C47E2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4762" b="95578" l="9753" r="89973">
                                <a14:foregroundMark x1="41621" y1="5102" x2="41621" y2="5102"/>
                                <a14:foregroundMark x1="57555" y1="85034" x2="59341" y2="95578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5"/>
                      </a:ext>
                    </a:extLst>
                  </a:blip>
                  <a:stretch>
                    <a:fillRect/>
                  </a:stretch>
                </p:blipFill>
                <p:spPr>
                  <a:xfrm rot="20997294" flipH="1">
                    <a:off x="1509766" y="4270332"/>
                    <a:ext cx="3606582" cy="1860725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 descr="A black net on a black background&#10;&#10;Description automatically generated">
                    <a:extLst>
                      <a:ext uri="{FF2B5EF4-FFF2-40B4-BE49-F238E27FC236}">
                        <a16:creationId xmlns:a16="http://schemas.microsoft.com/office/drawing/2014/main" id="{749C5D11-3611-2AB2-7654-9C60DCD821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90772" y="1291710"/>
                    <a:ext cx="1745736" cy="115956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4" name="Picture 43" descr="A blue and orange letters on a black background&#10;&#10;Description automatically generated">
                  <a:extLst>
                    <a:ext uri="{FF2B5EF4-FFF2-40B4-BE49-F238E27FC236}">
                      <a16:creationId xmlns:a16="http://schemas.microsoft.com/office/drawing/2014/main" id="{B86985E0-BD21-7143-0710-FAE9DFF55C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86315" y="4031007"/>
                  <a:ext cx="397207" cy="192555"/>
                </a:xfrm>
                <a:prstGeom prst="rect">
                  <a:avLst/>
                </a:prstGeom>
              </p:spPr>
            </p:pic>
          </p:grpSp>
          <p:pic>
            <p:nvPicPr>
              <p:cNvPr id="38" name="Picture 37" descr="A red apron with a pocket&#10;&#10;Description automatically generated">
                <a:extLst>
                  <a:ext uri="{FF2B5EF4-FFF2-40B4-BE49-F238E27FC236}">
                    <a16:creationId xmlns:a16="http://schemas.microsoft.com/office/drawing/2014/main" id="{52FABA9E-7C19-2472-6851-109B89FAB2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10000" b="91759" l="10000" r="90000">
                            <a14:foregroundMark x1="39571" y1="21111" x2="58571" y2="21574"/>
                            <a14:foregroundMark x1="15596" y1="44352" x2="16286" y2="90556"/>
                            <a14:foregroundMark x1="15571" y1="42685" x2="15596" y2="44352"/>
                            <a14:foregroundMark x1="16286" y1="90556" x2="58143" y2="92222"/>
                            <a14:foregroundMark x1="58143" y1="92222" x2="72143" y2="91759"/>
                            <a14:foregroundMark x1="72143" y1="91759" x2="84857" y2="73704"/>
                            <a14:foregroundMark x1="84857" y1="73704" x2="85286" y2="49259"/>
                            <a14:foregroundMark x1="83612" y1="44537" x2="82857" y2="42407"/>
                            <a14:foregroundMark x1="85286" y1="49259" x2="83612" y2="44537"/>
                            <a14:backgroundMark x1="88143" y1="44537" x2="88143" y2="44537"/>
                            <a14:backgroundMark x1="11143" y1="44352" x2="11143" y2="443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21"/>
                  </a:ext>
                </a:extLst>
              </a:blip>
              <a:srcRect b="17766"/>
              <a:stretch/>
            </p:blipFill>
            <p:spPr>
              <a:xfrm>
                <a:off x="4666326" y="3232086"/>
                <a:ext cx="2372727" cy="2242192"/>
              </a:xfrm>
              <a:prstGeom prst="rect">
                <a:avLst/>
              </a:prstGeom>
            </p:spPr>
          </p:pic>
        </p:grpSp>
        <p:pic>
          <p:nvPicPr>
            <p:cNvPr id="36" name="Picture 35" descr="A blue and orange letters on a black background&#10;&#10;Description automatically generated">
              <a:extLst>
                <a:ext uri="{FF2B5EF4-FFF2-40B4-BE49-F238E27FC236}">
                  <a16:creationId xmlns:a16="http://schemas.microsoft.com/office/drawing/2014/main" id="{F1F9A4B4-9D6C-F3AF-4A7F-707A5A564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049" y="4893829"/>
              <a:ext cx="886550" cy="34997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E8C4D5F-FC99-D8B1-E621-F7402ECF68B3}"/>
              </a:ext>
            </a:extLst>
          </p:cNvPr>
          <p:cNvGrpSpPr/>
          <p:nvPr/>
        </p:nvGrpSpPr>
        <p:grpSpPr>
          <a:xfrm>
            <a:off x="2880969" y="6368242"/>
            <a:ext cx="8055663" cy="1418990"/>
            <a:chOff x="1001369" y="5943600"/>
            <a:chExt cx="8055663" cy="1828800"/>
          </a:xfrm>
        </p:grpSpPr>
        <p:pic>
          <p:nvPicPr>
            <p:cNvPr id="24" name="Picture 23" descr="A round wooden table with a black base&#10;&#10;Description automatically generated">
              <a:extLst>
                <a:ext uri="{FF2B5EF4-FFF2-40B4-BE49-F238E27FC236}">
                  <a16:creationId xmlns:a16="http://schemas.microsoft.com/office/drawing/2014/main" id="{87A2B006-DE50-2EF7-5E11-4E769B046D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3776" b="89968" l="900" r="99500">
                          <a14:foregroundMark x1="11500" y1="7983" x2="65200" y2="3776"/>
                          <a14:foregroundMark x1="65200" y1="3776" x2="76700" y2="10140"/>
                          <a14:foregroundMark x1="76700" y1="10140" x2="77700" y2="11543"/>
                          <a14:foregroundMark x1="96000" y1="11219" x2="96000" y2="11219"/>
                          <a14:foregroundMark x1="99500" y1="10464" x2="99500" y2="10464"/>
                          <a14:foregroundMark x1="6600" y1="8738" x2="6600" y2="8738"/>
                          <a14:foregroundMark x1="900" y1="11435" x2="900" y2="114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5"/>
                </a:ext>
              </a:extLst>
            </a:blip>
            <a:srcRect b="75510"/>
            <a:stretch/>
          </p:blipFill>
          <p:spPr>
            <a:xfrm>
              <a:off x="1001369" y="5943600"/>
              <a:ext cx="8055663" cy="1828800"/>
            </a:xfrm>
            <a:prstGeom prst="rect">
              <a:avLst/>
            </a:prstGeom>
          </p:spPr>
        </p:pic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DE1C211C-1178-9FA9-396E-E3FA7D827061}"/>
                </a:ext>
              </a:extLst>
            </p:cNvPr>
            <p:cNvSpPr/>
            <p:nvPr/>
          </p:nvSpPr>
          <p:spPr>
            <a:xfrm>
              <a:off x="1001369" y="5943600"/>
              <a:ext cx="8055662" cy="1447800"/>
            </a:xfrm>
            <a:prstGeom prst="arc">
              <a:avLst>
                <a:gd name="adj1" fmla="val 10788"/>
                <a:gd name="adj2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5E362BA-A3EC-EF52-C5F9-0EDE590EF014}"/>
              </a:ext>
            </a:extLst>
          </p:cNvPr>
          <p:cNvGrpSpPr/>
          <p:nvPr/>
        </p:nvGrpSpPr>
        <p:grpSpPr>
          <a:xfrm>
            <a:off x="5156200" y="5395496"/>
            <a:ext cx="2017544" cy="2017544"/>
            <a:chOff x="5318661" y="3795676"/>
            <a:chExt cx="2017544" cy="2017544"/>
          </a:xfrm>
        </p:grpSpPr>
        <p:pic>
          <p:nvPicPr>
            <p:cNvPr id="113" name="Picture 112" descr="A clipboard with a black background&#10;&#10;Description automatically generated">
              <a:extLst>
                <a:ext uri="{FF2B5EF4-FFF2-40B4-BE49-F238E27FC236}">
                  <a16:creationId xmlns:a16="http://schemas.microsoft.com/office/drawing/2014/main" id="{BF76A995-BE7E-DDAF-8E93-B51D90216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tretch>
              <a:fillRect/>
            </a:stretch>
          </p:blipFill>
          <p:spPr>
            <a:xfrm rot="16200000">
              <a:off x="5318661" y="3795676"/>
              <a:ext cx="2017544" cy="2017544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6150C525-732C-9234-D1BD-E0AB651FC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73918" y="4191000"/>
              <a:ext cx="1621510" cy="1252985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37DFD56-3E94-0142-D742-8CB619514A73}"/>
              </a:ext>
            </a:extLst>
          </p:cNvPr>
          <p:cNvGrpSpPr/>
          <p:nvPr/>
        </p:nvGrpSpPr>
        <p:grpSpPr>
          <a:xfrm>
            <a:off x="7253456" y="5407861"/>
            <a:ext cx="2017544" cy="2017544"/>
            <a:chOff x="6077023" y="5614821"/>
            <a:chExt cx="2017544" cy="2017544"/>
          </a:xfrm>
        </p:grpSpPr>
        <p:pic>
          <p:nvPicPr>
            <p:cNvPr id="110" name="Picture 109" descr="A clipboard with a black background&#10;&#10;Description automatically generated">
              <a:extLst>
                <a:ext uri="{FF2B5EF4-FFF2-40B4-BE49-F238E27FC236}">
                  <a16:creationId xmlns:a16="http://schemas.microsoft.com/office/drawing/2014/main" id="{3187C20A-C5A5-C8C4-B0B4-5F8FAB7B3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tretch>
              <a:fillRect/>
            </a:stretch>
          </p:blipFill>
          <p:spPr>
            <a:xfrm rot="5400000">
              <a:off x="6077023" y="5614821"/>
              <a:ext cx="2017544" cy="2017544"/>
            </a:xfrm>
            <a:prstGeom prst="rect">
              <a:avLst/>
            </a:prstGeom>
          </p:spPr>
        </p:pic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0D6E9683-EE71-D598-367C-FC05DFB7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6179396" y="5974518"/>
              <a:ext cx="1710518" cy="122515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AD5CCD-4171-0715-BB12-43D068773FEC}"/>
              </a:ext>
            </a:extLst>
          </p:cNvPr>
          <p:cNvSpPr txBox="1"/>
          <p:nvPr/>
        </p:nvSpPr>
        <p:spPr>
          <a:xfrm>
            <a:off x="10505348" y="3886200"/>
            <a:ext cx="2908033" cy="267765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1 Caesar Salad</a:t>
            </a:r>
          </a:p>
          <a:p>
            <a:r>
              <a:rPr lang="en-US" sz="2800"/>
              <a:t>1 Potato Wedge</a:t>
            </a:r>
          </a:p>
          <a:p>
            <a:r>
              <a:rPr lang="en-US" sz="2800"/>
              <a:t>1 Apple</a:t>
            </a:r>
          </a:p>
          <a:p>
            <a:r>
              <a:rPr lang="en-US" sz="2800"/>
              <a:t>1 Choco Milk</a:t>
            </a:r>
          </a:p>
          <a:p>
            <a:r>
              <a:rPr lang="en-US" sz="2800" b="1" u="sng"/>
              <a:t>A La Carte</a:t>
            </a:r>
          </a:p>
          <a:p>
            <a:r>
              <a:rPr lang="en-US" sz="2800"/>
              <a:t>1 Orange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FAD7118-D5AC-7CC2-8E96-F1BDEE0B2E8E}"/>
              </a:ext>
            </a:extLst>
          </p:cNvPr>
          <p:cNvGrpSpPr/>
          <p:nvPr/>
        </p:nvGrpSpPr>
        <p:grpSpPr>
          <a:xfrm>
            <a:off x="3403600" y="5105400"/>
            <a:ext cx="2017544" cy="2017544"/>
            <a:chOff x="2490832" y="4994983"/>
            <a:chExt cx="2017544" cy="2017544"/>
          </a:xfrm>
        </p:grpSpPr>
        <p:pic>
          <p:nvPicPr>
            <p:cNvPr id="108" name="Picture 107" descr="A clipboard with a black background&#10;&#10;Description automatically generated">
              <a:extLst>
                <a:ext uri="{FF2B5EF4-FFF2-40B4-BE49-F238E27FC236}">
                  <a16:creationId xmlns:a16="http://schemas.microsoft.com/office/drawing/2014/main" id="{3D27705D-B5DA-A818-C95E-63E6F2A77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7"/>
                </a:ext>
              </a:extLst>
            </a:blip>
            <a:stretch>
              <a:fillRect/>
            </a:stretch>
          </p:blipFill>
          <p:spPr>
            <a:xfrm>
              <a:off x="2490832" y="4994983"/>
              <a:ext cx="2017544" cy="2017544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1BC43464-4876-2524-3AD8-46CC011DA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/>
            <a:srcRect r="50619"/>
            <a:stretch/>
          </p:blipFill>
          <p:spPr>
            <a:xfrm>
              <a:off x="2849091" y="5238213"/>
              <a:ext cx="1265004" cy="169598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583807-E265-C724-6CC9-BAF6DFEFC6C6}"/>
              </a:ext>
            </a:extLst>
          </p:cNvPr>
          <p:cNvSpPr txBox="1"/>
          <p:nvPr/>
        </p:nvSpPr>
        <p:spPr>
          <a:xfrm>
            <a:off x="258011" y="3903913"/>
            <a:ext cx="2693366" cy="35394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/>
              <a:t>1 Burger</a:t>
            </a:r>
          </a:p>
          <a:p>
            <a:r>
              <a:rPr lang="en-US" sz="2800"/>
              <a:t>2 Caesar Salads</a:t>
            </a:r>
          </a:p>
          <a:p>
            <a:r>
              <a:rPr lang="en-US" sz="2800"/>
              <a:t>2 Apples</a:t>
            </a:r>
          </a:p>
          <a:p>
            <a:r>
              <a:rPr lang="en-US" sz="2800"/>
              <a:t>1 Orange</a:t>
            </a:r>
          </a:p>
          <a:p>
            <a:r>
              <a:rPr lang="en-US" sz="2800"/>
              <a:t>1 Baby Carrots</a:t>
            </a:r>
          </a:p>
          <a:p>
            <a:r>
              <a:rPr lang="en-US" sz="2800"/>
              <a:t>1 Potato Wedge</a:t>
            </a:r>
          </a:p>
          <a:p>
            <a:r>
              <a:rPr lang="en-US" sz="2800"/>
              <a:t>1 Choco Milk</a:t>
            </a:r>
          </a:p>
          <a:p>
            <a:r>
              <a:rPr lang="en-US" sz="2800"/>
              <a:t>1 (1%) Milk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F9D2B2-5AD8-790D-C264-9C1EBE0DAEAE}"/>
              </a:ext>
            </a:extLst>
          </p:cNvPr>
          <p:cNvGrpSpPr/>
          <p:nvPr/>
        </p:nvGrpSpPr>
        <p:grpSpPr>
          <a:xfrm>
            <a:off x="9855574" y="537511"/>
            <a:ext cx="2551083" cy="4017391"/>
            <a:chOff x="7247702" y="556534"/>
            <a:chExt cx="2551083" cy="51701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A6D66B5-830E-D45C-2126-6DCF47AFA9AE}"/>
                </a:ext>
              </a:extLst>
            </p:cNvPr>
            <p:cNvSpPr/>
            <p:nvPr/>
          </p:nvSpPr>
          <p:spPr>
            <a:xfrm>
              <a:off x="7247702" y="572732"/>
              <a:ext cx="2551083" cy="51539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FDB651D-CF7E-980E-59F4-96DF16ECF7C2}"/>
                </a:ext>
              </a:extLst>
            </p:cNvPr>
            <p:cNvSpPr txBox="1"/>
            <p:nvPr/>
          </p:nvSpPr>
          <p:spPr>
            <a:xfrm>
              <a:off x="7272112" y="556534"/>
              <a:ext cx="2502263" cy="5109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Document the employee meals from the </a:t>
              </a:r>
              <a:r>
                <a:rPr lang="en-US" sz="2800" i="1"/>
                <a:t>Daily Meal Allowance Record</a:t>
              </a:r>
              <a:r>
                <a:rPr lang="en-US" sz="2800"/>
                <a:t> onto the </a:t>
              </a:r>
              <a:r>
                <a:rPr lang="en-US" sz="2800" i="1"/>
                <a:t>Production Worksheet in </a:t>
              </a:r>
              <a:r>
                <a:rPr lang="en-US" sz="2800" b="1"/>
                <a:t>Column 8.</a:t>
              </a:r>
              <a:endParaRPr lang="en-US" sz="28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9182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39086E-9C90-9C9A-D4A7-48FBEBB8DE0A}"/>
              </a:ext>
            </a:extLst>
          </p:cNvPr>
          <p:cNvSpPr/>
          <p:nvPr/>
        </p:nvSpPr>
        <p:spPr>
          <a:xfrm>
            <a:off x="1879600" y="0"/>
            <a:ext cx="10058400" cy="777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993607"/>
              </p:ext>
            </p:extLst>
          </p:nvPr>
        </p:nvGraphicFramePr>
        <p:xfrm>
          <a:off x="2114550" y="798831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184901" y="269876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95501" y="7394575"/>
            <a:ext cx="215963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08365" y="7394575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66144" y="7397750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3441" y="6481445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7409" y="7026275"/>
            <a:ext cx="136144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5900" y="6844665"/>
            <a:ext cx="126619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2300" y="7012814"/>
            <a:ext cx="2594610" cy="194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B95C18-7DAF-E853-278C-8D0DEE6D075C}"/>
              </a:ext>
            </a:extLst>
          </p:cNvPr>
          <p:cNvGrpSpPr/>
          <p:nvPr/>
        </p:nvGrpSpPr>
        <p:grpSpPr>
          <a:xfrm>
            <a:off x="2058767" y="3551244"/>
            <a:ext cx="2201985" cy="230832"/>
            <a:chOff x="179167" y="3551244"/>
            <a:chExt cx="2201985" cy="2308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17FD40-1739-71D2-7F44-4FFC01CC41FB}"/>
                </a:ext>
              </a:extLst>
            </p:cNvPr>
            <p:cNvSpPr txBox="1"/>
            <p:nvPr/>
          </p:nvSpPr>
          <p:spPr>
            <a:xfrm>
              <a:off x="948951" y="3585814"/>
              <a:ext cx="1432201" cy="123671"/>
            </a:xfrm>
            <a:prstGeom prst="rect">
              <a:avLst/>
            </a:prstGeom>
            <a:solidFill>
              <a:srgbClr val="D2D2D2"/>
            </a:solidFill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53C1751-93A9-934A-B506-4CE24B82CDC5}"/>
                </a:ext>
              </a:extLst>
            </p:cNvPr>
            <p:cNvSpPr txBox="1"/>
            <p:nvPr/>
          </p:nvSpPr>
          <p:spPr>
            <a:xfrm>
              <a:off x="836255" y="3551244"/>
              <a:ext cx="13773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/>
                <a:t>Roasted Potato Wedges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8C059F-3EB5-D7B0-0D69-92E98E7A7898}"/>
                </a:ext>
              </a:extLst>
            </p:cNvPr>
            <p:cNvSpPr txBox="1"/>
            <p:nvPr/>
          </p:nvSpPr>
          <p:spPr>
            <a:xfrm>
              <a:off x="253422" y="3585813"/>
              <a:ext cx="441116" cy="134455"/>
            </a:xfrm>
            <a:prstGeom prst="rect">
              <a:avLst/>
            </a:prstGeom>
            <a:solidFill>
              <a:srgbClr val="D2D2D2"/>
            </a:solidFill>
          </p:spPr>
          <p:txBody>
            <a:bodyPr wrap="square" rtlCol="0">
              <a:spAutoFit/>
            </a:bodyPr>
            <a:lstStyle/>
            <a:p>
              <a:endParaRPr lang="en-US" sz="9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C69365-745D-1B0D-D3D0-463CDF016D4C}"/>
                </a:ext>
              </a:extLst>
            </p:cNvPr>
            <p:cNvSpPr txBox="1"/>
            <p:nvPr/>
          </p:nvSpPr>
          <p:spPr>
            <a:xfrm>
              <a:off x="179167" y="3560085"/>
              <a:ext cx="4026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/>
                <a:t>1198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3E8A5-9B83-58B9-DDBE-9596B2956E3A}"/>
              </a:ext>
            </a:extLst>
          </p:cNvPr>
          <p:cNvSpPr/>
          <p:nvPr/>
        </p:nvSpPr>
        <p:spPr>
          <a:xfrm>
            <a:off x="2418739" y="5188440"/>
            <a:ext cx="8980122" cy="1051070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B90519-67F6-4492-32AC-F3E66668B488}"/>
              </a:ext>
            </a:extLst>
          </p:cNvPr>
          <p:cNvSpPr txBox="1"/>
          <p:nvPr/>
        </p:nvSpPr>
        <p:spPr>
          <a:xfrm>
            <a:off x="2418739" y="5245307"/>
            <a:ext cx="8980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Using the </a:t>
            </a:r>
            <a:r>
              <a:rPr lang="en-US" sz="2800" i="1"/>
              <a:t>Daily Meal Allowance Record</a:t>
            </a:r>
          </a:p>
          <a:p>
            <a:pPr algn="ctr"/>
            <a:r>
              <a:rPr lang="en-US" sz="2800" b="1"/>
              <a:t>Column 8</a:t>
            </a:r>
            <a:r>
              <a:rPr lang="en-US" sz="2800"/>
              <a:t> is filled out, when employees eat a meal.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3892F0F-38A7-7F02-744C-1012CBA7B799}"/>
              </a:ext>
            </a:extLst>
          </p:cNvPr>
          <p:cNvGrpSpPr/>
          <p:nvPr/>
        </p:nvGrpSpPr>
        <p:grpSpPr>
          <a:xfrm>
            <a:off x="8110791" y="2343630"/>
            <a:ext cx="607750" cy="2521575"/>
            <a:chOff x="6701631" y="2355225"/>
            <a:chExt cx="607750" cy="252157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320F420-E6DC-F9A9-4721-7505C4D7A288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0D8075-5234-0D75-9514-1FF3E116802E}"/>
                </a:ext>
              </a:extLst>
            </p:cNvPr>
            <p:cNvSpPr txBox="1"/>
            <p:nvPr/>
          </p:nvSpPr>
          <p:spPr>
            <a:xfrm>
              <a:off x="6982047" y="2355225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CF6D1B0-A431-2947-ABDD-6D8E67BB0757}"/>
                </a:ext>
              </a:extLst>
            </p:cNvPr>
            <p:cNvSpPr txBox="1"/>
            <p:nvPr/>
          </p:nvSpPr>
          <p:spPr>
            <a:xfrm>
              <a:off x="6701631" y="235522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5CB2EF-87BB-D151-16DE-4774EC3054CA}"/>
              </a:ext>
            </a:extLst>
          </p:cNvPr>
          <p:cNvGrpSpPr/>
          <p:nvPr/>
        </p:nvGrpSpPr>
        <p:grpSpPr>
          <a:xfrm>
            <a:off x="8137026" y="2707995"/>
            <a:ext cx="289865" cy="2241063"/>
            <a:chOff x="6257425" y="2707994"/>
            <a:chExt cx="289865" cy="224106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C2B42E1-A3B1-8308-677A-FDDC4E03DB49}"/>
                </a:ext>
              </a:extLst>
            </p:cNvPr>
            <p:cNvGrpSpPr/>
            <p:nvPr/>
          </p:nvGrpSpPr>
          <p:grpSpPr>
            <a:xfrm>
              <a:off x="6257425" y="2707994"/>
              <a:ext cx="280846" cy="2241063"/>
              <a:chOff x="6705600" y="2707994"/>
              <a:chExt cx="280846" cy="224106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10C933-E5F6-A586-662F-DEB9E4A78CEE}"/>
                  </a:ext>
                </a:extLst>
              </p:cNvPr>
              <p:cNvSpPr txBox="1"/>
              <p:nvPr/>
            </p:nvSpPr>
            <p:spPr>
              <a:xfrm>
                <a:off x="6705600" y="414867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4D4DD20-EC78-3124-4B3E-D84F894B4368}"/>
                  </a:ext>
                </a:extLst>
              </p:cNvPr>
              <p:cNvSpPr txBox="1"/>
              <p:nvPr/>
            </p:nvSpPr>
            <p:spPr>
              <a:xfrm>
                <a:off x="6705600" y="3026937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F00345-F56D-11FF-975C-30893C5D1CB1}"/>
                  </a:ext>
                </a:extLst>
              </p:cNvPr>
              <p:cNvSpPr txBox="1"/>
              <p:nvPr/>
            </p:nvSpPr>
            <p:spPr>
              <a:xfrm>
                <a:off x="6705600" y="2707994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b="1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1055C9-67AC-D232-8E31-946AF1EE127A}"/>
                  </a:ext>
                </a:extLst>
              </p:cNvPr>
              <p:cNvSpPr txBox="1"/>
              <p:nvPr/>
            </p:nvSpPr>
            <p:spPr>
              <a:xfrm>
                <a:off x="6705600" y="3498280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35B5743-90D1-9086-9CA0-0DAF4D09BFEB}"/>
                  </a:ext>
                </a:extLst>
              </p:cNvPr>
              <p:cNvSpPr txBox="1"/>
              <p:nvPr/>
            </p:nvSpPr>
            <p:spPr>
              <a:xfrm>
                <a:off x="6705600" y="3661011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6E70352-4568-0F88-5397-3293B5B8DDB8}"/>
                  </a:ext>
                </a:extLst>
              </p:cNvPr>
              <p:cNvSpPr txBox="1"/>
              <p:nvPr/>
            </p:nvSpPr>
            <p:spPr>
              <a:xfrm>
                <a:off x="6705600" y="4485903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8547DF-1F91-D54C-3F43-4EB1F2AC09FF}"/>
                  </a:ext>
                </a:extLst>
              </p:cNvPr>
              <p:cNvSpPr txBox="1"/>
              <p:nvPr/>
            </p:nvSpPr>
            <p:spPr>
              <a:xfrm>
                <a:off x="6705600" y="4641280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B2BB5B-2CC3-FCE5-DA95-AB343902C1A1}"/>
                </a:ext>
              </a:extLst>
            </p:cNvPr>
            <p:cNvSpPr txBox="1"/>
            <p:nvPr/>
          </p:nvSpPr>
          <p:spPr>
            <a:xfrm>
              <a:off x="6266444" y="32040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5F00D60-AFBB-5806-DCA0-2373A20F51CE}"/>
              </a:ext>
            </a:extLst>
          </p:cNvPr>
          <p:cNvSpPr txBox="1"/>
          <p:nvPr/>
        </p:nvSpPr>
        <p:spPr>
          <a:xfrm>
            <a:off x="8359274" y="302556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47F71-5E2F-F8A7-E25A-845FEEDDBE78}"/>
              </a:ext>
            </a:extLst>
          </p:cNvPr>
          <p:cNvSpPr txBox="1"/>
          <p:nvPr/>
        </p:nvSpPr>
        <p:spPr>
          <a:xfrm>
            <a:off x="8369697" y="44739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0E7B4E-8DEF-E026-5EDD-48A682E9C58C}"/>
              </a:ext>
            </a:extLst>
          </p:cNvPr>
          <p:cNvSpPr txBox="1"/>
          <p:nvPr/>
        </p:nvSpPr>
        <p:spPr>
          <a:xfrm>
            <a:off x="8362290" y="34878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A5BE82-ECF7-F9FE-C714-585C9CF048FF}"/>
              </a:ext>
            </a:extLst>
          </p:cNvPr>
          <p:cNvSpPr txBox="1"/>
          <p:nvPr/>
        </p:nvSpPr>
        <p:spPr>
          <a:xfrm>
            <a:off x="8356600" y="31836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F8F9137-E47C-7B6A-C0CA-CC2DDF97529A}"/>
              </a:ext>
            </a:extLst>
          </p:cNvPr>
          <p:cNvGrpSpPr/>
          <p:nvPr/>
        </p:nvGrpSpPr>
        <p:grpSpPr>
          <a:xfrm>
            <a:off x="7627899" y="2707995"/>
            <a:ext cx="482498" cy="2241063"/>
            <a:chOff x="5780328" y="2714914"/>
            <a:chExt cx="482498" cy="224106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9B5C930-5165-A3DB-6D71-A4FBE164FC28}"/>
                </a:ext>
              </a:extLst>
            </p:cNvPr>
            <p:cNvSpPr txBox="1"/>
            <p:nvPr/>
          </p:nvSpPr>
          <p:spPr>
            <a:xfrm>
              <a:off x="5780328" y="415559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499585C-76F3-0831-812A-103C43C2F0ED}"/>
                </a:ext>
              </a:extLst>
            </p:cNvPr>
            <p:cNvSpPr txBox="1"/>
            <p:nvPr/>
          </p:nvSpPr>
          <p:spPr>
            <a:xfrm>
              <a:off x="5780328" y="399457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FEF47D-8E3C-528A-D50C-EAF851C7B71A}"/>
                </a:ext>
              </a:extLst>
            </p:cNvPr>
            <p:cNvSpPr txBox="1"/>
            <p:nvPr/>
          </p:nvSpPr>
          <p:spPr>
            <a:xfrm>
              <a:off x="5848130" y="288395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E049E0E-26D0-4604-D588-BDBA97384ADA}"/>
                </a:ext>
              </a:extLst>
            </p:cNvPr>
            <p:cNvSpPr txBox="1"/>
            <p:nvPr/>
          </p:nvSpPr>
          <p:spPr>
            <a:xfrm>
              <a:off x="5848130" y="3033857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CC1B7D9-BA70-99A5-741D-BFD6C9E19FC7}"/>
                </a:ext>
              </a:extLst>
            </p:cNvPr>
            <p:cNvSpPr txBox="1"/>
            <p:nvPr/>
          </p:nvSpPr>
          <p:spPr>
            <a:xfrm>
              <a:off x="5835306" y="271491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F8F5B89-E3F7-4244-AD02-6A607FDB745C}"/>
                </a:ext>
              </a:extLst>
            </p:cNvPr>
            <p:cNvSpPr txBox="1"/>
            <p:nvPr/>
          </p:nvSpPr>
          <p:spPr>
            <a:xfrm>
              <a:off x="5789620" y="32004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1D7022-8EB5-6F18-F724-D9CEF3FF49E3}"/>
                </a:ext>
              </a:extLst>
            </p:cNvPr>
            <p:cNvSpPr txBox="1"/>
            <p:nvPr/>
          </p:nvSpPr>
          <p:spPr>
            <a:xfrm>
              <a:off x="5789620" y="33528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26A5C6-6228-8A66-8126-600739A913AE}"/>
                </a:ext>
              </a:extLst>
            </p:cNvPr>
            <p:cNvSpPr txBox="1"/>
            <p:nvPr/>
          </p:nvSpPr>
          <p:spPr>
            <a:xfrm>
              <a:off x="5789620" y="35052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A62778D-4D35-FA27-C8C7-A0072DF4F87E}"/>
                </a:ext>
              </a:extLst>
            </p:cNvPr>
            <p:cNvSpPr txBox="1"/>
            <p:nvPr/>
          </p:nvSpPr>
          <p:spPr>
            <a:xfrm>
              <a:off x="5784941" y="366793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3B57B10-ADBF-917E-606A-B73964C8D3D8}"/>
                </a:ext>
              </a:extLst>
            </p:cNvPr>
            <p:cNvSpPr txBox="1"/>
            <p:nvPr/>
          </p:nvSpPr>
          <p:spPr>
            <a:xfrm>
              <a:off x="5784941" y="44928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77A7E82-48EE-7784-854E-1812228F879A}"/>
                </a:ext>
              </a:extLst>
            </p:cNvPr>
            <p:cNvSpPr txBox="1"/>
            <p:nvPr/>
          </p:nvSpPr>
          <p:spPr>
            <a:xfrm>
              <a:off x="5848130" y="464820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E5FA103-D134-84F1-00DD-7267636641C3}"/>
              </a:ext>
            </a:extLst>
          </p:cNvPr>
          <p:cNvSpPr txBox="1"/>
          <p:nvPr/>
        </p:nvSpPr>
        <p:spPr>
          <a:xfrm>
            <a:off x="8811743" y="3659287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F2B1DA-2BEC-FD86-12B3-3ABB0B653159}"/>
              </a:ext>
            </a:extLst>
          </p:cNvPr>
          <p:cNvSpPr/>
          <p:nvPr/>
        </p:nvSpPr>
        <p:spPr>
          <a:xfrm>
            <a:off x="36044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03B529-2C91-1ED4-2E63-7F0C90179AD9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5D23F4-E501-668F-EEE5-55F896D398C3}"/>
              </a:ext>
            </a:extLst>
          </p:cNvPr>
          <p:cNvSpPr txBox="1"/>
          <p:nvPr/>
        </p:nvSpPr>
        <p:spPr>
          <a:xfrm>
            <a:off x="63508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A2936000-3FEF-2287-1B6D-5D9E3718A360}"/>
              </a:ext>
            </a:extLst>
          </p:cNvPr>
          <p:cNvSpPr/>
          <p:nvPr/>
        </p:nvSpPr>
        <p:spPr>
          <a:xfrm>
            <a:off x="2178050" y="228601"/>
            <a:ext cx="1974850" cy="513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4962252-7075-295D-D5FF-734AEF54F605}"/>
              </a:ext>
            </a:extLst>
          </p:cNvPr>
          <p:cNvSpPr/>
          <p:nvPr/>
        </p:nvSpPr>
        <p:spPr>
          <a:xfrm>
            <a:off x="2397700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6A00629-B151-48A2-28A0-62F00C31C761}"/>
              </a:ext>
            </a:extLst>
          </p:cNvPr>
          <p:cNvSpPr txBox="1"/>
          <p:nvPr/>
        </p:nvSpPr>
        <p:spPr>
          <a:xfrm>
            <a:off x="2331858" y="942322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8/19/2025</a:t>
            </a:r>
          </a:p>
        </p:txBody>
      </p:sp>
    </p:spTree>
    <p:extLst>
      <p:ext uri="{BB962C8B-B14F-4D97-AF65-F5344CB8AC3E}">
        <p14:creationId xmlns:p14="http://schemas.microsoft.com/office/powerpoint/2010/main" val="39451146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9" grpId="0"/>
      <p:bldP spid="20" grpId="0"/>
      <p:bldP spid="26" grpId="0"/>
      <p:bldP spid="27" grpId="0"/>
      <p:bldP spid="6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BA8873-9B8A-E9DC-8C4E-2DEB66CE4610}"/>
              </a:ext>
            </a:extLst>
          </p:cNvPr>
          <p:cNvSpPr/>
          <p:nvPr/>
        </p:nvSpPr>
        <p:spPr>
          <a:xfrm>
            <a:off x="0" y="-152400"/>
            <a:ext cx="13817600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34798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1727200" y="640080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58420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8204200" y="6400800"/>
            <a:ext cx="2667000" cy="404688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10490200" y="639252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8A41BA43-223A-A0E7-8B7D-77FA7DE81B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7833" b="27275"/>
          <a:stretch/>
        </p:blipFill>
        <p:spPr>
          <a:xfrm>
            <a:off x="3014516" y="2952820"/>
            <a:ext cx="9182994" cy="4604606"/>
          </a:xfrm>
          <a:prstGeom prst="rect">
            <a:avLst/>
          </a:prstGeom>
        </p:spPr>
      </p:pic>
      <p:pic>
        <p:nvPicPr>
          <p:cNvPr id="242" name="Picture 241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5E64B266-518D-1DBF-43BD-61DAE7A1646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500" r="96700">
                        <a14:foregroundMark x1="5500" y1="49767" x2="5500" y2="49767"/>
                        <a14:foregroundMark x1="7833" y1="45000" x2="7233" y2="51733"/>
                        <a14:foregroundMark x1="7233" y1="51733" x2="7233" y2="51733"/>
                        <a14:foregroundMark x1="8333" y1="39833" x2="8333" y2="39833"/>
                        <a14:foregroundMark x1="92267" y1="41433" x2="94633" y2="48267"/>
                        <a14:foregroundMark x1="94633" y1="48267" x2="93533" y2="54900"/>
                        <a14:foregroundMark x1="93533" y1="54900" x2="93267" y2="55267"/>
                        <a14:foregroundMark x1="95467" y1="54167" x2="96700" y2="53433"/>
                        <a14:foregroundMark x1="91167" y1="40100" x2="91167" y2="40100"/>
                        <a14:foregroundMark x1="79667" y1="40700" x2="56267" y2="40100"/>
                        <a14:foregroundMark x1="53933" y1="39833" x2="55500" y2="39600"/>
                        <a14:foregroundMark x1="71567" y1="39967" x2="57367" y2="40333"/>
                        <a14:foregroundMark x1="70600" y1="39967" x2="55033" y2="39733"/>
                        <a14:foregroundMark x1="68133" y1="57367" x2="68133" y2="57367"/>
                        <a14:foregroundMark x1="78300" y1="54667" x2="10667" y2="54300"/>
                        <a14:foregroundMark x1="73767" y1="56867" x2="89333" y2="53700"/>
                        <a14:foregroundMark x1="89600" y1="57500" x2="78449" y2="57729"/>
                        <a14:foregroundMark x1="72667" y1="39733" x2="81333" y2="40167"/>
                        <a14:foregroundMark x1="81333" y1="40167" x2="90333" y2="40100"/>
                        <a14:backgroundMark x1="71333" y1="58467" x2="79133" y2="58533"/>
                        <a14:backgroundMark x1="79133" y1="58533" x2="81500" y2="58333"/>
                        <a14:backgroundMark x1="71200" y1="58100" x2="81267" y2="58833"/>
                        <a14:backgroundMark x1="70833" y1="58600" x2="79900" y2="58233"/>
                        <a14:backgroundMark x1="72667" y1="58100" x2="73400" y2="58100"/>
                        <a14:backgroundMark x1="70467" y1="58233" x2="87867" y2="58333"/>
                        <a14:backgroundMark x1="73400" y1="58100" x2="78300" y2="57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t="38196" b="42148"/>
          <a:stretch/>
        </p:blipFill>
        <p:spPr>
          <a:xfrm>
            <a:off x="3568164" y="4154199"/>
            <a:ext cx="7248440" cy="1383675"/>
          </a:xfrm>
          <a:prstGeom prst="rect">
            <a:avLst/>
          </a:prstGeom>
        </p:spPr>
      </p:pic>
      <p:pic>
        <p:nvPicPr>
          <p:cNvPr id="226" name="Picture 225" descr="A white and red paper tray&#10;&#10;Description automatically generated">
            <a:extLst>
              <a:ext uri="{FF2B5EF4-FFF2-40B4-BE49-F238E27FC236}">
                <a16:creationId xmlns:a16="http://schemas.microsoft.com/office/drawing/2014/main" id="{F50DF7D1-EA1A-410F-C54F-AFE627BF13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0348702">
            <a:off x="4603500" y="4095617"/>
            <a:ext cx="1071230" cy="965005"/>
          </a:xfrm>
          <a:prstGeom prst="rect">
            <a:avLst/>
          </a:prstGeom>
        </p:spPr>
      </p:pic>
      <p:pic>
        <p:nvPicPr>
          <p:cNvPr id="229" name="Picture 228" descr="A group of potato wedges&#10;&#10;Description automatically generated">
            <a:extLst>
              <a:ext uri="{FF2B5EF4-FFF2-40B4-BE49-F238E27FC236}">
                <a16:creationId xmlns:a16="http://schemas.microsoft.com/office/drawing/2014/main" id="{4A487DB0-5E9F-DFFA-3407-3BC4055552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83" b="89965" l="9252" r="91837">
                        <a14:backgroundMark x1="83824" y1="55340" x2="83824" y2="55340"/>
                        <a14:backgroundMark x1="85784" y1="23301" x2="67157" y2="90291"/>
                        <a14:backgroundMark x1="67157" y1="90291" x2="67157" y2="90291"/>
                        <a14:backgroundMark x1="78431" y1="18447" x2="46078" y2="73786"/>
                        <a14:backgroundMark x1="83824" y1="18447" x2="84804" y2="81553"/>
                        <a14:backgroundMark x1="84804" y1="81553" x2="84804" y2="85437"/>
                        <a14:backgroundMark x1="28431" y1="66990" x2="7843" y2="51456"/>
                        <a14:backgroundMark x1="7843" y1="51456" x2="2451" y2="40777"/>
                        <a14:backgroundMark x1="29412" y1="22330" x2="37745" y2="28155"/>
                        <a14:backgroundMark x1="37745" y1="28155" x2="37745" y2="28155"/>
                        <a14:backgroundMark x1="65196" y1="14563" x2="54902" y2="65049"/>
                        <a14:backgroundMark x1="65196" y1="22330" x2="54412" y2="55340"/>
                        <a14:backgroundMark x1="61275" y1="27184" x2="51961" y2="56311"/>
                        <a14:backgroundMark x1="37745" y1="15534" x2="24020" y2="17476"/>
                        <a14:backgroundMark x1="24020" y1="17476" x2="24020" y2="17476"/>
                        <a14:backgroundMark x1="34314" y1="20388" x2="25980" y2="25243"/>
                        <a14:backgroundMark x1="25980" y1="25243" x2="23529" y2="22330"/>
                        <a14:backgroundMark x1="23039" y1="23301" x2="26471" y2="28155"/>
                        <a14:backgroundMark x1="24020" y1="61165" x2="33824" y2="66019"/>
                        <a14:backgroundMark x1="33824" y1="66019" x2="48039" y2="65049"/>
                        <a14:backgroundMark x1="48039" y1="65049" x2="50980" y2="6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538170" y="4533699"/>
            <a:ext cx="1148583" cy="519816"/>
          </a:xfrm>
          <a:prstGeom prst="rect">
            <a:avLst/>
          </a:prstGeom>
        </p:spPr>
      </p:pic>
      <p:pic>
        <p:nvPicPr>
          <p:cNvPr id="475" name="Picture 474">
            <a:extLst>
              <a:ext uri="{FF2B5EF4-FFF2-40B4-BE49-F238E27FC236}">
                <a16:creationId xmlns:a16="http://schemas.microsoft.com/office/drawing/2014/main" id="{F09BB391-418A-0240-3DB2-55D079FF5CB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92913" y="3287489"/>
            <a:ext cx="2932487" cy="6046465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D093E850-A63C-B7F8-EC79-B16CCECE5557}"/>
              </a:ext>
            </a:extLst>
          </p:cNvPr>
          <p:cNvGrpSpPr/>
          <p:nvPr/>
        </p:nvGrpSpPr>
        <p:grpSpPr>
          <a:xfrm>
            <a:off x="2818169" y="103098"/>
            <a:ext cx="4495800" cy="2725400"/>
            <a:chOff x="6531844" y="572685"/>
            <a:chExt cx="4038601" cy="2725400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99907F1-3AE0-C71C-95C7-E8BFBEB033A6}"/>
                </a:ext>
              </a:extLst>
            </p:cNvPr>
            <p:cNvSpPr/>
            <p:nvPr/>
          </p:nvSpPr>
          <p:spPr>
            <a:xfrm>
              <a:off x="6531844" y="572685"/>
              <a:ext cx="4003684" cy="272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4FF1F467-7279-9636-4B56-AE644842FE05}"/>
                </a:ext>
              </a:extLst>
            </p:cNvPr>
            <p:cNvSpPr txBox="1"/>
            <p:nvPr/>
          </p:nvSpPr>
          <p:spPr>
            <a:xfrm>
              <a:off x="6566761" y="572685"/>
              <a:ext cx="400368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Ohhhh! I see </a:t>
              </a:r>
              <a:r>
                <a:rPr lang="en-US" sz="2800" b="1">
                  <a:solidFill>
                    <a:srgbClr val="00B050"/>
                  </a:solidFill>
                </a:rPr>
                <a:t>5</a:t>
              </a:r>
              <a:r>
                <a:rPr lang="en-US" sz="2800"/>
                <a:t> empty trays, looks like some customers took double the</a:t>
              </a:r>
            </a:p>
            <a:p>
              <a:pPr algn="ctr"/>
              <a:r>
                <a:rPr lang="en-US" sz="2800"/>
                <a:t>roasted potato wedges.</a:t>
              </a:r>
            </a:p>
            <a:p>
              <a:pPr algn="ctr"/>
              <a:r>
                <a:rPr lang="en-US" sz="2800"/>
                <a:t>Let’s add those to</a:t>
              </a:r>
            </a:p>
            <a:p>
              <a:pPr algn="ctr"/>
              <a:r>
                <a:rPr lang="en-US" sz="2800" b="1"/>
                <a:t>Column 9</a:t>
              </a:r>
              <a:r>
                <a:rPr lang="en-US" sz="2800"/>
                <a:t>.</a:t>
              </a:r>
            </a:p>
          </p:txBody>
        </p:sp>
      </p:grpSp>
      <p:pic>
        <p:nvPicPr>
          <p:cNvPr id="8" name="Picture 7" descr="A white and red paper tray&#10;&#10;Description automatically generated">
            <a:extLst>
              <a:ext uri="{FF2B5EF4-FFF2-40B4-BE49-F238E27FC236}">
                <a16:creationId xmlns:a16="http://schemas.microsoft.com/office/drawing/2014/main" id="{596A5DB0-CD91-F3CD-993C-ED37D378CE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0348702">
            <a:off x="9252313" y="4360950"/>
            <a:ext cx="1071230" cy="965005"/>
          </a:xfrm>
          <a:prstGeom prst="rect">
            <a:avLst/>
          </a:prstGeom>
        </p:spPr>
      </p:pic>
      <p:pic>
        <p:nvPicPr>
          <p:cNvPr id="10" name="Picture 9" descr="A white and red paper tray&#10;&#10;Description automatically generated">
            <a:extLst>
              <a:ext uri="{FF2B5EF4-FFF2-40B4-BE49-F238E27FC236}">
                <a16:creationId xmlns:a16="http://schemas.microsoft.com/office/drawing/2014/main" id="{880C6537-736D-0BB1-F3F4-D4FAFE272E9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0348702">
            <a:off x="7174279" y="4146081"/>
            <a:ext cx="1071230" cy="965005"/>
          </a:xfrm>
          <a:prstGeom prst="rect">
            <a:avLst/>
          </a:prstGeom>
        </p:spPr>
      </p:pic>
      <p:pic>
        <p:nvPicPr>
          <p:cNvPr id="13" name="Picture 12" descr="A white and red paper tray&#10;&#10;Description automatically generated">
            <a:extLst>
              <a:ext uri="{FF2B5EF4-FFF2-40B4-BE49-F238E27FC236}">
                <a16:creationId xmlns:a16="http://schemas.microsoft.com/office/drawing/2014/main" id="{9F726C68-7D10-D0FD-AC75-797D96F42A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0800000">
            <a:off x="8054023" y="4495309"/>
            <a:ext cx="1071230" cy="965005"/>
          </a:xfrm>
          <a:prstGeom prst="rect">
            <a:avLst/>
          </a:prstGeom>
        </p:spPr>
      </p:pic>
      <p:pic>
        <p:nvPicPr>
          <p:cNvPr id="14" name="Picture 13" descr="A group of potato wedges&#10;&#10;Description automatically generated">
            <a:extLst>
              <a:ext uri="{FF2B5EF4-FFF2-40B4-BE49-F238E27FC236}">
                <a16:creationId xmlns:a16="http://schemas.microsoft.com/office/drawing/2014/main" id="{DB60E4AD-7DF1-2992-E0EB-1AC2D57831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83" b="89965" l="9252" r="91837">
                        <a14:backgroundMark x1="83824" y1="55340" x2="83824" y2="55340"/>
                        <a14:backgroundMark x1="85784" y1="23301" x2="67157" y2="90291"/>
                        <a14:backgroundMark x1="67157" y1="90291" x2="67157" y2="90291"/>
                        <a14:backgroundMark x1="78431" y1="18447" x2="46078" y2="73786"/>
                        <a14:backgroundMark x1="83824" y1="18447" x2="84804" y2="81553"/>
                        <a14:backgroundMark x1="84804" y1="81553" x2="84804" y2="85437"/>
                        <a14:backgroundMark x1="28431" y1="66990" x2="7843" y2="51456"/>
                        <a14:backgroundMark x1="7843" y1="51456" x2="2451" y2="40777"/>
                        <a14:backgroundMark x1="29412" y1="22330" x2="37745" y2="28155"/>
                        <a14:backgroundMark x1="37745" y1="28155" x2="37745" y2="28155"/>
                        <a14:backgroundMark x1="65196" y1="14563" x2="54902" y2="65049"/>
                        <a14:backgroundMark x1="65196" y1="22330" x2="54412" y2="55340"/>
                        <a14:backgroundMark x1="61275" y1="27184" x2="51961" y2="56311"/>
                        <a14:backgroundMark x1="37745" y1="15534" x2="24020" y2="17476"/>
                        <a14:backgroundMark x1="24020" y1="17476" x2="24020" y2="17476"/>
                        <a14:backgroundMark x1="34314" y1="20388" x2="25980" y2="25243"/>
                        <a14:backgroundMark x1="25980" y1="25243" x2="23529" y2="22330"/>
                        <a14:backgroundMark x1="23039" y1="23301" x2="26471" y2="28155"/>
                        <a14:backgroundMark x1="24020" y1="61165" x2="33824" y2="66019"/>
                        <a14:backgroundMark x1="33824" y1="66019" x2="48039" y2="65049"/>
                        <a14:backgroundMark x1="48039" y1="65049" x2="50980" y2="6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496501" y="4834817"/>
            <a:ext cx="1148583" cy="519816"/>
          </a:xfrm>
          <a:prstGeom prst="rect">
            <a:avLst/>
          </a:prstGeom>
        </p:spPr>
      </p:pic>
      <p:pic>
        <p:nvPicPr>
          <p:cNvPr id="15" name="Picture 14" descr="A white and red paper tray&#10;&#10;Description automatically generated">
            <a:extLst>
              <a:ext uri="{FF2B5EF4-FFF2-40B4-BE49-F238E27FC236}">
                <a16:creationId xmlns:a16="http://schemas.microsoft.com/office/drawing/2014/main" id="{C7E447BC-2000-A8FE-637C-DD49472BDC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714" r="95286">
                        <a14:foregroundMark x1="7286" y1="43857" x2="7286" y2="43857"/>
                        <a14:foregroundMark x1="2857" y1="46000" x2="2857" y2="46000"/>
                        <a14:foregroundMark x1="93143" y1="42714" x2="95286" y2="46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0348702">
            <a:off x="6121537" y="4531074"/>
            <a:ext cx="1071230" cy="965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673275-A165-F423-D1A2-EF30BCA180D4}"/>
              </a:ext>
            </a:extLst>
          </p:cNvPr>
          <p:cNvSpPr txBox="1"/>
          <p:nvPr/>
        </p:nvSpPr>
        <p:spPr>
          <a:xfrm>
            <a:off x="4366209" y="5391409"/>
            <a:ext cx="5817779" cy="230832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/>
              <a:t>5 Non-Reimbursable potato wedges</a:t>
            </a:r>
          </a:p>
        </p:txBody>
      </p:sp>
      <p:pic>
        <p:nvPicPr>
          <p:cNvPr id="29" name="Picture 28" descr="A brown clipboard with a silver handle&#10;&#10;Description automatically generated">
            <a:extLst>
              <a:ext uri="{FF2B5EF4-FFF2-40B4-BE49-F238E27FC236}">
                <a16:creationId xmlns:a16="http://schemas.microsoft.com/office/drawing/2014/main" id="{35C4BC82-CAD6-A221-7109-360BE460B571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73" b="96020" l="10000" r="90000">
                        <a14:foregroundMark x1="19714" y1="20612" x2="78714" y2="80408"/>
                        <a14:foregroundMark x1="76143" y1="23469" x2="36357" y2="94184"/>
                        <a14:foregroundMark x1="29071" y1="47143" x2="23643" y2="96122"/>
                        <a14:foregroundMark x1="58643" y1="9184" x2="47143" y2="3673"/>
                        <a14:foregroundMark x1="71357" y1="14388" x2="83214" y2="12245"/>
                        <a14:foregroundMark x1="80286" y1="11939" x2="80286" y2="11939"/>
                        <a14:foregroundMark x1="85643" y1="12653" x2="84214" y2="23163"/>
                        <a14:foregroundMark x1="84929" y1="12551" x2="86214" y2="15612"/>
                        <a14:foregroundMark x1="85000" y1="12959" x2="85214" y2="12347"/>
                        <a14:foregroundMark x1="84714" y1="12347" x2="80286" y2="12551"/>
                        <a14:foregroundMark x1="81000" y1="12245" x2="79286" y2="12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 l="12921" r="12122" b="26789"/>
          <a:stretch/>
        </p:blipFill>
        <p:spPr>
          <a:xfrm>
            <a:off x="3026478" y="5703015"/>
            <a:ext cx="741034" cy="12154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B38016-43B4-CD65-3516-C3FAAD94FA4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64055" y="99265"/>
            <a:ext cx="816536" cy="816536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4A72BE0A-6172-CA33-ED28-CD07E055B862}"/>
              </a:ext>
            </a:extLst>
          </p:cNvPr>
          <p:cNvSpPr/>
          <p:nvPr/>
        </p:nvSpPr>
        <p:spPr>
          <a:xfrm>
            <a:off x="9097000" y="346461"/>
            <a:ext cx="346146" cy="36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334515D-D104-D884-89B1-3341745FEC37}"/>
              </a:ext>
            </a:extLst>
          </p:cNvPr>
          <p:cNvCxnSpPr>
            <a:cxnSpLocks/>
          </p:cNvCxnSpPr>
          <p:nvPr/>
        </p:nvCxnSpPr>
        <p:spPr>
          <a:xfrm flipV="1">
            <a:off x="9271000" y="346462"/>
            <a:ext cx="76200" cy="1377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40F007A-493A-41C5-0AE1-67E27F773D60}"/>
              </a:ext>
            </a:extLst>
          </p:cNvPr>
          <p:cNvCxnSpPr>
            <a:cxnSpLocks/>
          </p:cNvCxnSpPr>
          <p:nvPr/>
        </p:nvCxnSpPr>
        <p:spPr>
          <a:xfrm flipV="1">
            <a:off x="9263598" y="470784"/>
            <a:ext cx="312202" cy="321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1C28CDE3-27D4-64B1-8122-827A471718A1}"/>
              </a:ext>
            </a:extLst>
          </p:cNvPr>
          <p:cNvSpPr/>
          <p:nvPr/>
        </p:nvSpPr>
        <p:spPr>
          <a:xfrm>
            <a:off x="9216854" y="470783"/>
            <a:ext cx="91440" cy="914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5A4D54-25E3-3712-2161-1E8FAA2A29EC}"/>
              </a:ext>
            </a:extLst>
          </p:cNvPr>
          <p:cNvSpPr/>
          <p:nvPr/>
        </p:nvSpPr>
        <p:spPr>
          <a:xfrm>
            <a:off x="12788847" y="638424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A4CBBD-3D16-9087-A5FC-5FBB87A71AE4}"/>
              </a:ext>
            </a:extLst>
          </p:cNvPr>
          <p:cNvSpPr/>
          <p:nvPr/>
        </p:nvSpPr>
        <p:spPr>
          <a:xfrm>
            <a:off x="-530966" y="6409080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95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C64D39-F210-446B-8612-0FC1B2091DF3}"/>
              </a:ext>
            </a:extLst>
          </p:cNvPr>
          <p:cNvSpPr/>
          <p:nvPr/>
        </p:nvSpPr>
        <p:spPr>
          <a:xfrm>
            <a:off x="0" y="-152400"/>
            <a:ext cx="13817600" cy="7772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7391E2-F0FD-24AF-C5E6-48C8F54CD767}"/>
              </a:ext>
            </a:extLst>
          </p:cNvPr>
          <p:cNvSpPr/>
          <p:nvPr/>
        </p:nvSpPr>
        <p:spPr>
          <a:xfrm>
            <a:off x="12746929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6AE4D9F-5108-49C7-5D47-0C67020202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458881"/>
              </p:ext>
            </p:extLst>
          </p:nvPr>
        </p:nvGraphicFramePr>
        <p:xfrm>
          <a:off x="2763374" y="4000351"/>
          <a:ext cx="1779819" cy="136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0972800" imgH="8229600" progId="Acrobat.Document.2020">
                  <p:embed/>
                </p:oleObj>
              </mc:Choice>
              <mc:Fallback>
                <p:oleObj name="Acrobat Document" r:id="rId4" imgW="10972800" imgH="8229600" progId="Acrobat.Document.202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86AE4D9F-5108-49C7-5D47-0C67020202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63374" y="4000351"/>
                        <a:ext cx="1779819" cy="1369688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A green chalkboard with a wooden frame&#10;&#10;Description automatically generated">
            <a:extLst>
              <a:ext uri="{FF2B5EF4-FFF2-40B4-BE49-F238E27FC236}">
                <a16:creationId xmlns:a16="http://schemas.microsoft.com/office/drawing/2014/main" id="{4451AC9F-FD5C-F52B-2D67-4D16377C37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17" b="93667" l="2750" r="96500">
                        <a14:foregroundMark x1="3375" y1="7667" x2="7125" y2="81500"/>
                        <a14:foregroundMark x1="7125" y1="81500" x2="15438" y2="87583"/>
                        <a14:foregroundMark x1="15438" y1="87583" x2="25125" y2="89000"/>
                        <a14:foregroundMark x1="25125" y1="89000" x2="47188" y2="85500"/>
                        <a14:foregroundMark x1="3188" y1="7250" x2="18625" y2="17500"/>
                        <a14:foregroundMark x1="96500" y1="8417" x2="51938" y2="50583"/>
                        <a14:foregroundMark x1="44000" y1="6917" x2="71938" y2="13250"/>
                        <a14:foregroundMark x1="80938" y1="7083" x2="8188" y2="8417"/>
                        <a14:foregroundMark x1="3375" y1="35417" x2="2000" y2="57167"/>
                        <a14:foregroundMark x1="2000" y1="57167" x2="2813" y2="63583"/>
                        <a14:foregroundMark x1="2813" y1="63583" x2="11750" y2="77333"/>
                        <a14:foregroundMark x1="2750" y1="93083" x2="62563" y2="72667"/>
                        <a14:foregroundMark x1="3188" y1="65667" x2="5500" y2="84250"/>
                        <a14:foregroundMark x1="5500" y1="84250" x2="7250" y2="88333"/>
                        <a14:foregroundMark x1="7750" y1="91833" x2="43688" y2="88917"/>
                        <a14:foregroundMark x1="43688" y1="88917" x2="77875" y2="91333"/>
                        <a14:foregroundMark x1="83375" y1="9417" x2="93813" y2="8917"/>
                        <a14:foregroundMark x1="93813" y1="8917" x2="96563" y2="22167"/>
                        <a14:foregroundMark x1="96563" y1="22167" x2="95250" y2="88000"/>
                        <a14:foregroundMark x1="95250" y1="88000" x2="89438" y2="92917"/>
                        <a14:foregroundMark x1="89438" y1="92917" x2="19375" y2="93167"/>
                        <a14:foregroundMark x1="19375" y1="93167" x2="13563" y2="91083"/>
                        <a14:foregroundMark x1="95938" y1="77500" x2="95000" y2="90333"/>
                        <a14:foregroundMark x1="95000" y1="90333" x2="90250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426665" y="794904"/>
            <a:ext cx="5989240" cy="320915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F059A14-0A0F-1F9C-85D0-27C456A9AF56}"/>
              </a:ext>
            </a:extLst>
          </p:cNvPr>
          <p:cNvSpPr/>
          <p:nvPr/>
        </p:nvSpPr>
        <p:spPr>
          <a:xfrm>
            <a:off x="1727200" y="585809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20D8E3E-38C9-715C-00DE-473D151EC8FA}"/>
              </a:ext>
            </a:extLst>
          </p:cNvPr>
          <p:cNvSpPr/>
          <p:nvPr/>
        </p:nvSpPr>
        <p:spPr>
          <a:xfrm>
            <a:off x="34798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A8A8E70-7793-03B8-43C1-F038B3A14ED4}"/>
              </a:ext>
            </a:extLst>
          </p:cNvPr>
          <p:cNvSpPr/>
          <p:nvPr/>
        </p:nvSpPr>
        <p:spPr>
          <a:xfrm>
            <a:off x="58420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5CD8360-1F63-744E-3BB7-F475672BCAD1}"/>
              </a:ext>
            </a:extLst>
          </p:cNvPr>
          <p:cNvSpPr/>
          <p:nvPr/>
        </p:nvSpPr>
        <p:spPr>
          <a:xfrm>
            <a:off x="8204200" y="585809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BC1ADC2-9AD5-77F6-0ED3-36C6E792D3A1}"/>
              </a:ext>
            </a:extLst>
          </p:cNvPr>
          <p:cNvSpPr/>
          <p:nvPr/>
        </p:nvSpPr>
        <p:spPr>
          <a:xfrm>
            <a:off x="10490200" y="584981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 descr="A picture containing window, white&#10;&#10;Description automatically generated">
            <a:extLst>
              <a:ext uri="{FF2B5EF4-FFF2-40B4-BE49-F238E27FC236}">
                <a16:creationId xmlns:a16="http://schemas.microsoft.com/office/drawing/2014/main" id="{09A2D0F9-ADB0-4A02-271A-C1A8ABCF69E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7240" r="58668" b="48546"/>
          <a:stretch/>
        </p:blipFill>
        <p:spPr>
          <a:xfrm>
            <a:off x="7196939" y="3917125"/>
            <a:ext cx="1714852" cy="2868596"/>
          </a:xfrm>
          <a:prstGeom prst="rect">
            <a:avLst/>
          </a:prstGeom>
        </p:spPr>
      </p:pic>
      <p:pic>
        <p:nvPicPr>
          <p:cNvPr id="111" name="Picture 110" descr="A stainless steel refrigerator with a lid&#10;&#10;Description automatically generated">
            <a:extLst>
              <a:ext uri="{FF2B5EF4-FFF2-40B4-BE49-F238E27FC236}">
                <a16:creationId xmlns:a16="http://schemas.microsoft.com/office/drawing/2014/main" id="{037C9BF4-9496-CABE-E838-B4A6FF3734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59" b="92059" l="10000" r="90000">
                        <a14:foregroundMark x1="33111" y1="9559" x2="74667" y2="17794"/>
                        <a14:foregroundMark x1="74667" y1="17794" x2="80000" y2="16912"/>
                        <a14:foregroundMark x1="74444" y1="92059" x2="74444" y2="9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496055" y="4861312"/>
            <a:ext cx="2777944" cy="2098891"/>
          </a:xfrm>
          <a:prstGeom prst="rect">
            <a:avLst/>
          </a:prstGeom>
        </p:spPr>
      </p:pic>
      <p:grpSp>
        <p:nvGrpSpPr>
          <p:cNvPr id="94" name="Group 93">
            <a:extLst>
              <a:ext uri="{FF2B5EF4-FFF2-40B4-BE49-F238E27FC236}">
                <a16:creationId xmlns:a16="http://schemas.microsoft.com/office/drawing/2014/main" id="{7369FC42-93D5-C648-8900-D3D08504F359}"/>
              </a:ext>
            </a:extLst>
          </p:cNvPr>
          <p:cNvGrpSpPr/>
          <p:nvPr/>
        </p:nvGrpSpPr>
        <p:grpSpPr>
          <a:xfrm>
            <a:off x="10595055" y="5104728"/>
            <a:ext cx="1018395" cy="1987012"/>
            <a:chOff x="9040005" y="6563930"/>
            <a:chExt cx="1018395" cy="1987012"/>
          </a:xfrm>
        </p:grpSpPr>
        <p:pic>
          <p:nvPicPr>
            <p:cNvPr id="84" name="Picture 83" descr="A black cart with wheels&#10;&#10;Description automatically generated">
              <a:extLst>
                <a:ext uri="{FF2B5EF4-FFF2-40B4-BE49-F238E27FC236}">
                  <a16:creationId xmlns:a16="http://schemas.microsoft.com/office/drawing/2014/main" id="{31F95D09-CE14-FFE4-C1AC-ADBFAC348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067" b="99467" l="3535" r="97172">
                          <a14:foregroundMark x1="21515" y1="7533" x2="81212" y2="6133"/>
                          <a14:foregroundMark x1="96869" y1="7200" x2="96869" y2="7200"/>
                          <a14:foregroundMark x1="90808" y1="45400" x2="90606" y2="52933"/>
                          <a14:foregroundMark x1="92020" y1="78933" x2="92020" y2="78933"/>
                          <a14:foregroundMark x1="73232" y1="95467" x2="73232" y2="95467"/>
                          <a14:foregroundMark x1="93535" y1="75267" x2="93535" y2="75267"/>
                          <a14:foregroundMark x1="97172" y1="78067" x2="97172" y2="78067"/>
                          <a14:foregroundMark x1="13535" y1="83800" x2="10404" y2="70067"/>
                          <a14:foregroundMark x1="3737" y1="9133" x2="7273" y2="36067"/>
                          <a14:foregroundMark x1="34444" y1="2133" x2="34444" y2="2133"/>
                          <a14:foregroundMark x1="92222" y1="75133" x2="92222" y2="75133"/>
                          <a14:foregroundMark x1="91616" y1="73733" x2="92626" y2="76000"/>
                          <a14:foregroundMark x1="90909" y1="74000" x2="94040" y2="76133"/>
                          <a14:foregroundMark x1="76061" y1="94933" x2="77071" y2="99467"/>
                          <a14:backgroundMark x1="27879" y1="14867" x2="27879" y2="14867"/>
                        </a14:backgroundRemoval>
                      </a14:imgEffect>
                    </a14:imgLayer>
                  </a14:imgProps>
                </a:ext>
                <a:ext uri="{837473B0-CC2E-450A-ABE3-18F120FF3D39}">
                  <a1611:picAttrSrcUrl xmlns:a1611="http://schemas.microsoft.com/office/drawing/2016/11/main" r:id="rId15"/>
                </a:ext>
              </a:extLst>
            </a:blip>
            <a:stretch>
              <a:fillRect/>
            </a:stretch>
          </p:blipFill>
          <p:spPr>
            <a:xfrm>
              <a:off x="9040005" y="7193629"/>
              <a:ext cx="1018395" cy="1357313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CA93A1E-381F-BDE9-2929-2F34D93A2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080735" y="6563930"/>
              <a:ext cx="977665" cy="888825"/>
            </a:xfrm>
            <a:prstGeom prst="rect">
              <a:avLst/>
            </a:prstGeom>
          </p:spPr>
        </p:pic>
        <p:pic>
          <p:nvPicPr>
            <p:cNvPr id="88" name="Picture 87" descr="A newspaper with a building and text&#10;&#10;Description automatically generated">
              <a:extLst>
                <a:ext uri="{FF2B5EF4-FFF2-40B4-BE49-F238E27FC236}">
                  <a16:creationId xmlns:a16="http://schemas.microsoft.com/office/drawing/2014/main" id="{BC5B5B6B-54DD-FB82-049B-598C2CD83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tretch>
              <a:fillRect/>
            </a:stretch>
          </p:blipFill>
          <p:spPr>
            <a:xfrm>
              <a:off x="9218601" y="7275197"/>
              <a:ext cx="473851" cy="732315"/>
            </a:xfrm>
            <a:prstGeom prst="rect">
              <a:avLst/>
            </a:prstGeom>
            <a:scene3d>
              <a:camera prst="orthographicFront">
                <a:rot lat="20399996" lon="20699984" rev="0"/>
              </a:camera>
              <a:lightRig rig="threePt" dir="t"/>
            </a:scene3d>
          </p:spPr>
        </p:pic>
      </p:grpSp>
      <p:pic>
        <p:nvPicPr>
          <p:cNvPr id="114" name="Picture 113" descr="A food warmer with three containers&#10;&#10;Description automatically generated">
            <a:extLst>
              <a:ext uri="{FF2B5EF4-FFF2-40B4-BE49-F238E27FC236}">
                <a16:creationId xmlns:a16="http://schemas.microsoft.com/office/drawing/2014/main" id="{5C350DA0-45A4-6CF7-C055-DD988565883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4563" r="93875">
                        <a14:foregroundMark x1="7688" y1="55437" x2="7688" y2="55437"/>
                        <a14:foregroundMark x1="6000" y1="64625" x2="6000" y2="64625"/>
                        <a14:foregroundMark x1="87750" y1="64375" x2="87750" y2="64375"/>
                        <a14:foregroundMark x1="93875" y1="54125" x2="93875" y2="54125"/>
                        <a14:foregroundMark x1="89875" y1="64375" x2="82188" y2="64938"/>
                        <a14:foregroundMark x1="82188" y1="64938" x2="80813" y2="61250"/>
                        <a14:foregroundMark x1="4875" y1="33000" x2="4875" y2="33000"/>
                        <a14:foregroundMark x1="4563" y1="52750" x2="4563" y2="5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27833" b="27275"/>
          <a:stretch/>
        </p:blipFill>
        <p:spPr>
          <a:xfrm>
            <a:off x="4625567" y="5030903"/>
            <a:ext cx="2667001" cy="1891434"/>
          </a:xfrm>
          <a:prstGeom prst="rect">
            <a:avLst/>
          </a:prstGeom>
        </p:spPr>
      </p:pic>
      <p:pic>
        <p:nvPicPr>
          <p:cNvPr id="336" name="Picture 335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FFA60E7-2A26-E60A-173D-460C4A75338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6211404" y="5023554"/>
            <a:ext cx="547387" cy="1669080"/>
          </a:xfrm>
          <a:prstGeom prst="rect">
            <a:avLst/>
          </a:prstGeom>
        </p:spPr>
      </p:pic>
      <p:pic>
        <p:nvPicPr>
          <p:cNvPr id="338" name="Picture 337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13DF950D-E571-FE67-3946-686B4201BCC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5536717" y="5023554"/>
            <a:ext cx="547387" cy="1669080"/>
          </a:xfrm>
          <a:prstGeom prst="rect">
            <a:avLst/>
          </a:prstGeom>
        </p:spPr>
      </p:pic>
      <p:pic>
        <p:nvPicPr>
          <p:cNvPr id="339" name="Picture 338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03A9F59C-F830-2D07-446C-AAEA315DB98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4884471" y="5039183"/>
            <a:ext cx="547387" cy="1669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9C68C4-E72B-4E5F-1A26-2B19286AEE72}"/>
              </a:ext>
            </a:extLst>
          </p:cNvPr>
          <p:cNvSpPr txBox="1"/>
          <p:nvPr/>
        </p:nvSpPr>
        <p:spPr>
          <a:xfrm>
            <a:off x="2258761" y="-152731"/>
            <a:ext cx="9300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latin typeface="Amasis MT Pro Black" panose="02040A04050005020304" pitchFamily="18" charset="0"/>
              </a:rPr>
              <a:t>Leftovers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0A2AD1-9620-2599-AE18-08087E0808D5}"/>
              </a:ext>
            </a:extLst>
          </p:cNvPr>
          <p:cNvGrpSpPr/>
          <p:nvPr/>
        </p:nvGrpSpPr>
        <p:grpSpPr>
          <a:xfrm>
            <a:off x="2621688" y="1662790"/>
            <a:ext cx="3626570" cy="2135181"/>
            <a:chOff x="2414958" y="1806080"/>
            <a:chExt cx="3626570" cy="213518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718BD9-FAB1-1ACB-ABE9-7FE32BD86612}"/>
                </a:ext>
              </a:extLst>
            </p:cNvPr>
            <p:cNvSpPr/>
            <p:nvPr/>
          </p:nvSpPr>
          <p:spPr>
            <a:xfrm>
              <a:off x="2534507" y="1806080"/>
              <a:ext cx="3394461" cy="21254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A9BD1F2-BE5B-E469-D787-3D5C431BE74E}"/>
                </a:ext>
              </a:extLst>
            </p:cNvPr>
            <p:cNvSpPr txBox="1"/>
            <p:nvPr/>
          </p:nvSpPr>
          <p:spPr>
            <a:xfrm>
              <a:off x="2414958" y="1848380"/>
              <a:ext cx="3626570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/>
                <a:t>Now we count the leftovers from lunch and input the leftover amounts in</a:t>
              </a:r>
            </a:p>
            <a:p>
              <a:pPr algn="ctr"/>
              <a:r>
                <a:rPr lang="en-US" sz="2600" b="1"/>
                <a:t>Column 11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0FA7AAA-D55E-FBF7-53F4-D86F162A63B0}"/>
              </a:ext>
            </a:extLst>
          </p:cNvPr>
          <p:cNvSpPr txBox="1"/>
          <p:nvPr/>
        </p:nvSpPr>
        <p:spPr>
          <a:xfrm>
            <a:off x="6752800" y="1617244"/>
            <a:ext cx="25418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2 -</a:t>
            </a:r>
            <a:r>
              <a:rPr lang="en-US" sz="2000">
                <a:solidFill>
                  <a:schemeClr val="bg1"/>
                </a:solidFill>
              </a:rPr>
              <a:t>Pizza</a:t>
            </a:r>
          </a:p>
          <a:p>
            <a:r>
              <a:rPr lang="en-US" sz="2000" b="1">
                <a:solidFill>
                  <a:schemeClr val="bg1"/>
                </a:solidFill>
              </a:rPr>
              <a:t>5 -</a:t>
            </a:r>
            <a:r>
              <a:rPr lang="en-US" sz="2000">
                <a:solidFill>
                  <a:schemeClr val="bg1"/>
                </a:solidFill>
              </a:rPr>
              <a:t>Apples</a:t>
            </a:r>
          </a:p>
          <a:p>
            <a:r>
              <a:rPr lang="en-US" sz="2000" b="1">
                <a:solidFill>
                  <a:schemeClr val="bg1"/>
                </a:solidFill>
              </a:rPr>
              <a:t>5 –</a:t>
            </a:r>
            <a:r>
              <a:rPr lang="en-US" sz="2000">
                <a:solidFill>
                  <a:schemeClr val="bg1"/>
                </a:solidFill>
              </a:rPr>
              <a:t>Oranges</a:t>
            </a:r>
          </a:p>
          <a:p>
            <a:r>
              <a:rPr lang="en-US" sz="2000" b="1">
                <a:solidFill>
                  <a:schemeClr val="bg1"/>
                </a:solidFill>
              </a:rPr>
              <a:t>1 -</a:t>
            </a:r>
            <a:r>
              <a:rPr lang="en-US" sz="2000">
                <a:solidFill>
                  <a:schemeClr val="bg1"/>
                </a:solidFill>
              </a:rPr>
              <a:t>LF 1% Milk</a:t>
            </a:r>
          </a:p>
          <a:p>
            <a:r>
              <a:rPr lang="en-US" sz="2000" b="1">
                <a:solidFill>
                  <a:schemeClr val="bg1"/>
                </a:solidFill>
              </a:rPr>
              <a:t>3 -</a:t>
            </a:r>
            <a:r>
              <a:rPr lang="en-US" sz="2000">
                <a:solidFill>
                  <a:schemeClr val="bg1"/>
                </a:solidFill>
              </a:rPr>
              <a:t>Caesar Salad</a:t>
            </a:r>
          </a:p>
          <a:p>
            <a:r>
              <a:rPr lang="en-US" sz="2000" b="1">
                <a:solidFill>
                  <a:schemeClr val="bg1"/>
                </a:solidFill>
              </a:rPr>
              <a:t>3</a:t>
            </a:r>
            <a:r>
              <a:rPr lang="en-US" sz="2000">
                <a:solidFill>
                  <a:schemeClr val="bg1"/>
                </a:solidFill>
              </a:rPr>
              <a:t> –Café LA Burgers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4D44B4-88FE-3AD9-4F60-9CF1F5BC9F24}"/>
              </a:ext>
            </a:extLst>
          </p:cNvPr>
          <p:cNvSpPr txBox="1"/>
          <p:nvPr/>
        </p:nvSpPr>
        <p:spPr>
          <a:xfrm>
            <a:off x="9005119" y="1703690"/>
            <a:ext cx="31334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5 -</a:t>
            </a:r>
            <a:r>
              <a:rPr lang="en-US" sz="2000">
                <a:solidFill>
                  <a:schemeClr val="bg1"/>
                </a:solidFill>
              </a:rPr>
              <a:t>Baby Carrots</a:t>
            </a:r>
          </a:p>
          <a:p>
            <a:r>
              <a:rPr lang="en-US" sz="2000" b="1">
                <a:solidFill>
                  <a:schemeClr val="bg1"/>
                </a:solidFill>
              </a:rPr>
              <a:t>3 –</a:t>
            </a:r>
            <a:r>
              <a:rPr lang="en-US" sz="2000">
                <a:solidFill>
                  <a:schemeClr val="bg1"/>
                </a:solidFill>
              </a:rPr>
              <a:t>Non-Fat Milk</a:t>
            </a:r>
          </a:p>
          <a:p>
            <a:r>
              <a:rPr lang="en-US" sz="2000" b="1">
                <a:solidFill>
                  <a:schemeClr val="bg1"/>
                </a:solidFill>
              </a:rPr>
              <a:t>3 -</a:t>
            </a:r>
            <a:r>
              <a:rPr lang="en-US" sz="2000">
                <a:solidFill>
                  <a:schemeClr val="bg1"/>
                </a:solidFill>
              </a:rPr>
              <a:t>Chocolate Milk</a:t>
            </a:r>
          </a:p>
          <a:p>
            <a:r>
              <a:rPr lang="en-US" sz="2000" b="1">
                <a:solidFill>
                  <a:schemeClr val="bg1"/>
                </a:solidFill>
              </a:rPr>
              <a:t>3 -</a:t>
            </a:r>
            <a:r>
              <a:rPr lang="en-US" sz="2000">
                <a:solidFill>
                  <a:schemeClr val="bg1"/>
                </a:solidFill>
              </a:rPr>
              <a:t>Deli Turkey Sandwich</a:t>
            </a:r>
          </a:p>
          <a:p>
            <a:r>
              <a:rPr lang="en-US" sz="2000" b="1">
                <a:solidFill>
                  <a:schemeClr val="bg1"/>
                </a:solidFill>
              </a:rPr>
              <a:t>2</a:t>
            </a:r>
            <a:r>
              <a:rPr lang="en-US" sz="2000">
                <a:solidFill>
                  <a:schemeClr val="bg1"/>
                </a:solidFill>
              </a:rPr>
              <a:t> –Roasted Potato Wedges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99D7E4-5891-F9AF-DBFC-57E446F879DE}"/>
              </a:ext>
            </a:extLst>
          </p:cNvPr>
          <p:cNvSpPr txBox="1"/>
          <p:nvPr/>
        </p:nvSpPr>
        <p:spPr>
          <a:xfrm>
            <a:off x="7906241" y="1158008"/>
            <a:ext cx="30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>
                <a:solidFill>
                  <a:schemeClr val="bg1"/>
                </a:solidFill>
              </a:rPr>
              <a:t>Leftovers From Lunch</a:t>
            </a:r>
          </a:p>
        </p:txBody>
      </p:sp>
      <p:pic>
        <p:nvPicPr>
          <p:cNvPr id="26" name="Picture 25" descr="A hamburger with a bun&#10;&#10;Description automatically generated">
            <a:extLst>
              <a:ext uri="{FF2B5EF4-FFF2-40B4-BE49-F238E27FC236}">
                <a16:creationId xmlns:a16="http://schemas.microsoft.com/office/drawing/2014/main" id="{939962E7-4550-EB0E-BB4F-5ADF5AED915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55" y="5677827"/>
            <a:ext cx="170688" cy="167640"/>
          </a:xfrm>
          <a:prstGeom prst="rect">
            <a:avLst/>
          </a:prstGeom>
        </p:spPr>
      </p:pic>
      <p:pic>
        <p:nvPicPr>
          <p:cNvPr id="27" name="Picture 26" descr="A hamburger with a bun&#10;&#10;Description automatically generated">
            <a:extLst>
              <a:ext uri="{FF2B5EF4-FFF2-40B4-BE49-F238E27FC236}">
                <a16:creationId xmlns:a16="http://schemas.microsoft.com/office/drawing/2014/main" id="{F8A8AACE-D1B8-0CD4-8218-941811B8021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375" y="5677827"/>
            <a:ext cx="170688" cy="167640"/>
          </a:xfrm>
          <a:prstGeom prst="rect">
            <a:avLst/>
          </a:prstGeom>
        </p:spPr>
      </p:pic>
      <p:pic>
        <p:nvPicPr>
          <p:cNvPr id="28" name="Picture 27" descr="A hamburger with a bun&#10;&#10;Description automatically generated">
            <a:extLst>
              <a:ext uri="{FF2B5EF4-FFF2-40B4-BE49-F238E27FC236}">
                <a16:creationId xmlns:a16="http://schemas.microsoft.com/office/drawing/2014/main" id="{43024423-2AAD-77CF-19CC-F2021823FE9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696" y="5761647"/>
            <a:ext cx="170688" cy="167640"/>
          </a:xfrm>
          <a:prstGeom prst="rect">
            <a:avLst/>
          </a:prstGeom>
        </p:spPr>
      </p:pic>
      <p:pic>
        <p:nvPicPr>
          <p:cNvPr id="69" name="Picture 68" descr="A silver table with wheels&#10;&#10;Description automatically generated">
            <a:extLst>
              <a:ext uri="{FF2B5EF4-FFF2-40B4-BE49-F238E27FC236}">
                <a16:creationId xmlns:a16="http://schemas.microsoft.com/office/drawing/2014/main" id="{F47E630F-AD6B-5701-EB53-A7C5E1CF4FA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664" b="89916" l="2101" r="97479">
                        <a14:foregroundMark x1="4622" y1="31933" x2="2941" y2="33193"/>
                        <a14:foregroundMark x1="8536" y1="61046" x2="9244" y2="71849"/>
                        <a14:foregroundMark x1="8159" y1="61061" x2="8403" y2="70588"/>
                        <a14:foregroundMark x1="92437" y1="32353" x2="92437" y2="32353"/>
                        <a14:foregroundMark x1="95798" y1="32773" x2="95798" y2="32773"/>
                        <a14:foregroundMark x1="96639" y1="73950" x2="96639" y2="73950"/>
                        <a14:foregroundMark x1="97479" y1="32773" x2="97479" y2="32773"/>
                        <a14:foregroundMark x1="7563" y1="34874" x2="7637" y2="35294"/>
                        <a14:foregroundMark x1="11471" y1="34874" x2="11345" y2="34454"/>
                        <a14:foregroundMark x1="11534" y1="35085" x2="11471" y2="34874"/>
                        <a14:foregroundMark x1="12185" y1="33613" x2="12242" y2="34301"/>
                        <a14:foregroundMark x1="13830" y1="60847" x2="13866" y2="61345"/>
                        <a14:foregroundMark x1="8117" y1="54234" x2="9244" y2="72269"/>
                        <a14:foregroundMark x1="13445" y1="53991" x2="13445" y2="65126"/>
                        <a14:foregroundMark x1="13445" y1="35294" x2="13445" y2="35466"/>
                        <a14:foregroundMark x1="13445" y1="34874" x2="13445" y2="35294"/>
                        <a14:foregroundMark x1="13445" y1="33613" x2="13445" y2="34874"/>
                        <a14:foregroundMark x1="7607" y1="35294" x2="8824" y2="58403"/>
                        <a14:foregroundMark x1="7585" y1="34874" x2="7607" y2="35294"/>
                        <a14:foregroundMark x1="7563" y1="34454" x2="7585" y2="34874"/>
                        <a14:backgroundMark x1="5042" y1="28571" x2="2941" y2="30672"/>
                        <a14:backgroundMark x1="97059" y1="73950" x2="97059" y2="73950"/>
                        <a14:backgroundMark x1="10924" y1="34874" x2="10924" y2="34874"/>
                        <a14:backgroundMark x1="11765" y1="35294" x2="11765" y2="35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2472698" y="5294788"/>
            <a:ext cx="2332807" cy="2020413"/>
          </a:xfrm>
          <a:prstGeom prst="rect">
            <a:avLst/>
          </a:prstGeom>
        </p:spPr>
      </p:pic>
      <p:pic>
        <p:nvPicPr>
          <p:cNvPr id="464" name="Picture 46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699CC0C1-BF97-72A3-0D5A-FBB0F7B8EE9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2706275" y="4960320"/>
            <a:ext cx="547387" cy="1669080"/>
          </a:xfrm>
          <a:prstGeom prst="rect">
            <a:avLst/>
          </a:prstGeom>
        </p:spPr>
      </p:pic>
      <p:pic>
        <p:nvPicPr>
          <p:cNvPr id="333" name="Picture 332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9A363074-7A5A-3C11-0C57-0547F2164C5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3999214" y="5063236"/>
            <a:ext cx="547387" cy="1496951"/>
          </a:xfrm>
          <a:prstGeom prst="rect">
            <a:avLst/>
          </a:prstGeom>
        </p:spPr>
      </p:pic>
      <p:pic>
        <p:nvPicPr>
          <p:cNvPr id="334" name="Picture 333" descr="A green rectangular tray on a white background&#10;&#10;Description automatically generated">
            <a:extLst>
              <a:ext uri="{FF2B5EF4-FFF2-40B4-BE49-F238E27FC236}">
                <a16:creationId xmlns:a16="http://schemas.microsoft.com/office/drawing/2014/main" id="{8333B896-D1A3-5129-E8E4-CB5A0563C3F5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5700" r="95433">
                        <a14:foregroundMark x1="5833" y1="53567" x2="5733" y2="46633"/>
                        <a14:foregroundMark x1="5733" y1="46633" x2="16133" y2="42400"/>
                        <a14:foregroundMark x1="16133" y1="42400" x2="41100" y2="41600"/>
                        <a14:foregroundMark x1="41100" y1="41600" x2="63500" y2="41667"/>
                        <a14:foregroundMark x1="63500" y1="41667" x2="75000" y2="41533"/>
                        <a14:foregroundMark x1="75000" y1="41533" x2="84500" y2="41533"/>
                        <a14:foregroundMark x1="91900" y1="42100" x2="92467" y2="53733"/>
                        <a14:foregroundMark x1="91333" y1="56133" x2="5700" y2="55267"/>
                        <a14:foregroundMark x1="6967" y1="46200" x2="8667" y2="55600"/>
                        <a14:foregroundMark x1="8667" y1="55600" x2="8967" y2="56133"/>
                        <a14:foregroundMark x1="8667" y1="54433" x2="17867" y2="55267"/>
                        <a14:foregroundMark x1="17867" y1="55267" x2="25633" y2="54867"/>
                        <a14:foregroundMark x1="25633" y1="54867" x2="34733" y2="54867"/>
                        <a14:foregroundMark x1="34733" y1="54867" x2="60133" y2="54133"/>
                        <a14:foregroundMark x1="60133" y1="54133" x2="87067" y2="54133"/>
                        <a14:foregroundMark x1="88200" y1="54133" x2="55600" y2="55267"/>
                        <a14:foregroundMark x1="83533" y1="55267" x2="95133" y2="52300"/>
                        <a14:foregroundMark x1="93600" y1="52733" x2="92033" y2="56133"/>
                        <a14:foregroundMark x1="95300" y1="53567" x2="95433" y2="55133"/>
                        <a14:foregroundMark x1="88900" y1="57267" x2="84233" y2="57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3369074" y="5063236"/>
            <a:ext cx="547387" cy="1496951"/>
          </a:xfrm>
          <a:prstGeom prst="rect">
            <a:avLst/>
          </a:prstGeom>
        </p:spPr>
      </p:pic>
      <p:grpSp>
        <p:nvGrpSpPr>
          <p:cNvPr id="454" name="Group 453">
            <a:extLst>
              <a:ext uri="{FF2B5EF4-FFF2-40B4-BE49-F238E27FC236}">
                <a16:creationId xmlns:a16="http://schemas.microsoft.com/office/drawing/2014/main" id="{DF740B6F-3B88-20E8-C325-DF25FDA3A17E}"/>
              </a:ext>
            </a:extLst>
          </p:cNvPr>
          <p:cNvGrpSpPr/>
          <p:nvPr/>
        </p:nvGrpSpPr>
        <p:grpSpPr>
          <a:xfrm>
            <a:off x="2737552" y="4725756"/>
            <a:ext cx="7709113" cy="1685319"/>
            <a:chOff x="857951" y="5268461"/>
            <a:chExt cx="7709113" cy="1685319"/>
          </a:xfrm>
        </p:grpSpPr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57F2C7F9-78E6-7E4A-8D18-465629A979DE}"/>
                </a:ext>
              </a:extLst>
            </p:cNvPr>
            <p:cNvGrpSpPr/>
            <p:nvPr/>
          </p:nvGrpSpPr>
          <p:grpSpPr>
            <a:xfrm>
              <a:off x="5394518" y="5268461"/>
              <a:ext cx="3172546" cy="1685319"/>
              <a:chOff x="5394518" y="5268461"/>
              <a:chExt cx="3172546" cy="168531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4B7992-CDB7-19BE-A9DB-055AA7042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backgroundRemoval t="1170" b="98830" l="9816" r="93252">
                            <a14:foregroundMark x1="13497" y1="14035" x2="71779" y2="20468"/>
                            <a14:foregroundMark x1="82822" y1="11696" x2="93252" y2="49123"/>
                            <a14:foregroundMark x1="93252" y1="49123" x2="87117" y2="95906"/>
                            <a14:foregroundMark x1="14110" y1="8187" x2="25767" y2="89474"/>
                            <a14:foregroundMark x1="31902" y1="10526" x2="90184" y2="19883"/>
                            <a14:foregroundMark x1="88344" y1="7602" x2="55215" y2="1754"/>
                            <a14:foregroundMark x1="8589" y1="3509" x2="11656" y2="44444"/>
                            <a14:foregroundMark x1="11656" y1="44444" x2="34356" y2="9883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7256614" y="6629400"/>
                <a:ext cx="182880" cy="140697"/>
              </a:xfrm>
              <a:prstGeom prst="rect">
                <a:avLst/>
              </a:prstGeom>
            </p:spPr>
          </p:pic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6EFA1BFF-B1F7-8CDA-6BC4-F49FB583D33B}"/>
                  </a:ext>
                </a:extLst>
              </p:cNvPr>
              <p:cNvGrpSpPr/>
              <p:nvPr/>
            </p:nvGrpSpPr>
            <p:grpSpPr>
              <a:xfrm>
                <a:off x="7764289" y="6443300"/>
                <a:ext cx="802775" cy="292838"/>
                <a:chOff x="2160870" y="4987110"/>
                <a:chExt cx="911618" cy="328028"/>
              </a:xfrm>
            </p:grpSpPr>
            <p:pic>
              <p:nvPicPr>
                <p:cNvPr id="251" name="Picture 250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C1E64616-8D09-1398-EF80-DE43F76CFB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60870" y="4988593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53" name="Picture 252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B6F99B3D-058D-5660-233B-3D46295575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25934" y="4988098"/>
                  <a:ext cx="365760" cy="326545"/>
                </a:xfrm>
                <a:prstGeom prst="rect">
                  <a:avLst/>
                </a:prstGeom>
              </p:spPr>
            </p:pic>
            <p:pic>
              <p:nvPicPr>
                <p:cNvPr id="255" name="Picture 254" descr="A blue carton of milk&#10;&#10;Description automatically generated">
                  <a:extLst>
                    <a:ext uri="{FF2B5EF4-FFF2-40B4-BE49-F238E27FC236}">
                      <a16:creationId xmlns:a16="http://schemas.microsoft.com/office/drawing/2014/main" id="{63EFA76E-59D1-E83C-23EC-4BB4B49365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BEBA8EAE-BF5A-486C-A8C5-ECC9F3942E4B}">
                      <a14:imgProps xmlns:a14="http://schemas.microsoft.com/office/drawing/2010/main">
                        <a14:imgLayer r:embed="rId35">
                          <a14:imgEffect>
                            <a14:backgroundRemoval t="10000" b="90000" l="10000" r="90000">
                              <a14:foregroundMark x1="36606" y1="18141" x2="57818" y2="16162"/>
                              <a14:foregroundMark x1="57818" y1="16162" x2="62667" y2="16162"/>
                              <a14:foregroundMark x1="57859" y1="41818" x2="49091" y2="820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6728" y="4987110"/>
                  <a:ext cx="365760" cy="326545"/>
                </a:xfrm>
                <a:prstGeom prst="rect">
                  <a:avLst/>
                </a:prstGeom>
              </p:spPr>
            </p:pic>
          </p:grpSp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C06EAC97-0CD4-BF10-F4A0-82DB5DBA6E5A}"/>
                  </a:ext>
                </a:extLst>
              </p:cNvPr>
              <p:cNvGrpSpPr/>
              <p:nvPr/>
            </p:nvGrpSpPr>
            <p:grpSpPr>
              <a:xfrm>
                <a:off x="7882025" y="6627347"/>
                <a:ext cx="551237" cy="183054"/>
                <a:chOff x="951369" y="6616133"/>
                <a:chExt cx="465983" cy="339656"/>
              </a:xfrm>
            </p:grpSpPr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08A75CED-7179-3E53-94C6-3F80B5AFDEB5}"/>
                    </a:ext>
                  </a:extLst>
                </p:cNvPr>
                <p:cNvGrpSpPr/>
                <p:nvPr/>
              </p:nvGrpSpPr>
              <p:grpSpPr>
                <a:xfrm>
                  <a:off x="951369" y="6772907"/>
                  <a:ext cx="465983" cy="182882"/>
                  <a:chOff x="2526039" y="4724398"/>
                  <a:chExt cx="465983" cy="182882"/>
                </a:xfrm>
              </p:grpSpPr>
              <p:pic>
                <p:nvPicPr>
                  <p:cNvPr id="327" name="Picture 326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9DC7CCE5-A6D2-A39D-4427-F98107FEE5D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6039" y="4724398"/>
                    <a:ext cx="161183" cy="182880"/>
                  </a:xfrm>
                  <a:prstGeom prst="rect">
                    <a:avLst/>
                  </a:prstGeom>
                </p:spPr>
              </p:pic>
              <p:pic>
                <p:nvPicPr>
                  <p:cNvPr id="329" name="Picture 328" descr="A brown and white carton of milk&#10;&#10;Description automatically generated">
                    <a:extLst>
                      <a:ext uri="{FF2B5EF4-FFF2-40B4-BE49-F238E27FC236}">
                        <a16:creationId xmlns:a16="http://schemas.microsoft.com/office/drawing/2014/main" id="{6CEE33B6-2CD2-8578-AB0B-96D8E4E596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7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8">
                            <a14:imgEffect>
                              <a14:backgroundRemoval t="1816" b="97700" l="2610" r="96154">
                                <a14:foregroundMark x1="6456" y1="25545" x2="10165" y2="86562"/>
                                <a14:foregroundMark x1="10165" y1="86562" x2="22940" y2="91889"/>
                                <a14:foregroundMark x1="22940" y1="91889" x2="83516" y2="89952"/>
                                <a14:foregroundMark x1="83516" y1="89952" x2="90659" y2="34262"/>
                                <a14:foregroundMark x1="90659" y1="34262" x2="87088" y2="21792"/>
                                <a14:foregroundMark x1="87088" y1="21792" x2="72802" y2="6780"/>
                                <a14:foregroundMark x1="72802" y1="6780" x2="35302" y2="4722"/>
                                <a14:foregroundMark x1="35302" y1="4722" x2="16758" y2="11864"/>
                                <a14:foregroundMark x1="16758" y1="11864" x2="3571" y2="24818"/>
                                <a14:foregroundMark x1="3571" y1="24818" x2="6593" y2="33293"/>
                                <a14:foregroundMark x1="6593" y1="33293" x2="19643" y2="43947"/>
                                <a14:foregroundMark x1="20604" y1="2421" x2="53022" y2="2906"/>
                                <a14:foregroundMark x1="53022" y1="2906" x2="69093" y2="2663"/>
                                <a14:foregroundMark x1="69093" y1="2663" x2="79258" y2="2663"/>
                                <a14:foregroundMark x1="82555" y1="6053" x2="88324" y2="30387"/>
                                <a14:foregroundMark x1="89011" y1="20097" x2="90934" y2="48668"/>
                                <a14:foregroundMark x1="94780" y1="31840" x2="47940" y2="54600"/>
                                <a14:foregroundMark x1="47940" y1="54600" x2="12225" y2="85230"/>
                                <a14:foregroundMark x1="12225" y1="85230" x2="4945" y2="72034"/>
                                <a14:foregroundMark x1="4945" y1="72034" x2="9203" y2="43826"/>
                                <a14:foregroundMark x1="9203" y1="43826" x2="39423" y2="38499"/>
                                <a14:foregroundMark x1="39423" y1="38499" x2="57280" y2="69492"/>
                                <a14:foregroundMark x1="64423" y1="25182" x2="46978" y2="69734"/>
                                <a14:foregroundMark x1="46978" y1="69734" x2="63599" y2="78692"/>
                                <a14:foregroundMark x1="63599" y1="78692" x2="73077" y2="87530"/>
                                <a14:foregroundMark x1="73077" y1="87530" x2="67582" y2="92736"/>
                                <a14:foregroundMark x1="67582" y1="92736" x2="42720" y2="93462"/>
                                <a14:foregroundMark x1="7143" y1="93220" x2="7143" y2="93220"/>
                                <a14:foregroundMark x1="2610" y1="84140" x2="2610" y2="84140"/>
                                <a14:foregroundMark x1="4533" y1="66707" x2="4533" y2="66707"/>
                                <a14:foregroundMark x1="8791" y1="52542" x2="12088" y2="53148"/>
                                <a14:foregroundMark x1="29670" y1="53269" x2="29670" y2="53269"/>
                                <a14:foregroundMark x1="36401" y1="53632" x2="36401" y2="53632"/>
                                <a14:foregroundMark x1="17445" y1="5932" x2="11676" y2="44673"/>
                                <a14:foregroundMark x1="11676" y1="44673" x2="6593" y2="53148"/>
                                <a14:foregroundMark x1="6593" y1="53148" x2="14011" y2="61138"/>
                                <a14:foregroundMark x1="14011" y1="61138" x2="40385" y2="64286"/>
                                <a14:foregroundMark x1="40385" y1="64286" x2="92582" y2="88136"/>
                                <a14:foregroundMark x1="92582" y1="88136" x2="96291" y2="79540"/>
                                <a14:foregroundMark x1="96291" y1="79540" x2="92033" y2="37288"/>
                                <a14:foregroundMark x1="15934" y1="94794" x2="15934" y2="94794"/>
                                <a14:foregroundMark x1="41209" y1="94068" x2="41209" y2="94068"/>
                                <a14:foregroundMark x1="60852" y1="94552" x2="60852" y2="94552"/>
                                <a14:foregroundMark x1="68544" y1="97700" x2="68544" y2="97700"/>
                                <a14:foregroundMark x1="80357" y1="49637" x2="91896" y2="78329"/>
                                <a14:foregroundMark x1="91896" y1="78329" x2="90934" y2="85472"/>
                                <a14:foregroundMark x1="90934" y1="85472" x2="90247" y2="86199"/>
                                <a14:foregroundMark x1="95879" y1="25908" x2="77198" y2="5932"/>
                                <a14:foregroundMark x1="84341" y1="9080" x2="90110" y2="15738"/>
                                <a14:foregroundMark x1="82830" y1="13801" x2="77610" y2="30145"/>
                                <a14:foregroundMark x1="43956" y1="44794" x2="13462" y2="44068"/>
                                <a14:foregroundMark x1="13462" y1="44068" x2="5495" y2="45763"/>
                                <a14:foregroundMark x1="4121" y1="48305" x2="40110" y2="48668"/>
                                <a14:foregroundMark x1="40110" y1="48668" x2="12363" y2="51332"/>
                                <a14:foregroundMark x1="12363" y1="51332" x2="49313" y2="54479"/>
                                <a14:foregroundMark x1="49313" y1="54479" x2="54396" y2="5387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3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830839" y="4724400"/>
                    <a:ext cx="161183" cy="18288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24" name="Picture 323" descr="A brown and white carton of milk&#10;&#10;Description automatically generated">
                  <a:extLst>
                    <a:ext uri="{FF2B5EF4-FFF2-40B4-BE49-F238E27FC236}">
                      <a16:creationId xmlns:a16="http://schemas.microsoft.com/office/drawing/2014/main" id="{F4AC2B4E-562D-BECD-E1DD-7347357B23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 cstate="print">
                  <a:extLst>
                    <a:ext uri="{BEBA8EAE-BF5A-486C-A8C5-ECC9F3942E4B}">
                      <a14:imgProps xmlns:a14="http://schemas.microsoft.com/office/drawing/2010/main">
                        <a14:imgLayer r:embed="rId38">
                          <a14:imgEffect>
                            <a14:backgroundRemoval t="1816" b="97700" l="2610" r="96154">
                              <a14:foregroundMark x1="6456" y1="25545" x2="10165" y2="86562"/>
                              <a14:foregroundMark x1="10165" y1="86562" x2="22940" y2="91889"/>
                              <a14:foregroundMark x1="22940" y1="91889" x2="83516" y2="89952"/>
                              <a14:foregroundMark x1="83516" y1="89952" x2="90659" y2="34262"/>
                              <a14:foregroundMark x1="90659" y1="34262" x2="87088" y2="21792"/>
                              <a14:foregroundMark x1="87088" y1="21792" x2="72802" y2="6780"/>
                              <a14:foregroundMark x1="72802" y1="6780" x2="35302" y2="4722"/>
                              <a14:foregroundMark x1="35302" y1="4722" x2="16758" y2="11864"/>
                              <a14:foregroundMark x1="16758" y1="11864" x2="3571" y2="24818"/>
                              <a14:foregroundMark x1="3571" y1="24818" x2="6593" y2="33293"/>
                              <a14:foregroundMark x1="6593" y1="33293" x2="19643" y2="43947"/>
                              <a14:foregroundMark x1="20604" y1="2421" x2="53022" y2="2906"/>
                              <a14:foregroundMark x1="53022" y1="2906" x2="69093" y2="2663"/>
                              <a14:foregroundMark x1="69093" y1="2663" x2="79258" y2="2663"/>
                              <a14:foregroundMark x1="82555" y1="6053" x2="88324" y2="30387"/>
                              <a14:foregroundMark x1="89011" y1="20097" x2="90934" y2="48668"/>
                              <a14:foregroundMark x1="94780" y1="31840" x2="47940" y2="54600"/>
                              <a14:foregroundMark x1="47940" y1="54600" x2="12225" y2="85230"/>
                              <a14:foregroundMark x1="12225" y1="85230" x2="4945" y2="72034"/>
                              <a14:foregroundMark x1="4945" y1="72034" x2="9203" y2="43826"/>
                              <a14:foregroundMark x1="9203" y1="43826" x2="39423" y2="38499"/>
                              <a14:foregroundMark x1="39423" y1="38499" x2="57280" y2="69492"/>
                              <a14:foregroundMark x1="64423" y1="25182" x2="46978" y2="69734"/>
                              <a14:foregroundMark x1="46978" y1="69734" x2="63599" y2="78692"/>
                              <a14:foregroundMark x1="63599" y1="78692" x2="73077" y2="87530"/>
                              <a14:foregroundMark x1="73077" y1="87530" x2="67582" y2="92736"/>
                              <a14:foregroundMark x1="67582" y1="92736" x2="42720" y2="93462"/>
                              <a14:foregroundMark x1="7143" y1="93220" x2="7143" y2="93220"/>
                              <a14:foregroundMark x1="2610" y1="84140" x2="2610" y2="84140"/>
                              <a14:foregroundMark x1="4533" y1="66707" x2="4533" y2="66707"/>
                              <a14:foregroundMark x1="8791" y1="52542" x2="12088" y2="53148"/>
                              <a14:foregroundMark x1="29670" y1="53269" x2="29670" y2="53269"/>
                              <a14:foregroundMark x1="36401" y1="53632" x2="36401" y2="53632"/>
                              <a14:foregroundMark x1="17445" y1="5932" x2="11676" y2="44673"/>
                              <a14:foregroundMark x1="11676" y1="44673" x2="6593" y2="53148"/>
                              <a14:foregroundMark x1="6593" y1="53148" x2="14011" y2="61138"/>
                              <a14:foregroundMark x1="14011" y1="61138" x2="40385" y2="64286"/>
                              <a14:foregroundMark x1="40385" y1="64286" x2="92582" y2="88136"/>
                              <a14:foregroundMark x1="92582" y1="88136" x2="96291" y2="79540"/>
                              <a14:foregroundMark x1="96291" y1="79540" x2="92033" y2="37288"/>
                              <a14:foregroundMark x1="15934" y1="94794" x2="15934" y2="94794"/>
                              <a14:foregroundMark x1="41209" y1="94068" x2="41209" y2="94068"/>
                              <a14:foregroundMark x1="60852" y1="94552" x2="60852" y2="94552"/>
                              <a14:foregroundMark x1="68544" y1="97700" x2="68544" y2="97700"/>
                              <a14:foregroundMark x1="80357" y1="49637" x2="91896" y2="78329"/>
                              <a14:foregroundMark x1="91896" y1="78329" x2="90934" y2="85472"/>
                              <a14:foregroundMark x1="90934" y1="85472" x2="90247" y2="86199"/>
                              <a14:foregroundMark x1="95879" y1="25908" x2="77198" y2="5932"/>
                              <a14:foregroundMark x1="84341" y1="9080" x2="90110" y2="15738"/>
                              <a14:foregroundMark x1="82830" y1="13801" x2="77610" y2="30145"/>
                              <a14:foregroundMark x1="43956" y1="44794" x2="13462" y2="44068"/>
                              <a14:foregroundMark x1="13462" y1="44068" x2="5495" y2="45763"/>
                              <a14:foregroundMark x1="4121" y1="48305" x2="40110" y2="48668"/>
                              <a14:foregroundMark x1="40110" y1="48668" x2="12363" y2="51332"/>
                              <a14:foregroundMark x1="12363" y1="51332" x2="49313" y2="54479"/>
                              <a14:foregroundMark x1="49313" y1="54479" x2="54396" y2="5387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3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3769" y="6616133"/>
                  <a:ext cx="161183" cy="182880"/>
                </a:xfrm>
                <a:prstGeom prst="rect">
                  <a:avLst/>
                </a:prstGeom>
              </p:spPr>
            </p:pic>
          </p:grpSp>
          <p:pic>
            <p:nvPicPr>
              <p:cNvPr id="341" name="Picture 340">
                <a:extLst>
                  <a:ext uri="{FF2B5EF4-FFF2-40B4-BE49-F238E27FC236}">
                    <a16:creationId xmlns:a16="http://schemas.microsoft.com/office/drawing/2014/main" id="{5D20512F-E632-05BE-0928-1FF2192547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74167" y="5882490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6" name="Picture 355">
                <a:extLst>
                  <a:ext uri="{FF2B5EF4-FFF2-40B4-BE49-F238E27FC236}">
                    <a16:creationId xmlns:a16="http://schemas.microsoft.com/office/drawing/2014/main" id="{D16B65F7-20F5-044D-CEC2-952E4A59CE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780686" y="6636381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4" name="Picture 363">
                <a:extLst>
                  <a:ext uri="{FF2B5EF4-FFF2-40B4-BE49-F238E27FC236}">
                    <a16:creationId xmlns:a16="http://schemas.microsoft.com/office/drawing/2014/main" id="{DCBF4909-18BF-2CF0-02AF-72856D1373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ackgroundRemoval t="56269" b="97517" l="26443" r="59746">
                            <a14:foregroundMark x1="30940" y1="64022" x2="27715" y2="80981"/>
                            <a14:foregroundMark x1="27624" y1="80436" x2="29078" y2="83222"/>
                            <a14:foregroundMark x1="29078" y1="83041" x2="29668" y2="87341"/>
                            <a14:foregroundMark x1="29668" y1="87341" x2="31667" y2="90248"/>
                            <a14:foregroundMark x1="31667" y1="90248" x2="32303" y2="93761"/>
                            <a14:foregroundMark x1="32303" y1="93761" x2="53112" y2="93216"/>
                            <a14:foregroundMark x1="53112" y1="93216" x2="55111" y2="91278"/>
                            <a14:foregroundMark x1="55202" y1="91278" x2="56792" y2="89703"/>
                            <a14:foregroundMark x1="57292" y1="89703" x2="56247" y2="68443"/>
                            <a14:foregroundMark x1="56247" y1="68322" x2="53339" y2="59721"/>
                            <a14:foregroundMark x1="53339" y1="59721" x2="47070" y2="58328"/>
                            <a14:foregroundMark x1="47070" y1="58328" x2="38755" y2="59419"/>
                            <a14:foregroundMark x1="38664" y1="59055" x2="33667" y2="62084"/>
                            <a14:foregroundMark x1="33530" y1="62084" x2="31895" y2="64749"/>
                            <a14:foregroundMark x1="32303" y1="63780" x2="31440" y2="6444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71" t="56251" r="40104" b="5277"/>
              <a:stretch/>
            </p:blipFill>
            <p:spPr>
              <a:xfrm rot="10800000" flipH="1" flipV="1">
                <a:off x="5394518" y="5473801"/>
                <a:ext cx="364379" cy="3173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7" name="Picture 376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269F1D70-F6A5-38BC-9801-DAC4D35AC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3"/>
                  </a:ext>
                </a:extLst>
              </a:blip>
              <a:stretch>
                <a:fillRect/>
              </a:stretch>
            </p:blipFill>
            <p:spPr>
              <a:xfrm>
                <a:off x="6281927" y="6062733"/>
                <a:ext cx="274320" cy="100085"/>
              </a:xfrm>
              <a:prstGeom prst="rect">
                <a:avLst/>
              </a:prstGeom>
            </p:spPr>
          </p:pic>
          <p:pic>
            <p:nvPicPr>
              <p:cNvPr id="381" name="Picture 380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72DC6803-F11C-0FF5-14EE-6457D38C8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3"/>
                  </a:ext>
                </a:extLst>
              </a:blip>
              <a:stretch>
                <a:fillRect/>
              </a:stretch>
            </p:blipFill>
            <p:spPr>
              <a:xfrm>
                <a:off x="6603007" y="5644953"/>
                <a:ext cx="274320" cy="100085"/>
              </a:xfrm>
              <a:prstGeom prst="rect">
                <a:avLst/>
              </a:prstGeom>
            </p:spPr>
          </p:pic>
          <p:pic>
            <p:nvPicPr>
              <p:cNvPr id="383" name="Picture 382" descr="A sandwich with meat and cheese&#10;&#10;Description automatically generated">
                <a:extLst>
                  <a:ext uri="{FF2B5EF4-FFF2-40B4-BE49-F238E27FC236}">
                    <a16:creationId xmlns:a16="http://schemas.microsoft.com/office/drawing/2014/main" id="{CBB20B3B-E635-114A-6572-511DFCEC9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3"/>
                  </a:ext>
                </a:extLst>
              </a:blip>
              <a:stretch>
                <a:fillRect/>
              </a:stretch>
            </p:blipFill>
            <p:spPr>
              <a:xfrm>
                <a:off x="6257083" y="5268461"/>
                <a:ext cx="274320" cy="100085"/>
              </a:xfrm>
              <a:prstGeom prst="rect">
                <a:avLst/>
              </a:prstGeom>
            </p:spPr>
          </p:pic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id="{FACD8850-DE3B-DA5B-2F93-DB572A25D1C3}"/>
                </a:ext>
              </a:extLst>
            </p:cNvPr>
            <p:cNvGrpSpPr/>
            <p:nvPr/>
          </p:nvGrpSpPr>
          <p:grpSpPr>
            <a:xfrm>
              <a:off x="857951" y="6062732"/>
              <a:ext cx="520459" cy="373059"/>
              <a:chOff x="857951" y="6062732"/>
              <a:chExt cx="520459" cy="373059"/>
            </a:xfrm>
          </p:grpSpPr>
          <p:grpSp>
            <p:nvGrpSpPr>
              <p:cNvPr id="398" name="Group 397">
                <a:extLst>
                  <a:ext uri="{FF2B5EF4-FFF2-40B4-BE49-F238E27FC236}">
                    <a16:creationId xmlns:a16="http://schemas.microsoft.com/office/drawing/2014/main" id="{E1CE2B5F-3B12-D2AB-5F82-7B05A9E8277B}"/>
                  </a:ext>
                </a:extLst>
              </p:cNvPr>
              <p:cNvGrpSpPr/>
              <p:nvPr/>
            </p:nvGrpSpPr>
            <p:grpSpPr>
              <a:xfrm>
                <a:off x="857951" y="6062732"/>
                <a:ext cx="517826" cy="373059"/>
                <a:chOff x="2064816" y="4273809"/>
                <a:chExt cx="592598" cy="628627"/>
              </a:xfrm>
            </p:grpSpPr>
            <p:pic>
              <p:nvPicPr>
                <p:cNvPr id="387" name="Picture 386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843F2068-1DBB-8136-ECFC-22A02D72CF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35612" y="4480634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88" name="Picture 387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BEA49318-F704-77E2-987F-772D7CDCA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88012" y="4633034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0" name="Picture 389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D8DD6B01-320A-39CF-C8FC-889E5299AF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4816" y="4453689"/>
                  <a:ext cx="269402" cy="269402"/>
                </a:xfrm>
                <a:prstGeom prst="rect">
                  <a:avLst/>
                </a:prstGeom>
              </p:spPr>
            </p:pic>
            <p:pic>
              <p:nvPicPr>
                <p:cNvPr id="392" name="Picture 391" descr="A close-up of a red apple&#10;&#10;Description automatically generated">
                  <a:extLst>
                    <a:ext uri="{FF2B5EF4-FFF2-40B4-BE49-F238E27FC236}">
                      <a16:creationId xmlns:a16="http://schemas.microsoft.com/office/drawing/2014/main" id="{1D613D64-5B63-B901-D282-D4A94ABA60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4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4810" y="4273809"/>
                  <a:ext cx="269402" cy="269402"/>
                </a:xfrm>
                <a:prstGeom prst="rect">
                  <a:avLst/>
                </a:prstGeom>
              </p:spPr>
            </p:pic>
          </p:grpSp>
          <p:pic>
            <p:nvPicPr>
              <p:cNvPr id="399" name="Picture 398" descr="A close-up of a red apple&#10;&#10;Description automatically generated">
                <a:extLst>
                  <a:ext uri="{FF2B5EF4-FFF2-40B4-BE49-F238E27FC236}">
                    <a16:creationId xmlns:a16="http://schemas.microsoft.com/office/drawing/2014/main" id="{1BF65C0A-8016-F304-6C0E-21E44F4BB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6"/>
                  </a:ext>
                </a:extLst>
              </a:blip>
              <a:stretch>
                <a:fillRect/>
              </a:stretch>
            </p:blipFill>
            <p:spPr>
              <a:xfrm>
                <a:off x="1143000" y="6164723"/>
                <a:ext cx="235410" cy="159877"/>
              </a:xfrm>
              <a:prstGeom prst="rect">
                <a:avLst/>
              </a:prstGeom>
            </p:spPr>
          </p:pic>
        </p:grpSp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05BB9A37-89B9-1DEE-36A8-8808A11AC94A}"/>
                </a:ext>
              </a:extLst>
            </p:cNvPr>
            <p:cNvGrpSpPr/>
            <p:nvPr/>
          </p:nvGrpSpPr>
          <p:grpSpPr>
            <a:xfrm>
              <a:off x="1493156" y="6042146"/>
              <a:ext cx="523155" cy="421397"/>
              <a:chOff x="2263771" y="4644769"/>
              <a:chExt cx="523155" cy="421397"/>
            </a:xfrm>
          </p:grpSpPr>
          <p:pic>
            <p:nvPicPr>
              <p:cNvPr id="402" name="Picture 401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14EAB64-938D-A71C-FDA2-36AB2A245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9"/>
                  </a:ext>
                </a:extLst>
              </a:blip>
              <a:stretch>
                <a:fillRect/>
              </a:stretch>
            </p:blipFill>
            <p:spPr>
              <a:xfrm>
                <a:off x="2423160" y="467744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3" name="Picture 402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AFCB9EAD-B61C-CDAD-5E7F-D7DF35D06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9"/>
                  </a:ext>
                </a:extLst>
              </a:blip>
              <a:stretch>
                <a:fillRect/>
              </a:stretch>
            </p:blipFill>
            <p:spPr>
              <a:xfrm>
                <a:off x="2597955" y="4644769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4" name="Picture 403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5D62947D-5A11-362A-0C54-6935571BA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9"/>
                  </a:ext>
                </a:extLst>
              </a:blip>
              <a:stretch>
                <a:fillRect/>
              </a:stretch>
            </p:blipFill>
            <p:spPr>
              <a:xfrm>
                <a:off x="2263771" y="475169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6" name="Picture 405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EDD0863C-9B40-CB23-E129-3C9FC67FF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9"/>
                  </a:ext>
                </a:extLst>
              </a:blip>
              <a:stretch>
                <a:fillRect/>
              </a:stretch>
            </p:blipFill>
            <p:spPr>
              <a:xfrm>
                <a:off x="2604046" y="4754880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408" name="Picture 407" descr="A bag of baby carrots&#10;&#10;Description automatically generated">
                <a:extLst>
                  <a:ext uri="{FF2B5EF4-FFF2-40B4-BE49-F238E27FC236}">
                    <a16:creationId xmlns:a16="http://schemas.microsoft.com/office/drawing/2014/main" id="{7E891337-EF3B-3EDE-0A7B-1881EC753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9961" b="89844" l="4688" r="98047">
                            <a14:foregroundMark x1="8594" y1="16992" x2="9180" y2="81641"/>
                            <a14:foregroundMark x1="45508" y1="24609" x2="56250" y2="35547"/>
                            <a14:foregroundMark x1="91406" y1="22461" x2="91016" y2="72461"/>
                            <a14:foregroundMark x1="91016" y1="72461" x2="92578" y2="77539"/>
                            <a14:foregroundMark x1="95508" y1="85352" x2="96289" y2="68945"/>
                            <a14:foregroundMark x1="95508" y1="86719" x2="95508" y2="86719"/>
                            <a14:foregroundMark x1="85938" y1="84570" x2="76367" y2="85547"/>
                            <a14:foregroundMark x1="49219" y1="83984" x2="51953" y2="85156"/>
                            <a14:foregroundMark x1="77734" y1="44727" x2="57031" y2="57031"/>
                            <a14:foregroundMark x1="5469" y1="82617" x2="5469" y2="82617"/>
                            <a14:foregroundMark x1="4688" y1="13672" x2="4688" y2="13672"/>
                            <a14:foregroundMark x1="97266" y1="14063" x2="97266" y2="14063"/>
                            <a14:foregroundMark x1="98047" y1="85742" x2="98047" y2="85742"/>
                            <a14:foregroundMark x1="51758" y1="85547" x2="40234" y2="851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49"/>
                  </a:ext>
                </a:extLst>
              </a:blip>
              <a:stretch>
                <a:fillRect/>
              </a:stretch>
            </p:blipFill>
            <p:spPr>
              <a:xfrm>
                <a:off x="2411882" y="4883286"/>
                <a:ext cx="182880" cy="182880"/>
              </a:xfrm>
              <a:prstGeom prst="rect">
                <a:avLst/>
              </a:prstGeom>
            </p:spPr>
          </p:pic>
        </p:grpSp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AA62F78E-D54D-5200-29CE-904AF0141FE0}"/>
                </a:ext>
              </a:extLst>
            </p:cNvPr>
            <p:cNvGrpSpPr/>
            <p:nvPr/>
          </p:nvGrpSpPr>
          <p:grpSpPr>
            <a:xfrm>
              <a:off x="3022726" y="6236773"/>
              <a:ext cx="528194" cy="323000"/>
              <a:chOff x="2790139" y="4773276"/>
              <a:chExt cx="528194" cy="323000"/>
            </a:xfrm>
          </p:grpSpPr>
          <p:pic>
            <p:nvPicPr>
              <p:cNvPr id="416" name="Picture 415">
                <a:extLst>
                  <a:ext uri="{FF2B5EF4-FFF2-40B4-BE49-F238E27FC236}">
                    <a16:creationId xmlns:a16="http://schemas.microsoft.com/office/drawing/2014/main" id="{578667A4-405A-7CC2-EAEB-2B160F97AD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90139" y="4821956"/>
                <a:ext cx="330389" cy="274320"/>
              </a:xfrm>
              <a:prstGeom prst="rect">
                <a:avLst/>
              </a:prstGeom>
            </p:spPr>
          </p:pic>
          <p:pic>
            <p:nvPicPr>
              <p:cNvPr id="418" name="Picture 417">
                <a:extLst>
                  <a:ext uri="{FF2B5EF4-FFF2-40B4-BE49-F238E27FC236}">
                    <a16:creationId xmlns:a16="http://schemas.microsoft.com/office/drawing/2014/main" id="{39D375D0-3579-13D6-888D-3C6B8B603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44013" y="4773276"/>
                <a:ext cx="274320" cy="227768"/>
              </a:xfrm>
              <a:prstGeom prst="rect">
                <a:avLst/>
              </a:prstGeom>
            </p:spPr>
          </p:pic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8D7D6A23-27A9-35BC-8E6E-F9FEFC067E06}"/>
                </a:ext>
              </a:extLst>
            </p:cNvPr>
            <p:cNvGrpSpPr/>
            <p:nvPr/>
          </p:nvGrpSpPr>
          <p:grpSpPr>
            <a:xfrm>
              <a:off x="4330691" y="6086669"/>
              <a:ext cx="317121" cy="369366"/>
              <a:chOff x="2598829" y="4659517"/>
              <a:chExt cx="857819" cy="462505"/>
            </a:xfrm>
          </p:grpSpPr>
          <p:pic>
            <p:nvPicPr>
              <p:cNvPr id="423" name="Picture 422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80ECEDDC-5199-D752-C2C5-0C15FA2F53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BEBA8EAE-BF5A-486C-A8C5-ECC9F3942E4B}">
                    <a14:imgProps xmlns:a14="http://schemas.microsoft.com/office/drawing/2010/main">
                      <a14:imgLayer r:embed="rId5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4"/>
                  </a:ext>
                </a:extLst>
              </a:blip>
              <a:stretch>
                <a:fillRect/>
              </a:stretch>
            </p:blipFill>
            <p:spPr>
              <a:xfrm>
                <a:off x="2999448" y="466482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425" name="Picture 424" descr="A slice of pizza with pepperoni&#10;&#10;Description automatically generated">
                <a:extLst>
                  <a:ext uri="{FF2B5EF4-FFF2-40B4-BE49-F238E27FC236}">
                    <a16:creationId xmlns:a16="http://schemas.microsoft.com/office/drawing/2014/main" id="{49045ADD-9040-7719-B35C-FB15FB9A8C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BEBA8EAE-BF5A-486C-A8C5-ECC9F3942E4B}">
                    <a14:imgProps xmlns:a14="http://schemas.microsoft.com/office/drawing/2010/main">
                      <a14:imgLayer r:embed="rId5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4"/>
                  </a:ext>
                </a:extLst>
              </a:blip>
              <a:stretch>
                <a:fillRect/>
              </a:stretch>
            </p:blipFill>
            <p:spPr>
              <a:xfrm>
                <a:off x="2598829" y="4659517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8C613B36-30D0-3D78-F213-EEC833B49B27}"/>
                </a:ext>
              </a:extLst>
            </p:cNvPr>
            <p:cNvGrpSpPr/>
            <p:nvPr/>
          </p:nvGrpSpPr>
          <p:grpSpPr>
            <a:xfrm>
              <a:off x="2130086" y="6077396"/>
              <a:ext cx="473070" cy="231161"/>
              <a:chOff x="4185244" y="4777370"/>
              <a:chExt cx="555026" cy="295344"/>
            </a:xfrm>
          </p:grpSpPr>
          <p:pic>
            <p:nvPicPr>
              <p:cNvPr id="444" name="Picture 443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6A0716E-D828-FB67-852C-888DBCD2F3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7"/>
                  </a:ext>
                </a:extLst>
              </a:blip>
              <a:srcRect t="16038"/>
              <a:stretch/>
            </p:blipFill>
            <p:spPr>
              <a:xfrm>
                <a:off x="4408292" y="4781607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5" name="Picture 444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6F353B3A-D08C-8258-621E-734D136501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7"/>
                  </a:ext>
                </a:extLst>
              </a:blip>
              <a:srcRect t="16038"/>
              <a:stretch/>
            </p:blipFill>
            <p:spPr>
              <a:xfrm>
                <a:off x="4284452" y="4777370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6" name="Picture 445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F1742781-5F85-6BCC-CABA-EBDA14B5B7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7"/>
                  </a:ext>
                </a:extLst>
              </a:blip>
              <a:srcRect t="16038"/>
              <a:stretch/>
            </p:blipFill>
            <p:spPr>
              <a:xfrm>
                <a:off x="4185244" y="4889834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7" name="Picture 446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4D523F09-FBD0-7EE7-4B76-50E4E7934C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7"/>
                  </a:ext>
                </a:extLst>
              </a:blip>
              <a:srcRect t="16038"/>
              <a:stretch/>
            </p:blipFill>
            <p:spPr>
              <a:xfrm>
                <a:off x="4525626" y="4875436"/>
                <a:ext cx="214644" cy="182880"/>
              </a:xfrm>
              <a:prstGeom prst="rect">
                <a:avLst/>
              </a:prstGeom>
            </p:spPr>
          </p:pic>
          <p:pic>
            <p:nvPicPr>
              <p:cNvPr id="448" name="Picture 447" descr="A close up of an orange&#10;&#10;Description automatically generated">
                <a:extLst>
                  <a:ext uri="{FF2B5EF4-FFF2-40B4-BE49-F238E27FC236}">
                    <a16:creationId xmlns:a16="http://schemas.microsoft.com/office/drawing/2014/main" id="{81EBE450-C1E3-413C-CF46-C817773D0C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9854" b="89922" l="10000" r="94773">
                            <a14:foregroundMark x1="91364" y1="52296" x2="91364" y2="52296"/>
                            <a14:foregroundMark x1="94773" y1="54311" x2="94773" y2="54311"/>
                            <a14:foregroundMark x1="60682" y1="18141" x2="51932" y2="190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7"/>
                  </a:ext>
                </a:extLst>
              </a:blip>
              <a:srcRect t="16038"/>
              <a:stretch/>
            </p:blipFill>
            <p:spPr>
              <a:xfrm>
                <a:off x="4367447" y="4851658"/>
                <a:ext cx="214644" cy="182880"/>
              </a:xfrm>
              <a:prstGeom prst="rect">
                <a:avLst/>
              </a:prstGeom>
            </p:spPr>
          </p:pic>
        </p:grpSp>
      </p:grpSp>
      <p:grpSp>
        <p:nvGrpSpPr>
          <p:cNvPr id="465" name="Group 464">
            <a:extLst>
              <a:ext uri="{FF2B5EF4-FFF2-40B4-BE49-F238E27FC236}">
                <a16:creationId xmlns:a16="http://schemas.microsoft.com/office/drawing/2014/main" id="{AB54BCB9-8B1E-CC5C-3CF7-23821E55719C}"/>
              </a:ext>
            </a:extLst>
          </p:cNvPr>
          <p:cNvGrpSpPr/>
          <p:nvPr/>
        </p:nvGrpSpPr>
        <p:grpSpPr>
          <a:xfrm>
            <a:off x="1835262" y="4990282"/>
            <a:ext cx="1402070" cy="2681446"/>
            <a:chOff x="-39897" y="4953000"/>
            <a:chExt cx="1402070" cy="2681446"/>
          </a:xfrm>
        </p:grpSpPr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6781CEC7-3F5E-99F2-5AFE-EAFCF1FEEEE3}"/>
                </a:ext>
              </a:extLst>
            </p:cNvPr>
            <p:cNvGrpSpPr/>
            <p:nvPr/>
          </p:nvGrpSpPr>
          <p:grpSpPr>
            <a:xfrm>
              <a:off x="-39897" y="4953000"/>
              <a:ext cx="1402070" cy="2681446"/>
              <a:chOff x="-39897" y="4953000"/>
              <a:chExt cx="1402070" cy="268144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CD710B5-527F-A572-18CE-A3DE6A035D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-39897" y="4953000"/>
                <a:ext cx="1278183" cy="2681446"/>
              </a:xfrm>
              <a:prstGeom prst="rect">
                <a:avLst/>
              </a:prstGeom>
            </p:spPr>
          </p:pic>
          <p:pic>
            <p:nvPicPr>
              <p:cNvPr id="457" name="Picture 456" descr="A clipboard with a white paper&#10;&#10;Description automatically generated">
                <a:extLst>
                  <a:ext uri="{FF2B5EF4-FFF2-40B4-BE49-F238E27FC236}">
                    <a16:creationId xmlns:a16="http://schemas.microsoft.com/office/drawing/2014/main" id="{46CA60C0-B7BA-9F1E-75B4-B99831E41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BEBA8EAE-BF5A-486C-A8C5-ECC9F3942E4B}">
                    <a14:imgProps xmlns:a14="http://schemas.microsoft.com/office/drawing/2010/main">
                      <a14:imgLayer r:embed="rId60">
                        <a14:imgEffect>
                          <a14:backgroundRemoval t="10000" b="90000" l="10000" r="90000">
                            <a14:foregroundMark x1="29540" y1="28208" x2="53753" y2="59403"/>
                            <a14:foregroundMark x1="53753" y1="59403" x2="62631" y2="66223"/>
                            <a14:foregroundMark x1="62631" y1="66223" x2="57910" y2="50807"/>
                            <a14:foregroundMark x1="57910" y1="50807" x2="43261" y2="27885"/>
                            <a14:foregroundMark x1="51090" y1="23931" x2="58676" y2="35230"/>
                            <a14:foregroundMark x1="58676" y1="35230" x2="64609" y2="53874"/>
                            <a14:foregroundMark x1="64609" y1="53874" x2="62107" y2="69370"/>
                            <a14:foregroundMark x1="62107" y1="69370" x2="47780" y2="71227"/>
                            <a14:foregroundMark x1="47780" y1="71227" x2="32809" y2="45763"/>
                            <a14:foregroundMark x1="32809" y1="45763" x2="40032" y2="34867"/>
                            <a14:foregroundMark x1="40032" y1="34867" x2="47337" y2="3623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61"/>
                  </a:ext>
                </a:extLst>
              </a:blip>
              <a:stretch>
                <a:fillRect/>
              </a:stretch>
            </p:blipFill>
            <p:spPr>
              <a:xfrm flipH="1">
                <a:off x="312458" y="5779495"/>
                <a:ext cx="1049715" cy="1049715"/>
              </a:xfrm>
              <a:prstGeom prst="rect">
                <a:avLst/>
              </a:prstGeom>
            </p:spPr>
          </p:pic>
        </p:grpSp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BE60F667-97AF-CF5B-CEFA-E9F7D50E7FEE}"/>
                </a:ext>
              </a:extLst>
            </p:cNvPr>
            <p:cNvGrpSpPr/>
            <p:nvPr/>
          </p:nvGrpSpPr>
          <p:grpSpPr>
            <a:xfrm>
              <a:off x="634005" y="6076775"/>
              <a:ext cx="401222" cy="539496"/>
              <a:chOff x="-4981776" y="-799586"/>
              <a:chExt cx="7489919" cy="4432616"/>
            </a:xfrm>
            <a:scene3d>
              <a:camera prst="orthographicFront">
                <a:rot lat="20712631" lon="1423656" rev="19997482"/>
              </a:camera>
              <a:lightRig rig="threePt" dir="t"/>
            </a:scene3d>
          </p:grpSpPr>
          <p:sp>
            <p:nvSpPr>
              <p:cNvPr id="461" name="Rectangle 460">
                <a:extLst>
                  <a:ext uri="{FF2B5EF4-FFF2-40B4-BE49-F238E27FC236}">
                    <a16:creationId xmlns:a16="http://schemas.microsoft.com/office/drawing/2014/main" id="{16122485-B279-1FA1-F929-F22E0B20F5AB}"/>
                  </a:ext>
                </a:extLst>
              </p:cNvPr>
              <p:cNvSpPr/>
              <p:nvPr/>
            </p:nvSpPr>
            <p:spPr>
              <a:xfrm>
                <a:off x="-4981776" y="-799586"/>
                <a:ext cx="7489919" cy="4432616"/>
              </a:xfrm>
              <a:prstGeom prst="rect">
                <a:avLst/>
              </a:prstGeom>
              <a:solidFill>
                <a:schemeClr val="bg1"/>
              </a:solidFill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62" name="Picture 461">
                <a:extLst>
                  <a:ext uri="{FF2B5EF4-FFF2-40B4-BE49-F238E27FC236}">
                    <a16:creationId xmlns:a16="http://schemas.microsoft.com/office/drawing/2014/main" id="{008667F6-8F19-A947-769B-F9405756B9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2"/>
              <a:srcRect/>
              <a:stretch/>
            </p:blipFill>
            <p:spPr>
              <a:xfrm>
                <a:off x="-4981776" y="-797182"/>
                <a:ext cx="7489919" cy="4430212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sp3d/>
            </p:spPr>
          </p:pic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B34ABF5-8D01-510E-CA4A-F1D04AB4D6B8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25179" y="-243731"/>
            <a:ext cx="3091282" cy="30866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36E97D-564B-01AE-A72C-F0135C7E5D54}"/>
              </a:ext>
            </a:extLst>
          </p:cNvPr>
          <p:cNvSpPr/>
          <p:nvPr/>
        </p:nvSpPr>
        <p:spPr>
          <a:xfrm>
            <a:off x="-488601" y="5866374"/>
            <a:ext cx="2667000" cy="40468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2575">
              <a:defRPr/>
            </a:pPr>
            <a:endParaRPr lang="en-US" sz="1013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598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2.48366E-6 L 0.06392 -2.48366E-6 L 0.12311 -2.48366E-6 L 0.18908 0.00123 L 0.28204 0.0047 L 0.35196 0.00552 L 0.41493 0.0047 L 0.52431 0.01614 L 0.52873 0.01716 L 0.61064 0.01696 L 0.72175 0.02982 L 0.73548 0.03166 " pathEditMode="relative" rAng="0" ptsTypes="AAAAAAAAAAAA">
                                      <p:cBhvr>
                                        <p:cTn id="6" dur="20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7" y="15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190C2-5A1C-312C-17D6-B401E7948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BE8B3F-DA67-C89E-1A0B-FC0B8B0985FC}"/>
              </a:ext>
            </a:extLst>
          </p:cNvPr>
          <p:cNvGrpSpPr/>
          <p:nvPr/>
        </p:nvGrpSpPr>
        <p:grpSpPr>
          <a:xfrm>
            <a:off x="-7524" y="-36972"/>
            <a:ext cx="13964824" cy="7949072"/>
            <a:chOff x="-3762" y="-28902"/>
            <a:chExt cx="13825124" cy="78093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1AF507-844C-2C52-ACFE-6D9FAFC5D2D9}"/>
                </a:ext>
              </a:extLst>
            </p:cNvPr>
            <p:cNvSpPr/>
            <p:nvPr/>
          </p:nvSpPr>
          <p:spPr>
            <a:xfrm>
              <a:off x="0" y="0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E2AACC6-17F9-08FB-F0C9-5D9220DC899A}"/>
                </a:ext>
              </a:extLst>
            </p:cNvPr>
            <p:cNvGrpSpPr/>
            <p:nvPr/>
          </p:nvGrpSpPr>
          <p:grpSpPr>
            <a:xfrm rot="10800000">
              <a:off x="-3762" y="-28902"/>
              <a:ext cx="13821362" cy="1929879"/>
              <a:chOff x="-47304" y="722896"/>
              <a:chExt cx="13825124" cy="2476465"/>
            </a:xfrm>
          </p:grpSpPr>
          <p:sp>
            <p:nvSpPr>
              <p:cNvPr id="10" name="Right Triangle 9">
                <a:extLst>
                  <a:ext uri="{FF2B5EF4-FFF2-40B4-BE49-F238E27FC236}">
                    <a16:creationId xmlns:a16="http://schemas.microsoft.com/office/drawing/2014/main" id="{43B4EF84-427C-AB33-11D6-50744FF2B7B6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Triangle 10">
                <a:extLst>
                  <a:ext uri="{FF2B5EF4-FFF2-40B4-BE49-F238E27FC236}">
                    <a16:creationId xmlns:a16="http://schemas.microsoft.com/office/drawing/2014/main" id="{6364000D-32B0-2771-7BE8-1AE452B9F68A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F3B768B-80F1-2211-19DD-19D302AD3882}"/>
                </a:ext>
              </a:extLst>
            </p:cNvPr>
            <p:cNvGrpSpPr/>
            <p:nvPr/>
          </p:nvGrpSpPr>
          <p:grpSpPr>
            <a:xfrm>
              <a:off x="0" y="5850591"/>
              <a:ext cx="13821362" cy="1929879"/>
              <a:chOff x="-47304" y="722896"/>
              <a:chExt cx="13825124" cy="2476465"/>
            </a:xfrm>
          </p:grpSpPr>
          <p:sp>
            <p:nvSpPr>
              <p:cNvPr id="8" name="Right Triangle 7">
                <a:extLst>
                  <a:ext uri="{FF2B5EF4-FFF2-40B4-BE49-F238E27FC236}">
                    <a16:creationId xmlns:a16="http://schemas.microsoft.com/office/drawing/2014/main" id="{315F1E49-EDEB-8DE1-C6D9-E0CDA3C951FB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01729BD3-373D-EE0E-5AF4-35F980959077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910141A-137D-5B9F-4FB2-9D769BC1AB61}"/>
              </a:ext>
            </a:extLst>
          </p:cNvPr>
          <p:cNvSpPr txBox="1"/>
          <p:nvPr/>
        </p:nvSpPr>
        <p:spPr>
          <a:xfrm>
            <a:off x="1236981" y="2132284"/>
            <a:ext cx="1134363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u="sng">
                <a:latin typeface="Book Antiqua" panose="02040602050305030304" pitchFamily="18" charset="0"/>
              </a:rPr>
              <a:t>PRODUCTION</a:t>
            </a:r>
          </a:p>
          <a:p>
            <a:pPr algn="ctr"/>
            <a:r>
              <a:rPr lang="en-US" sz="11500" b="1" u="sng">
                <a:latin typeface="Book Antiqua" panose="02040602050305030304" pitchFamily="18" charset="0"/>
              </a:rPr>
              <a:t>WORKSHEET</a:t>
            </a:r>
          </a:p>
        </p:txBody>
      </p:sp>
    </p:spTree>
    <p:extLst>
      <p:ext uri="{BB962C8B-B14F-4D97-AF65-F5344CB8AC3E}">
        <p14:creationId xmlns:p14="http://schemas.microsoft.com/office/powerpoint/2010/main" val="14065980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580FA0F3-2319-4125-5816-AA19721FEDA0}"/>
              </a:ext>
            </a:extLst>
          </p:cNvPr>
          <p:cNvSpPr/>
          <p:nvPr/>
        </p:nvSpPr>
        <p:spPr>
          <a:xfrm>
            <a:off x="1980385" y="152400"/>
            <a:ext cx="9623204" cy="746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114550" y="798831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184901" y="269876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95501" y="7394575"/>
            <a:ext cx="215963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08365" y="7394575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66144" y="7397750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3441" y="6481445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7409" y="7026275"/>
            <a:ext cx="136144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5900" y="6844665"/>
            <a:ext cx="126619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2300" y="7159513"/>
            <a:ext cx="2594610" cy="194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7627899" y="2707995"/>
            <a:ext cx="482498" cy="2241063"/>
            <a:chOff x="5780328" y="2714914"/>
            <a:chExt cx="482498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B5165B-1D7F-C732-A8BA-E22EA135500C}"/>
              </a:ext>
            </a:extLst>
          </p:cNvPr>
          <p:cNvGrpSpPr/>
          <p:nvPr/>
        </p:nvGrpSpPr>
        <p:grpSpPr>
          <a:xfrm>
            <a:off x="9880600" y="2707995"/>
            <a:ext cx="285958" cy="2244645"/>
            <a:chOff x="8112447" y="4753545"/>
            <a:chExt cx="285958" cy="2244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73E695B-57C2-B0C6-23CB-CECAE1ED10A7}"/>
                </a:ext>
              </a:extLst>
            </p:cNvPr>
            <p:cNvGrpSpPr/>
            <p:nvPr/>
          </p:nvGrpSpPr>
          <p:grpSpPr>
            <a:xfrm>
              <a:off x="8112447" y="4753545"/>
              <a:ext cx="284092" cy="2244645"/>
              <a:chOff x="8112447" y="4753545"/>
              <a:chExt cx="284092" cy="22446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6F5CF3-B0DD-869B-B6E0-CBAC52D43B39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56C914-8009-D720-93AF-E0DDE53B413B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5EA5CE-C929-8F35-7359-EA093471CC19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24C72E-5D48-DD65-1614-ED6AFF93FB71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438910-1A73-29BA-A843-263815367011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2ED3F5-965C-9020-4402-E08D46E2C17F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EECF5AB-6ABC-4D2B-2E3E-56F13BE3300B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4E480F-1FA1-74B0-B374-93F78E2949D2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AA0FF36-0F9A-FAD7-F0C5-CDFBAD034C98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072960D-AB56-AA4D-AA52-D16965C3DFFF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F67CC5-9CFB-9593-B2E8-38C0B9D23AD9}"/>
                </a:ext>
              </a:extLst>
            </p:cNvPr>
            <p:cNvSpPr txBox="1"/>
            <p:nvPr/>
          </p:nvSpPr>
          <p:spPr>
            <a:xfrm>
              <a:off x="8117559" y="61911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0C868994-64BA-F98C-2F7B-D4CD643CF17C}"/>
              </a:ext>
            </a:extLst>
          </p:cNvPr>
          <p:cNvSpPr/>
          <p:nvPr/>
        </p:nvSpPr>
        <p:spPr>
          <a:xfrm>
            <a:off x="8666682" y="1905001"/>
            <a:ext cx="516087" cy="29851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608A8A-61B4-40AB-2B7E-54DBCCDDED81}"/>
              </a:ext>
            </a:extLst>
          </p:cNvPr>
          <p:cNvSpPr txBox="1"/>
          <p:nvPr/>
        </p:nvSpPr>
        <p:spPr>
          <a:xfrm>
            <a:off x="2051670" y="4939605"/>
            <a:ext cx="9551919" cy="1384995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txBody>
          <a:bodyPr wrap="square" rtlCol="0">
            <a:spAutoFit/>
          </a:bodyPr>
          <a:lstStyle/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2800"/>
              <a:t>1 Adult tray sold ( 1 Caesar Salad, 1 apple, 1 roasted potato wedge, and 1 chocolate milk).Entered in </a:t>
            </a:r>
            <a:r>
              <a:rPr lang="en-US" sz="2800" b="1"/>
              <a:t>Column8.</a:t>
            </a:r>
            <a:endParaRPr lang="en-US" sz="1000"/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2800"/>
              <a:t>5 Potato wedges &amp; 1 orange will be entered in </a:t>
            </a:r>
            <a:r>
              <a:rPr lang="en-US" sz="2800" b="1"/>
              <a:t>Column 9</a:t>
            </a:r>
            <a:r>
              <a:rPr lang="en-US" sz="2800"/>
              <a:t>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C11252-A414-02F1-3ABA-54C6B131616A}"/>
              </a:ext>
            </a:extLst>
          </p:cNvPr>
          <p:cNvSpPr txBox="1"/>
          <p:nvPr/>
        </p:nvSpPr>
        <p:spPr>
          <a:xfrm>
            <a:off x="2807811" y="3598232"/>
            <a:ext cx="1190873" cy="107873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1E77D9B-2229-234D-82EF-52B6324CE9B9}"/>
              </a:ext>
            </a:extLst>
          </p:cNvPr>
          <p:cNvSpPr txBox="1"/>
          <p:nvPr/>
        </p:nvSpPr>
        <p:spPr>
          <a:xfrm>
            <a:off x="2715855" y="3551244"/>
            <a:ext cx="13773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13C8CF-15D6-49AD-FAF2-52EA7B8DEB6D}"/>
              </a:ext>
            </a:extLst>
          </p:cNvPr>
          <p:cNvSpPr txBox="1"/>
          <p:nvPr/>
        </p:nvSpPr>
        <p:spPr>
          <a:xfrm>
            <a:off x="2133022" y="3606286"/>
            <a:ext cx="391379" cy="107180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C0B1B33-8DBD-FDFA-EDB2-34F5E51DC403}"/>
              </a:ext>
            </a:extLst>
          </p:cNvPr>
          <p:cNvSpPr txBox="1"/>
          <p:nvPr/>
        </p:nvSpPr>
        <p:spPr>
          <a:xfrm>
            <a:off x="2069267" y="3551244"/>
            <a:ext cx="4530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1198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ECA17C-F49C-7005-8827-45CAE54317F0}"/>
              </a:ext>
            </a:extLst>
          </p:cNvPr>
          <p:cNvSpPr txBox="1"/>
          <p:nvPr/>
        </p:nvSpPr>
        <p:spPr>
          <a:xfrm>
            <a:off x="2337568" y="4949058"/>
            <a:ext cx="8980122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Column 8: </a:t>
            </a:r>
            <a:r>
              <a:rPr lang="en-US" sz="2800"/>
              <a:t>Input Number of Employees &amp; Adult Customers who purchased or received a </a:t>
            </a:r>
            <a:r>
              <a:rPr lang="en-US" sz="2800" b="1"/>
              <a:t>Full Meal</a:t>
            </a:r>
            <a:r>
              <a:rPr lang="en-US" sz="2800"/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D8635C-8C4D-1F88-C857-B52C4FFB641F}"/>
              </a:ext>
            </a:extLst>
          </p:cNvPr>
          <p:cNvSpPr txBox="1"/>
          <p:nvPr/>
        </p:nvSpPr>
        <p:spPr>
          <a:xfrm>
            <a:off x="2337568" y="5925969"/>
            <a:ext cx="8980122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Column 9: </a:t>
            </a:r>
            <a:r>
              <a:rPr lang="en-US" sz="2800"/>
              <a:t>Input the number of </a:t>
            </a:r>
            <a:r>
              <a:rPr lang="en-US" sz="2800" i="1"/>
              <a:t>A LA Carte Sales </a:t>
            </a:r>
            <a:r>
              <a:rPr lang="en-US" sz="2800"/>
              <a:t>and items that are burned or non-reimbursable.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BF806EE-DC85-7142-7A4F-BE4C99A9900D}"/>
              </a:ext>
            </a:extLst>
          </p:cNvPr>
          <p:cNvSpPr/>
          <p:nvPr/>
        </p:nvSpPr>
        <p:spPr>
          <a:xfrm>
            <a:off x="8149802" y="1905001"/>
            <a:ext cx="473817" cy="29851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0CADF40-2DE3-EFE6-91EE-F4C9F0BBCBC7}"/>
              </a:ext>
            </a:extLst>
          </p:cNvPr>
          <p:cNvGrpSpPr/>
          <p:nvPr/>
        </p:nvGrpSpPr>
        <p:grpSpPr>
          <a:xfrm>
            <a:off x="8110791" y="2361475"/>
            <a:ext cx="607750" cy="2521575"/>
            <a:chOff x="6701631" y="2355225"/>
            <a:chExt cx="607750" cy="2521575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20F40D9C-764C-DC58-24EB-90634672C81C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1C73A5A-FD01-9B04-6E5E-CF20A382C8B9}"/>
                </a:ext>
              </a:extLst>
            </p:cNvPr>
            <p:cNvSpPr txBox="1"/>
            <p:nvPr/>
          </p:nvSpPr>
          <p:spPr>
            <a:xfrm>
              <a:off x="6982047" y="2355225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38375ED-F512-FD7B-0E38-7F9966436BDC}"/>
                </a:ext>
              </a:extLst>
            </p:cNvPr>
            <p:cNvSpPr txBox="1"/>
            <p:nvPr/>
          </p:nvSpPr>
          <p:spPr>
            <a:xfrm>
              <a:off x="6701631" y="235522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A37FF13-AD6C-4F44-A405-7C1E08DC009F}"/>
              </a:ext>
            </a:extLst>
          </p:cNvPr>
          <p:cNvGrpSpPr/>
          <p:nvPr/>
        </p:nvGrpSpPr>
        <p:grpSpPr>
          <a:xfrm>
            <a:off x="8137026" y="2707995"/>
            <a:ext cx="289865" cy="2241063"/>
            <a:chOff x="6257425" y="2707994"/>
            <a:chExt cx="289865" cy="2241063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A15A493-8895-BC58-1710-BA428F62836C}"/>
                </a:ext>
              </a:extLst>
            </p:cNvPr>
            <p:cNvGrpSpPr/>
            <p:nvPr/>
          </p:nvGrpSpPr>
          <p:grpSpPr>
            <a:xfrm>
              <a:off x="6257425" y="2707994"/>
              <a:ext cx="280846" cy="2241063"/>
              <a:chOff x="6705600" y="2707994"/>
              <a:chExt cx="280846" cy="2241063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E9E398E0-9414-C0EC-AAF5-89EC45410FEF}"/>
                  </a:ext>
                </a:extLst>
              </p:cNvPr>
              <p:cNvSpPr txBox="1"/>
              <p:nvPr/>
            </p:nvSpPr>
            <p:spPr>
              <a:xfrm>
                <a:off x="6705600" y="414867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445DD79-D16D-12ED-992B-781086F9A866}"/>
                  </a:ext>
                </a:extLst>
              </p:cNvPr>
              <p:cNvSpPr txBox="1"/>
              <p:nvPr/>
            </p:nvSpPr>
            <p:spPr>
              <a:xfrm>
                <a:off x="6705600" y="3026937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E537BA9-AA9E-82F5-995E-B6E6477DA25F}"/>
                  </a:ext>
                </a:extLst>
              </p:cNvPr>
              <p:cNvSpPr txBox="1"/>
              <p:nvPr/>
            </p:nvSpPr>
            <p:spPr>
              <a:xfrm>
                <a:off x="6705600" y="2707994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1400" b="1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77B7964-5E0B-5086-0D82-2B383E8C89EE}"/>
                  </a:ext>
                </a:extLst>
              </p:cNvPr>
              <p:cNvSpPr txBox="1"/>
              <p:nvPr/>
            </p:nvSpPr>
            <p:spPr>
              <a:xfrm>
                <a:off x="6705600" y="3498280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12A38F2-26D6-ABFE-F697-96CE108A78AA}"/>
                  </a:ext>
                </a:extLst>
              </p:cNvPr>
              <p:cNvSpPr txBox="1"/>
              <p:nvPr/>
            </p:nvSpPr>
            <p:spPr>
              <a:xfrm>
                <a:off x="6705600" y="3661011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9E9BBA10-AFC1-A081-C711-49AFB1FA650C}"/>
                  </a:ext>
                </a:extLst>
              </p:cNvPr>
              <p:cNvSpPr txBox="1"/>
              <p:nvPr/>
            </p:nvSpPr>
            <p:spPr>
              <a:xfrm>
                <a:off x="6705600" y="4485903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55A0344-C918-84E8-2E28-B140F61A5C11}"/>
                  </a:ext>
                </a:extLst>
              </p:cNvPr>
              <p:cNvSpPr txBox="1"/>
              <p:nvPr/>
            </p:nvSpPr>
            <p:spPr>
              <a:xfrm>
                <a:off x="6705600" y="4641280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3DAE279-5DFB-43FF-5A31-FEA20E77B19E}"/>
                </a:ext>
              </a:extLst>
            </p:cNvPr>
            <p:cNvSpPr txBox="1"/>
            <p:nvPr/>
          </p:nvSpPr>
          <p:spPr>
            <a:xfrm>
              <a:off x="6266444" y="32040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F8E9E5B4-4F39-D08D-AD27-21C85200AD61}"/>
              </a:ext>
            </a:extLst>
          </p:cNvPr>
          <p:cNvSpPr txBox="1"/>
          <p:nvPr/>
        </p:nvSpPr>
        <p:spPr>
          <a:xfrm>
            <a:off x="8359274" y="302556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396431D-2638-4639-B719-BD5D9C97FB4E}"/>
              </a:ext>
            </a:extLst>
          </p:cNvPr>
          <p:cNvSpPr txBox="1"/>
          <p:nvPr/>
        </p:nvSpPr>
        <p:spPr>
          <a:xfrm>
            <a:off x="8369697" y="44739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E64643C-8D57-9417-643E-FF4831AB1937}"/>
              </a:ext>
            </a:extLst>
          </p:cNvPr>
          <p:cNvSpPr txBox="1"/>
          <p:nvPr/>
        </p:nvSpPr>
        <p:spPr>
          <a:xfrm>
            <a:off x="8362290" y="34878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9EE3B58-CAFF-1DBB-047C-32396DB9B25E}"/>
              </a:ext>
            </a:extLst>
          </p:cNvPr>
          <p:cNvSpPr txBox="1"/>
          <p:nvPr/>
        </p:nvSpPr>
        <p:spPr>
          <a:xfrm>
            <a:off x="8356600" y="31836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AC08ABC-F3E6-8190-69DF-7DC93602A3DC}"/>
              </a:ext>
            </a:extLst>
          </p:cNvPr>
          <p:cNvSpPr txBox="1"/>
          <p:nvPr/>
        </p:nvSpPr>
        <p:spPr>
          <a:xfrm>
            <a:off x="8807747" y="3505201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F7E7D13-9931-6922-73CE-E774B2CEEBAA}"/>
              </a:ext>
            </a:extLst>
          </p:cNvPr>
          <p:cNvSpPr txBox="1"/>
          <p:nvPr/>
        </p:nvSpPr>
        <p:spPr>
          <a:xfrm>
            <a:off x="8811743" y="3659287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FFCB1E9-3C7A-A74B-C5C2-76E95CF0BDD0}"/>
              </a:ext>
            </a:extLst>
          </p:cNvPr>
          <p:cNvSpPr txBox="1"/>
          <p:nvPr/>
        </p:nvSpPr>
        <p:spPr>
          <a:xfrm>
            <a:off x="6347623" y="278884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05B76B1-D9B9-A700-8ECD-54BAA9F9535E}"/>
              </a:ext>
            </a:extLst>
          </p:cNvPr>
          <p:cNvSpPr/>
          <p:nvPr/>
        </p:nvSpPr>
        <p:spPr>
          <a:xfrm>
            <a:off x="36044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66ECD4-0F2F-82FE-7A86-1B153542F634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45" name="object 3">
            <a:extLst>
              <a:ext uri="{FF2B5EF4-FFF2-40B4-BE49-F238E27FC236}">
                <a16:creationId xmlns:a16="http://schemas.microsoft.com/office/drawing/2014/main" id="{006379E0-4DC6-61C0-F9FA-69129798D13D}"/>
              </a:ext>
            </a:extLst>
          </p:cNvPr>
          <p:cNvSpPr/>
          <p:nvPr/>
        </p:nvSpPr>
        <p:spPr>
          <a:xfrm>
            <a:off x="2178050" y="228601"/>
            <a:ext cx="1974850" cy="513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150436-86BB-0C18-BD9E-9B51C8F38002}"/>
              </a:ext>
            </a:extLst>
          </p:cNvPr>
          <p:cNvGrpSpPr/>
          <p:nvPr/>
        </p:nvGrpSpPr>
        <p:grpSpPr>
          <a:xfrm>
            <a:off x="2331858" y="942322"/>
            <a:ext cx="766557" cy="246221"/>
            <a:chOff x="2331858" y="942322"/>
            <a:chExt cx="766557" cy="24622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73F3182-091F-0972-E7EC-4845B4919BAF}"/>
                </a:ext>
              </a:extLst>
            </p:cNvPr>
            <p:cNvSpPr/>
            <p:nvPr/>
          </p:nvSpPr>
          <p:spPr>
            <a:xfrm>
              <a:off x="2397700" y="1009178"/>
              <a:ext cx="378491" cy="91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641F647-59A6-DCA7-B443-3A39B450E198}"/>
                </a:ext>
              </a:extLst>
            </p:cNvPr>
            <p:cNvSpPr txBox="1"/>
            <p:nvPr/>
          </p:nvSpPr>
          <p:spPr>
            <a:xfrm>
              <a:off x="2331858" y="942322"/>
              <a:ext cx="7665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8/19/2025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51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1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1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7" grpId="0" animBg="1"/>
      <p:bldP spid="54" grpId="0" animBg="1"/>
      <p:bldP spid="54" grpId="1" animBg="1"/>
      <p:bldP spid="55" grpId="0" animBg="1"/>
      <p:bldP spid="55" grpId="1" animBg="1"/>
      <p:bldP spid="56" grpId="0" animBg="1"/>
      <p:bldP spid="9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4BADC7-DBEA-97C7-D02B-AF28F781BFAF}"/>
              </a:ext>
            </a:extLst>
          </p:cNvPr>
          <p:cNvSpPr/>
          <p:nvPr/>
        </p:nvSpPr>
        <p:spPr>
          <a:xfrm>
            <a:off x="1980385" y="152400"/>
            <a:ext cx="9623204" cy="746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2C74C6A-C154-7A13-00DF-0B9BC8599A3A}"/>
              </a:ext>
            </a:extLst>
          </p:cNvPr>
          <p:cNvSpPr/>
          <p:nvPr/>
        </p:nvSpPr>
        <p:spPr>
          <a:xfrm>
            <a:off x="2481620" y="5188439"/>
            <a:ext cx="8980122" cy="1283075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114550" y="798831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184901" y="269876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95501" y="7394575"/>
            <a:ext cx="215963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08365" y="7394575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66144" y="7397750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3441" y="6481445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7409" y="7026275"/>
            <a:ext cx="136144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5900" y="6844665"/>
            <a:ext cx="126619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2300" y="7188850"/>
            <a:ext cx="2594610" cy="194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7627899" y="2707995"/>
            <a:ext cx="482498" cy="2241063"/>
            <a:chOff x="5780328" y="2714914"/>
            <a:chExt cx="482498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D5E29929-58EA-004D-2261-2CAC73C658BF}"/>
              </a:ext>
            </a:extLst>
          </p:cNvPr>
          <p:cNvSpPr/>
          <p:nvPr/>
        </p:nvSpPr>
        <p:spPr>
          <a:xfrm>
            <a:off x="7594600" y="1905001"/>
            <a:ext cx="539496" cy="29851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B5165B-1D7F-C732-A8BA-E22EA135500C}"/>
              </a:ext>
            </a:extLst>
          </p:cNvPr>
          <p:cNvGrpSpPr/>
          <p:nvPr/>
        </p:nvGrpSpPr>
        <p:grpSpPr>
          <a:xfrm>
            <a:off x="9880600" y="2707995"/>
            <a:ext cx="285958" cy="2244645"/>
            <a:chOff x="8112447" y="4753545"/>
            <a:chExt cx="285958" cy="2244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73E695B-57C2-B0C6-23CB-CECAE1ED10A7}"/>
                </a:ext>
              </a:extLst>
            </p:cNvPr>
            <p:cNvGrpSpPr/>
            <p:nvPr/>
          </p:nvGrpSpPr>
          <p:grpSpPr>
            <a:xfrm>
              <a:off x="8112447" y="4753545"/>
              <a:ext cx="284092" cy="2244645"/>
              <a:chOff x="8112447" y="4753545"/>
              <a:chExt cx="284092" cy="22446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6F5CF3-B0DD-869B-B6E0-CBAC52D43B39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56C914-8009-D720-93AF-E0DDE53B413B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5EA5CE-C929-8F35-7359-EA093471CC19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24C72E-5D48-DD65-1614-ED6AFF93FB71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438910-1A73-29BA-A843-263815367011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2ED3F5-965C-9020-4402-E08D46E2C17F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EECF5AB-6ABC-4D2B-2E3E-56F13BE3300B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4E480F-1FA1-74B0-B374-93F78E2949D2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AA0FF36-0F9A-FAD7-F0C5-CDFBAD034C98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072960D-AB56-AA4D-AA52-D16965C3DFFF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F67CC5-9CFB-9593-B2E8-38C0B9D23AD9}"/>
                </a:ext>
              </a:extLst>
            </p:cNvPr>
            <p:cNvSpPr txBox="1"/>
            <p:nvPr/>
          </p:nvSpPr>
          <p:spPr>
            <a:xfrm>
              <a:off x="8117559" y="61911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0C868994-64BA-F98C-2F7B-D4CD643CF17C}"/>
              </a:ext>
            </a:extLst>
          </p:cNvPr>
          <p:cNvSpPr/>
          <p:nvPr/>
        </p:nvSpPr>
        <p:spPr>
          <a:xfrm>
            <a:off x="9748871" y="1905001"/>
            <a:ext cx="539496" cy="29851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C8BFF3-77CD-F216-CFE8-BF9BF2D36DCF}"/>
              </a:ext>
            </a:extLst>
          </p:cNvPr>
          <p:cNvSpPr txBox="1"/>
          <p:nvPr/>
        </p:nvSpPr>
        <p:spPr>
          <a:xfrm>
            <a:off x="2461441" y="5225975"/>
            <a:ext cx="898012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/>
              <a:t>Column 12: </a:t>
            </a:r>
            <a:r>
              <a:rPr lang="en-US" sz="2500"/>
              <a:t>Amount Used is calculated by using simple subtraction math. CMS will automatically fill in when input into OneSource.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D513F-3E5F-A99D-2968-9798E57FF46A}"/>
              </a:ext>
            </a:extLst>
          </p:cNvPr>
          <p:cNvSpPr txBox="1"/>
          <p:nvPr/>
        </p:nvSpPr>
        <p:spPr>
          <a:xfrm>
            <a:off x="10393255" y="3025563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CAC0E1-F31C-B0A5-94B6-80DC6B57F4E8}"/>
              </a:ext>
            </a:extLst>
          </p:cNvPr>
          <p:cNvSpPr txBox="1"/>
          <p:nvPr/>
        </p:nvSpPr>
        <p:spPr>
          <a:xfrm>
            <a:off x="10393255" y="270581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29C7659-584A-8075-E163-D2A888E9443D}"/>
              </a:ext>
            </a:extLst>
          </p:cNvPr>
          <p:cNvSpPr txBox="1"/>
          <p:nvPr/>
        </p:nvSpPr>
        <p:spPr>
          <a:xfrm>
            <a:off x="10393255" y="286802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0FDF3CF-DE63-9F5F-2F35-6D59B4829EFD}"/>
              </a:ext>
            </a:extLst>
          </p:cNvPr>
          <p:cNvSpPr txBox="1"/>
          <p:nvPr/>
        </p:nvSpPr>
        <p:spPr>
          <a:xfrm>
            <a:off x="10347569" y="319050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345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3F041E0-3668-A786-C427-BFD62D4298E1}"/>
              </a:ext>
            </a:extLst>
          </p:cNvPr>
          <p:cNvSpPr txBox="1"/>
          <p:nvPr/>
        </p:nvSpPr>
        <p:spPr>
          <a:xfrm>
            <a:off x="10347569" y="334231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145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8D25B5E-1CE1-8B0A-B037-7DD7BB7B86DE}"/>
              </a:ext>
            </a:extLst>
          </p:cNvPr>
          <p:cNvSpPr txBox="1"/>
          <p:nvPr/>
        </p:nvSpPr>
        <p:spPr>
          <a:xfrm>
            <a:off x="10347569" y="350478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198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1F8C32-726D-7B55-1278-A9326D86E537}"/>
              </a:ext>
            </a:extLst>
          </p:cNvPr>
          <p:cNvSpPr txBox="1"/>
          <p:nvPr/>
        </p:nvSpPr>
        <p:spPr>
          <a:xfrm>
            <a:off x="10347569" y="366780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295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B6641CA-1ADD-A2A7-4B83-48AB78B4EB66}"/>
              </a:ext>
            </a:extLst>
          </p:cNvPr>
          <p:cNvSpPr txBox="1"/>
          <p:nvPr/>
        </p:nvSpPr>
        <p:spPr>
          <a:xfrm>
            <a:off x="10393255" y="397914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97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96CB037-4885-C479-A83C-AFED2AC5D0DF}"/>
              </a:ext>
            </a:extLst>
          </p:cNvPr>
          <p:cNvSpPr txBox="1"/>
          <p:nvPr/>
        </p:nvSpPr>
        <p:spPr>
          <a:xfrm>
            <a:off x="10347569" y="415437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447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02773F1-5844-6B40-5E25-E7CACC3571A6}"/>
              </a:ext>
            </a:extLst>
          </p:cNvPr>
          <p:cNvSpPr txBox="1"/>
          <p:nvPr/>
        </p:nvSpPr>
        <p:spPr>
          <a:xfrm>
            <a:off x="10347569" y="447485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247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D475D4D-D5C8-D80D-E4F5-E98E58A04A66}"/>
              </a:ext>
            </a:extLst>
          </p:cNvPr>
          <p:cNvSpPr txBox="1"/>
          <p:nvPr/>
        </p:nvSpPr>
        <p:spPr>
          <a:xfrm>
            <a:off x="10393255" y="4638727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59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9A98333-A983-7DCF-2F02-E60DF2C65328}"/>
              </a:ext>
            </a:extLst>
          </p:cNvPr>
          <p:cNvSpPr/>
          <p:nvPr/>
        </p:nvSpPr>
        <p:spPr>
          <a:xfrm>
            <a:off x="10315144" y="1903042"/>
            <a:ext cx="523631" cy="2985123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82FC0F-F2E6-2CA3-0A75-7C1B2D1F6925}"/>
              </a:ext>
            </a:extLst>
          </p:cNvPr>
          <p:cNvSpPr txBox="1"/>
          <p:nvPr/>
        </p:nvSpPr>
        <p:spPr>
          <a:xfrm>
            <a:off x="2797713" y="3603329"/>
            <a:ext cx="1427171" cy="107180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748726-137E-265A-E41A-92E00E69FF7C}"/>
              </a:ext>
            </a:extLst>
          </p:cNvPr>
          <p:cNvSpPr txBox="1"/>
          <p:nvPr/>
        </p:nvSpPr>
        <p:spPr>
          <a:xfrm>
            <a:off x="2715855" y="3551244"/>
            <a:ext cx="13773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61811B-B7C1-0F36-D4A3-A4713B8437C2}"/>
              </a:ext>
            </a:extLst>
          </p:cNvPr>
          <p:cNvSpPr txBox="1"/>
          <p:nvPr/>
        </p:nvSpPr>
        <p:spPr>
          <a:xfrm>
            <a:off x="2133022" y="3585814"/>
            <a:ext cx="500080" cy="124695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EE3B7AB-A864-65E1-D761-C39885C04ECE}"/>
              </a:ext>
            </a:extLst>
          </p:cNvPr>
          <p:cNvSpPr txBox="1"/>
          <p:nvPr/>
        </p:nvSpPr>
        <p:spPr>
          <a:xfrm>
            <a:off x="2058767" y="3560085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1198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3D1516-BC04-64E5-9214-6832407287EA}"/>
              </a:ext>
            </a:extLst>
          </p:cNvPr>
          <p:cNvSpPr txBox="1"/>
          <p:nvPr/>
        </p:nvSpPr>
        <p:spPr>
          <a:xfrm>
            <a:off x="8807747" y="3505201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C0BEF9-BEDA-BF53-23CF-510B87F0BFCD}"/>
              </a:ext>
            </a:extLst>
          </p:cNvPr>
          <p:cNvSpPr txBox="1"/>
          <p:nvPr/>
        </p:nvSpPr>
        <p:spPr>
          <a:xfrm>
            <a:off x="8811743" y="3659287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683E6CF-3B90-C104-8559-D8F9DDCEA60A}"/>
              </a:ext>
            </a:extLst>
          </p:cNvPr>
          <p:cNvSpPr txBox="1"/>
          <p:nvPr/>
        </p:nvSpPr>
        <p:spPr>
          <a:xfrm>
            <a:off x="8359274" y="302556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01C7273-F9D1-7922-734E-019A56FE08D6}"/>
              </a:ext>
            </a:extLst>
          </p:cNvPr>
          <p:cNvSpPr txBox="1"/>
          <p:nvPr/>
        </p:nvSpPr>
        <p:spPr>
          <a:xfrm>
            <a:off x="8369697" y="44739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D3999B8-5953-5893-176E-4817576FFB0C}"/>
              </a:ext>
            </a:extLst>
          </p:cNvPr>
          <p:cNvSpPr txBox="1"/>
          <p:nvPr/>
        </p:nvSpPr>
        <p:spPr>
          <a:xfrm>
            <a:off x="8362290" y="34878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632328F-51A2-F7ED-EB48-BCF9BEC351E9}"/>
              </a:ext>
            </a:extLst>
          </p:cNvPr>
          <p:cNvSpPr txBox="1"/>
          <p:nvPr/>
        </p:nvSpPr>
        <p:spPr>
          <a:xfrm>
            <a:off x="8356600" y="31836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6D168A1-4ABB-0937-DE58-3DD07621D47D}"/>
              </a:ext>
            </a:extLst>
          </p:cNvPr>
          <p:cNvGrpSpPr/>
          <p:nvPr/>
        </p:nvGrpSpPr>
        <p:grpSpPr>
          <a:xfrm>
            <a:off x="8137025" y="2707995"/>
            <a:ext cx="280846" cy="2241063"/>
            <a:chOff x="6705600" y="2707994"/>
            <a:chExt cx="280846" cy="224106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A772AF3-E5FF-A5B5-1105-B781BF222DC0}"/>
                </a:ext>
              </a:extLst>
            </p:cNvPr>
            <p:cNvSpPr txBox="1"/>
            <p:nvPr/>
          </p:nvSpPr>
          <p:spPr>
            <a:xfrm>
              <a:off x="6705600" y="41486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8631B44-5F69-6019-09AC-B4AA23A5CE2E}"/>
                </a:ext>
              </a:extLst>
            </p:cNvPr>
            <p:cNvSpPr txBox="1"/>
            <p:nvPr/>
          </p:nvSpPr>
          <p:spPr>
            <a:xfrm>
              <a:off x="6705600" y="3026937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EBC9B81-4BCF-AF56-EBA5-966DC62573DA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808F19C-54F8-C2B7-0A29-B6A5FAA68C79}"/>
                </a:ext>
              </a:extLst>
            </p:cNvPr>
            <p:cNvSpPr txBox="1"/>
            <p:nvPr/>
          </p:nvSpPr>
          <p:spPr>
            <a:xfrm>
              <a:off x="6705600" y="3498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E280DB4-1377-51A1-48EB-D466754B3418}"/>
                </a:ext>
              </a:extLst>
            </p:cNvPr>
            <p:cNvSpPr txBox="1"/>
            <p:nvPr/>
          </p:nvSpPr>
          <p:spPr>
            <a:xfrm>
              <a:off x="6705600" y="3661011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20FEEC5-DB64-C251-E815-31D1FE8F24BF}"/>
                </a:ext>
              </a:extLst>
            </p:cNvPr>
            <p:cNvSpPr txBox="1"/>
            <p:nvPr/>
          </p:nvSpPr>
          <p:spPr>
            <a:xfrm>
              <a:off x="6705600" y="4485903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B082117B-BE4A-88EC-64A3-79F0DF6969F4}"/>
                </a:ext>
              </a:extLst>
            </p:cNvPr>
            <p:cNvSpPr txBox="1"/>
            <p:nvPr/>
          </p:nvSpPr>
          <p:spPr>
            <a:xfrm>
              <a:off x="6705600" y="4641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CB4312D-4AF1-514A-88FD-FC84B57B05B7}"/>
              </a:ext>
            </a:extLst>
          </p:cNvPr>
          <p:cNvGrpSpPr/>
          <p:nvPr/>
        </p:nvGrpSpPr>
        <p:grpSpPr>
          <a:xfrm>
            <a:off x="8110791" y="2361475"/>
            <a:ext cx="607750" cy="2521575"/>
            <a:chOff x="6701631" y="2355225"/>
            <a:chExt cx="607750" cy="2521575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8D780185-3EAF-57D8-89C9-0C01DAD44307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9812F98-B64B-2BB5-2805-1D7A75ECC6F6}"/>
                </a:ext>
              </a:extLst>
            </p:cNvPr>
            <p:cNvSpPr txBox="1"/>
            <p:nvPr/>
          </p:nvSpPr>
          <p:spPr>
            <a:xfrm>
              <a:off x="6982047" y="2355225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B53D05A-89D3-8CC5-A53A-A0E5A5A07A12}"/>
                </a:ext>
              </a:extLst>
            </p:cNvPr>
            <p:cNvSpPr txBox="1"/>
            <p:nvPr/>
          </p:nvSpPr>
          <p:spPr>
            <a:xfrm>
              <a:off x="6701631" y="235522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E0F62E7-194E-E0CC-F377-EEE4D134F161}"/>
              </a:ext>
            </a:extLst>
          </p:cNvPr>
          <p:cNvSpPr txBox="1"/>
          <p:nvPr/>
        </p:nvSpPr>
        <p:spPr>
          <a:xfrm>
            <a:off x="8146044" y="320407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DB248C-931D-F6F6-C9DE-EB0E35E1FC07}"/>
              </a:ext>
            </a:extLst>
          </p:cNvPr>
          <p:cNvSpPr txBox="1"/>
          <p:nvPr/>
        </p:nvSpPr>
        <p:spPr>
          <a:xfrm>
            <a:off x="63508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1E31140-48EF-BC19-95F8-604709C50289}"/>
              </a:ext>
            </a:extLst>
          </p:cNvPr>
          <p:cNvSpPr/>
          <p:nvPr/>
        </p:nvSpPr>
        <p:spPr>
          <a:xfrm>
            <a:off x="36044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AEE467E-D1EF-C437-D1E7-85289835D137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52" name="object 3">
            <a:extLst>
              <a:ext uri="{FF2B5EF4-FFF2-40B4-BE49-F238E27FC236}">
                <a16:creationId xmlns:a16="http://schemas.microsoft.com/office/drawing/2014/main" id="{DE9AF91F-47A3-A4C2-8324-2644AA7358CD}"/>
              </a:ext>
            </a:extLst>
          </p:cNvPr>
          <p:cNvSpPr/>
          <p:nvPr/>
        </p:nvSpPr>
        <p:spPr>
          <a:xfrm>
            <a:off x="2178050" y="228601"/>
            <a:ext cx="1974850" cy="513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2FC42EC-7311-0FED-2E74-20C1682A2895}"/>
              </a:ext>
            </a:extLst>
          </p:cNvPr>
          <p:cNvSpPr/>
          <p:nvPr/>
        </p:nvSpPr>
        <p:spPr>
          <a:xfrm>
            <a:off x="2397700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ACA808-E967-06C7-52FA-855C339B5F54}"/>
              </a:ext>
            </a:extLst>
          </p:cNvPr>
          <p:cNvSpPr txBox="1"/>
          <p:nvPr/>
        </p:nvSpPr>
        <p:spPr>
          <a:xfrm>
            <a:off x="2331858" y="942322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8/19/2025</a:t>
            </a:r>
          </a:p>
        </p:txBody>
      </p:sp>
    </p:spTree>
    <p:extLst>
      <p:ext uri="{BB962C8B-B14F-4D97-AF65-F5344CB8AC3E}">
        <p14:creationId xmlns:p14="http://schemas.microsoft.com/office/powerpoint/2010/main" val="302793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2B8016EB-74A1-5A7B-D593-D84D8008EC17}"/>
              </a:ext>
            </a:extLst>
          </p:cNvPr>
          <p:cNvSpPr/>
          <p:nvPr/>
        </p:nvSpPr>
        <p:spPr>
          <a:xfrm>
            <a:off x="2418739" y="5251564"/>
            <a:ext cx="8980122" cy="844437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114550" y="798831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6184901" y="269876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95501" y="7394575"/>
            <a:ext cx="215963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08365" y="7394575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66144" y="7397750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23441" y="6481445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7409" y="7026275"/>
            <a:ext cx="136144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65900" y="6844665"/>
            <a:ext cx="126619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42300" y="7012814"/>
            <a:ext cx="2594610" cy="194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7627899" y="2707995"/>
            <a:ext cx="482498" cy="2241063"/>
            <a:chOff x="5780328" y="2714914"/>
            <a:chExt cx="482498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B5165B-1D7F-C732-A8BA-E22EA135500C}"/>
              </a:ext>
            </a:extLst>
          </p:cNvPr>
          <p:cNvGrpSpPr/>
          <p:nvPr/>
        </p:nvGrpSpPr>
        <p:grpSpPr>
          <a:xfrm>
            <a:off x="9880600" y="2707995"/>
            <a:ext cx="285958" cy="2244645"/>
            <a:chOff x="8112447" y="4753545"/>
            <a:chExt cx="285958" cy="2244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73E695B-57C2-B0C6-23CB-CECAE1ED10A7}"/>
                </a:ext>
              </a:extLst>
            </p:cNvPr>
            <p:cNvGrpSpPr/>
            <p:nvPr/>
          </p:nvGrpSpPr>
          <p:grpSpPr>
            <a:xfrm>
              <a:off x="8112447" y="4753545"/>
              <a:ext cx="284092" cy="2244645"/>
              <a:chOff x="8112447" y="4753545"/>
              <a:chExt cx="284092" cy="22446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6F5CF3-B0DD-869B-B6E0-CBAC52D43B39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656C914-8009-D720-93AF-E0DDE53B413B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35EA5CE-C929-8F35-7359-EA093471CC19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24C72E-5D48-DD65-1614-ED6AFF93FB71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7438910-1A73-29BA-A843-263815367011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2ED3F5-965C-9020-4402-E08D46E2C17F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EECF5AB-6ABC-4D2B-2E3E-56F13BE3300B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24E480F-1FA1-74B0-B374-93F78E2949D2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AA0FF36-0F9A-FAD7-F0C5-CDFBAD034C98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072960D-AB56-AA4D-AA52-D16965C3DFFF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F67CC5-9CFB-9593-B2E8-38C0B9D23AD9}"/>
                </a:ext>
              </a:extLst>
            </p:cNvPr>
            <p:cNvSpPr txBox="1"/>
            <p:nvPr/>
          </p:nvSpPr>
          <p:spPr>
            <a:xfrm>
              <a:off x="8117559" y="61911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4BD513F-3E5F-A99D-2968-9798E57FF46A}"/>
              </a:ext>
            </a:extLst>
          </p:cNvPr>
          <p:cNvSpPr txBox="1"/>
          <p:nvPr/>
        </p:nvSpPr>
        <p:spPr>
          <a:xfrm>
            <a:off x="10393255" y="3025563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CAC0E1-F31C-B0A5-94B6-80DC6B57F4E8}"/>
              </a:ext>
            </a:extLst>
          </p:cNvPr>
          <p:cNvSpPr txBox="1"/>
          <p:nvPr/>
        </p:nvSpPr>
        <p:spPr>
          <a:xfrm>
            <a:off x="10393255" y="270581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29C7659-584A-8075-E163-D2A888E9443D}"/>
              </a:ext>
            </a:extLst>
          </p:cNvPr>
          <p:cNvSpPr txBox="1"/>
          <p:nvPr/>
        </p:nvSpPr>
        <p:spPr>
          <a:xfrm>
            <a:off x="10393255" y="286802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0FDF3CF-DE63-9F5F-2F35-6D59B4829EFD}"/>
              </a:ext>
            </a:extLst>
          </p:cNvPr>
          <p:cNvSpPr txBox="1"/>
          <p:nvPr/>
        </p:nvSpPr>
        <p:spPr>
          <a:xfrm>
            <a:off x="10347569" y="319050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345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3F041E0-3668-A786-C427-BFD62D4298E1}"/>
              </a:ext>
            </a:extLst>
          </p:cNvPr>
          <p:cNvSpPr txBox="1"/>
          <p:nvPr/>
        </p:nvSpPr>
        <p:spPr>
          <a:xfrm>
            <a:off x="10347569" y="334231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145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8D25B5E-1CE1-8B0A-B037-7DD7BB7B86DE}"/>
              </a:ext>
            </a:extLst>
          </p:cNvPr>
          <p:cNvSpPr txBox="1"/>
          <p:nvPr/>
        </p:nvSpPr>
        <p:spPr>
          <a:xfrm>
            <a:off x="10347569" y="350478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198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11F8C32-726D-7B55-1278-A9326D86E537}"/>
              </a:ext>
            </a:extLst>
          </p:cNvPr>
          <p:cNvSpPr txBox="1"/>
          <p:nvPr/>
        </p:nvSpPr>
        <p:spPr>
          <a:xfrm>
            <a:off x="10347569" y="366780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295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B6641CA-1ADD-A2A7-4B83-48AB78B4EB66}"/>
              </a:ext>
            </a:extLst>
          </p:cNvPr>
          <p:cNvSpPr txBox="1"/>
          <p:nvPr/>
        </p:nvSpPr>
        <p:spPr>
          <a:xfrm>
            <a:off x="10393255" y="397914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97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96CB037-4885-C479-A83C-AFED2AC5D0DF}"/>
              </a:ext>
            </a:extLst>
          </p:cNvPr>
          <p:cNvSpPr txBox="1"/>
          <p:nvPr/>
        </p:nvSpPr>
        <p:spPr>
          <a:xfrm>
            <a:off x="10347569" y="415437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447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02773F1-5844-6B40-5E25-E7CACC3571A6}"/>
              </a:ext>
            </a:extLst>
          </p:cNvPr>
          <p:cNvSpPr txBox="1"/>
          <p:nvPr/>
        </p:nvSpPr>
        <p:spPr>
          <a:xfrm>
            <a:off x="10347569" y="447485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247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D475D4D-D5C8-D80D-E4F5-E98E58A04A66}"/>
              </a:ext>
            </a:extLst>
          </p:cNvPr>
          <p:cNvSpPr txBox="1"/>
          <p:nvPr/>
        </p:nvSpPr>
        <p:spPr>
          <a:xfrm>
            <a:off x="10393255" y="4638727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608A8A-61B4-40AB-2B7E-54DBCCDDED81}"/>
              </a:ext>
            </a:extLst>
          </p:cNvPr>
          <p:cNvSpPr txBox="1"/>
          <p:nvPr/>
        </p:nvSpPr>
        <p:spPr>
          <a:xfrm>
            <a:off x="2418740" y="5205436"/>
            <a:ext cx="8980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Senior or staff will sign their first or last name with a pen and turn into manager for final review and submission.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87F0D84-0CAB-A67D-F319-2EC1E88441A0}"/>
              </a:ext>
            </a:extLst>
          </p:cNvPr>
          <p:cNvSpPr txBox="1"/>
          <p:nvPr/>
        </p:nvSpPr>
        <p:spPr>
          <a:xfrm>
            <a:off x="3937001" y="6774301"/>
            <a:ext cx="207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Brush Script MT" panose="03060802040406070304" pitchFamily="66" charset="0"/>
              </a:rPr>
              <a:t>Gomez Adams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2B91316-93BA-E7F9-27A0-16AF4C48693D}"/>
              </a:ext>
            </a:extLst>
          </p:cNvPr>
          <p:cNvSpPr txBox="1"/>
          <p:nvPr/>
        </p:nvSpPr>
        <p:spPr>
          <a:xfrm>
            <a:off x="2797713" y="3585814"/>
            <a:ext cx="1457423" cy="107180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DD6A42-06D5-4C3E-6735-F6E2BD15F317}"/>
              </a:ext>
            </a:extLst>
          </p:cNvPr>
          <p:cNvSpPr txBox="1"/>
          <p:nvPr/>
        </p:nvSpPr>
        <p:spPr>
          <a:xfrm>
            <a:off x="2715855" y="3551244"/>
            <a:ext cx="13773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D323BBE-AE2A-E569-3CD8-44914C41842F}"/>
              </a:ext>
            </a:extLst>
          </p:cNvPr>
          <p:cNvSpPr txBox="1"/>
          <p:nvPr/>
        </p:nvSpPr>
        <p:spPr>
          <a:xfrm>
            <a:off x="2133022" y="3585814"/>
            <a:ext cx="441116" cy="107180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B2F8E2-7DFE-6B13-BF54-DCC4FDEDDF17}"/>
              </a:ext>
            </a:extLst>
          </p:cNvPr>
          <p:cNvSpPr txBox="1"/>
          <p:nvPr/>
        </p:nvSpPr>
        <p:spPr>
          <a:xfrm>
            <a:off x="2058767" y="3560085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1198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119708-3DEB-C0C8-D8AA-76754C388C08}"/>
              </a:ext>
            </a:extLst>
          </p:cNvPr>
          <p:cNvSpPr txBox="1"/>
          <p:nvPr/>
        </p:nvSpPr>
        <p:spPr>
          <a:xfrm>
            <a:off x="8807747" y="3505201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C96CAD4-822E-205D-B186-B3AD77BA2A0E}"/>
              </a:ext>
            </a:extLst>
          </p:cNvPr>
          <p:cNvSpPr txBox="1"/>
          <p:nvPr/>
        </p:nvSpPr>
        <p:spPr>
          <a:xfrm>
            <a:off x="8811743" y="3659287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F619084-822A-89B6-DB32-EAB78EBDC3F9}"/>
              </a:ext>
            </a:extLst>
          </p:cNvPr>
          <p:cNvSpPr txBox="1"/>
          <p:nvPr/>
        </p:nvSpPr>
        <p:spPr>
          <a:xfrm>
            <a:off x="8359274" y="302556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DB3DD4B-ABD3-C239-7CDC-ED32A1F82BEC}"/>
              </a:ext>
            </a:extLst>
          </p:cNvPr>
          <p:cNvSpPr txBox="1"/>
          <p:nvPr/>
        </p:nvSpPr>
        <p:spPr>
          <a:xfrm>
            <a:off x="8369697" y="44739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3283DD-715F-6072-D07A-D1491C16954B}"/>
              </a:ext>
            </a:extLst>
          </p:cNvPr>
          <p:cNvSpPr txBox="1"/>
          <p:nvPr/>
        </p:nvSpPr>
        <p:spPr>
          <a:xfrm>
            <a:off x="8362290" y="34878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B3D0C34-F7E7-7DF6-2D31-13F210B29C74}"/>
              </a:ext>
            </a:extLst>
          </p:cNvPr>
          <p:cNvSpPr txBox="1"/>
          <p:nvPr/>
        </p:nvSpPr>
        <p:spPr>
          <a:xfrm>
            <a:off x="8356600" y="31836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4BAADD-8F7E-51CD-EAA2-E57D60CC2D94}"/>
              </a:ext>
            </a:extLst>
          </p:cNvPr>
          <p:cNvGrpSpPr/>
          <p:nvPr/>
        </p:nvGrpSpPr>
        <p:grpSpPr>
          <a:xfrm>
            <a:off x="8137025" y="2707995"/>
            <a:ext cx="280846" cy="2241063"/>
            <a:chOff x="6705600" y="2707994"/>
            <a:chExt cx="280846" cy="224106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12D4367-D498-521A-9A2D-0ED47DB25E26}"/>
                </a:ext>
              </a:extLst>
            </p:cNvPr>
            <p:cNvSpPr txBox="1"/>
            <p:nvPr/>
          </p:nvSpPr>
          <p:spPr>
            <a:xfrm>
              <a:off x="6705600" y="41486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3502C76-41FD-C060-A08B-723ACAE1241B}"/>
                </a:ext>
              </a:extLst>
            </p:cNvPr>
            <p:cNvSpPr txBox="1"/>
            <p:nvPr/>
          </p:nvSpPr>
          <p:spPr>
            <a:xfrm>
              <a:off x="6705600" y="3026937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51D711A-5585-35B2-9BE2-BD9B5C9DB398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8EC506B-5141-B659-0376-98B8DA4C6AD5}"/>
                </a:ext>
              </a:extLst>
            </p:cNvPr>
            <p:cNvSpPr txBox="1"/>
            <p:nvPr/>
          </p:nvSpPr>
          <p:spPr>
            <a:xfrm>
              <a:off x="6705600" y="3498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EDF7C4A-5D4B-C77C-6776-D16F2BF84C92}"/>
                </a:ext>
              </a:extLst>
            </p:cNvPr>
            <p:cNvSpPr txBox="1"/>
            <p:nvPr/>
          </p:nvSpPr>
          <p:spPr>
            <a:xfrm>
              <a:off x="6705600" y="3661011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D1A8E9E-8664-BF50-EF18-104FAD5B39B7}"/>
                </a:ext>
              </a:extLst>
            </p:cNvPr>
            <p:cNvSpPr txBox="1"/>
            <p:nvPr/>
          </p:nvSpPr>
          <p:spPr>
            <a:xfrm>
              <a:off x="6705600" y="4485903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89239AF-9357-1F79-66F2-102F003155C2}"/>
                </a:ext>
              </a:extLst>
            </p:cNvPr>
            <p:cNvSpPr txBox="1"/>
            <p:nvPr/>
          </p:nvSpPr>
          <p:spPr>
            <a:xfrm>
              <a:off x="6705600" y="4641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6B9F90-D7AE-F711-965A-90C0DA3505CF}"/>
              </a:ext>
            </a:extLst>
          </p:cNvPr>
          <p:cNvGrpSpPr/>
          <p:nvPr/>
        </p:nvGrpSpPr>
        <p:grpSpPr>
          <a:xfrm>
            <a:off x="8110791" y="2361475"/>
            <a:ext cx="607750" cy="2521575"/>
            <a:chOff x="6701631" y="2355225"/>
            <a:chExt cx="607750" cy="2521575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B9C610A-0AD5-055E-B929-17C798461ED1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93BB8D6-AA8F-4850-57F5-16D28B420D09}"/>
                </a:ext>
              </a:extLst>
            </p:cNvPr>
            <p:cNvSpPr txBox="1"/>
            <p:nvPr/>
          </p:nvSpPr>
          <p:spPr>
            <a:xfrm>
              <a:off x="6982047" y="2355225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161E7D5-4454-F3F4-0221-BD99800F5EAA}"/>
                </a:ext>
              </a:extLst>
            </p:cNvPr>
            <p:cNvSpPr txBox="1"/>
            <p:nvPr/>
          </p:nvSpPr>
          <p:spPr>
            <a:xfrm>
              <a:off x="6701631" y="235522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BF2CBA7-EEA5-5CC8-9E6D-54D590D42EC7}"/>
              </a:ext>
            </a:extLst>
          </p:cNvPr>
          <p:cNvSpPr txBox="1"/>
          <p:nvPr/>
        </p:nvSpPr>
        <p:spPr>
          <a:xfrm>
            <a:off x="8146044" y="320407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B1CF00-5664-9032-F980-B8B365E34937}"/>
              </a:ext>
            </a:extLst>
          </p:cNvPr>
          <p:cNvSpPr txBox="1"/>
          <p:nvPr/>
        </p:nvSpPr>
        <p:spPr>
          <a:xfrm>
            <a:off x="63508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B5CFE6D-6701-1F33-9F37-5135265F5E40}"/>
              </a:ext>
            </a:extLst>
          </p:cNvPr>
          <p:cNvSpPr/>
          <p:nvPr/>
        </p:nvSpPr>
        <p:spPr>
          <a:xfrm>
            <a:off x="36044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552C86-03ED-3221-5F8E-CACD0430FD34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08D9BF0-7836-80B1-D846-2CCD710E7F03}"/>
              </a:ext>
            </a:extLst>
          </p:cNvPr>
          <p:cNvSpPr/>
          <p:nvPr/>
        </p:nvSpPr>
        <p:spPr>
          <a:xfrm>
            <a:off x="2397700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FF80AA6-24E7-835D-B152-91291A8727A9}"/>
              </a:ext>
            </a:extLst>
          </p:cNvPr>
          <p:cNvSpPr txBox="1"/>
          <p:nvPr/>
        </p:nvSpPr>
        <p:spPr>
          <a:xfrm>
            <a:off x="2331858" y="942322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8/19/2025</a:t>
            </a:r>
          </a:p>
        </p:txBody>
      </p:sp>
    </p:spTree>
    <p:extLst>
      <p:ext uri="{BB962C8B-B14F-4D97-AF65-F5344CB8AC3E}">
        <p14:creationId xmlns:p14="http://schemas.microsoft.com/office/powerpoint/2010/main" val="225278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6DFC2F-1FD1-A214-AA98-1F97B5CF2A19}"/>
              </a:ext>
            </a:extLst>
          </p:cNvPr>
          <p:cNvSpPr/>
          <p:nvPr/>
        </p:nvSpPr>
        <p:spPr>
          <a:xfrm>
            <a:off x="1879600" y="0"/>
            <a:ext cx="10058400" cy="7772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8"/>
          <p:cNvSpPr txBox="1"/>
          <p:nvPr/>
        </p:nvSpPr>
        <p:spPr>
          <a:xfrm>
            <a:off x="2133022" y="5103049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114550" y="798831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829560" y="269202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8768" y="7581570"/>
            <a:ext cx="215963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71632" y="7581570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29411" y="7604174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37409" y="7026275"/>
            <a:ext cx="136144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19181" y="7014936"/>
            <a:ext cx="126619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75044" y="7335002"/>
            <a:ext cx="2594610" cy="194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09FC96-2E79-DB41-C4BC-36DBBC4872E6}"/>
              </a:ext>
            </a:extLst>
          </p:cNvPr>
          <p:cNvGrpSpPr/>
          <p:nvPr/>
        </p:nvGrpSpPr>
        <p:grpSpPr>
          <a:xfrm>
            <a:off x="7627899" y="2707995"/>
            <a:ext cx="482498" cy="2241063"/>
            <a:chOff x="5780328" y="2714914"/>
            <a:chExt cx="482498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10C933-E5F6-A586-662F-DEB9E4A78CEE}"/>
                </a:ext>
              </a:extLst>
            </p:cNvPr>
            <p:cNvSpPr txBox="1"/>
            <p:nvPr/>
          </p:nvSpPr>
          <p:spPr>
            <a:xfrm>
              <a:off x="5780328" y="415559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B07379-D532-5B2B-A783-CE188B6BF8D4}"/>
                </a:ext>
              </a:extLst>
            </p:cNvPr>
            <p:cNvSpPr txBox="1"/>
            <p:nvPr/>
          </p:nvSpPr>
          <p:spPr>
            <a:xfrm>
              <a:off x="5780328" y="399457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3ACCC3-C6EA-9DF2-1335-67B0FED75038}"/>
                </a:ext>
              </a:extLst>
            </p:cNvPr>
            <p:cNvSpPr txBox="1"/>
            <p:nvPr/>
          </p:nvSpPr>
          <p:spPr>
            <a:xfrm>
              <a:off x="5848130" y="288395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D4DD20-EC78-3124-4B3E-D84F894B4368}"/>
                </a:ext>
              </a:extLst>
            </p:cNvPr>
            <p:cNvSpPr txBox="1"/>
            <p:nvPr/>
          </p:nvSpPr>
          <p:spPr>
            <a:xfrm>
              <a:off x="5848130" y="3033857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6F00345-F56D-11FF-975C-30893C5D1CB1}"/>
                </a:ext>
              </a:extLst>
            </p:cNvPr>
            <p:cNvSpPr txBox="1"/>
            <p:nvPr/>
          </p:nvSpPr>
          <p:spPr>
            <a:xfrm>
              <a:off x="5835306" y="271491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527CAD2-885D-3919-BF00-3FE33A0B561E}"/>
                </a:ext>
              </a:extLst>
            </p:cNvPr>
            <p:cNvSpPr txBox="1"/>
            <p:nvPr/>
          </p:nvSpPr>
          <p:spPr>
            <a:xfrm>
              <a:off x="5789620" y="32004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155881-743B-74E6-FFFA-F80058BC0714}"/>
                </a:ext>
              </a:extLst>
            </p:cNvPr>
            <p:cNvSpPr txBox="1"/>
            <p:nvPr/>
          </p:nvSpPr>
          <p:spPr>
            <a:xfrm>
              <a:off x="5789620" y="33528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1055C9-67AC-D232-8E31-946AF1EE127A}"/>
                </a:ext>
              </a:extLst>
            </p:cNvPr>
            <p:cNvSpPr txBox="1"/>
            <p:nvPr/>
          </p:nvSpPr>
          <p:spPr>
            <a:xfrm>
              <a:off x="5789620" y="35052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5B5743-90D1-9086-9CA0-0DAF4D09BFEB}"/>
                </a:ext>
              </a:extLst>
            </p:cNvPr>
            <p:cNvSpPr txBox="1"/>
            <p:nvPr/>
          </p:nvSpPr>
          <p:spPr>
            <a:xfrm>
              <a:off x="5784941" y="366793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E70352-4568-0F88-5397-3293B5B8DDB8}"/>
                </a:ext>
              </a:extLst>
            </p:cNvPr>
            <p:cNvSpPr txBox="1"/>
            <p:nvPr/>
          </p:nvSpPr>
          <p:spPr>
            <a:xfrm>
              <a:off x="5784941" y="44928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8547DF-1F91-D54C-3F43-4EB1F2AC09FF}"/>
                </a:ext>
              </a:extLst>
            </p:cNvPr>
            <p:cNvSpPr txBox="1"/>
            <p:nvPr/>
          </p:nvSpPr>
          <p:spPr>
            <a:xfrm>
              <a:off x="5848130" y="464820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87F0D84-0CAB-A67D-F319-2EC1E88441A0}"/>
              </a:ext>
            </a:extLst>
          </p:cNvPr>
          <p:cNvSpPr txBox="1"/>
          <p:nvPr/>
        </p:nvSpPr>
        <p:spPr>
          <a:xfrm>
            <a:off x="3616452" y="6895885"/>
            <a:ext cx="207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Brush Script MT" panose="03060802040406070304" pitchFamily="66" charset="0"/>
              </a:rPr>
              <a:t>Gomez Adams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D4623A1-DF10-C63C-CAC5-219C6932FEC6}"/>
              </a:ext>
            </a:extLst>
          </p:cNvPr>
          <p:cNvSpPr txBox="1"/>
          <p:nvPr/>
        </p:nvSpPr>
        <p:spPr>
          <a:xfrm>
            <a:off x="2794022" y="3607639"/>
            <a:ext cx="1314365" cy="109209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7044E61-4832-677A-2F29-CC325861BF95}"/>
              </a:ext>
            </a:extLst>
          </p:cNvPr>
          <p:cNvSpPr txBox="1"/>
          <p:nvPr/>
        </p:nvSpPr>
        <p:spPr>
          <a:xfrm>
            <a:off x="2736766" y="3539691"/>
            <a:ext cx="13773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C32BC76-5117-30B7-9DE0-E4D435E281A7}"/>
              </a:ext>
            </a:extLst>
          </p:cNvPr>
          <p:cNvSpPr txBox="1"/>
          <p:nvPr/>
        </p:nvSpPr>
        <p:spPr>
          <a:xfrm>
            <a:off x="2133022" y="3595844"/>
            <a:ext cx="351851" cy="108501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7A555D-4E5A-E17F-385B-6BC7850A8607}"/>
              </a:ext>
            </a:extLst>
          </p:cNvPr>
          <p:cNvSpPr txBox="1"/>
          <p:nvPr/>
        </p:nvSpPr>
        <p:spPr>
          <a:xfrm>
            <a:off x="2072893" y="3550946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1198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EBD534-FA47-C812-6455-B506AC57C395}"/>
              </a:ext>
            </a:extLst>
          </p:cNvPr>
          <p:cNvSpPr txBox="1"/>
          <p:nvPr/>
        </p:nvSpPr>
        <p:spPr>
          <a:xfrm>
            <a:off x="3210404" y="1410057"/>
            <a:ext cx="593432" cy="4001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/>
              <a:t>596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1621291-AA41-2174-8CE3-A447C3B4E5BE}"/>
              </a:ext>
            </a:extLst>
          </p:cNvPr>
          <p:cNvSpPr txBox="1"/>
          <p:nvPr/>
        </p:nvSpPr>
        <p:spPr>
          <a:xfrm>
            <a:off x="3591404" y="1219200"/>
            <a:ext cx="593432" cy="4001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/>
              <a:t>592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1650330-1D72-4D47-E18E-ACBDD76ACFF0}"/>
              </a:ext>
            </a:extLst>
          </p:cNvPr>
          <p:cNvGrpSpPr/>
          <p:nvPr/>
        </p:nvGrpSpPr>
        <p:grpSpPr>
          <a:xfrm>
            <a:off x="9880600" y="2707995"/>
            <a:ext cx="285958" cy="2244645"/>
            <a:chOff x="8112447" y="4753545"/>
            <a:chExt cx="285958" cy="2244645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313AE23-231F-74A8-CCFC-72D5B1F169B0}"/>
                </a:ext>
              </a:extLst>
            </p:cNvPr>
            <p:cNvGrpSpPr/>
            <p:nvPr/>
          </p:nvGrpSpPr>
          <p:grpSpPr>
            <a:xfrm>
              <a:off x="8112447" y="4753545"/>
              <a:ext cx="284092" cy="2244645"/>
              <a:chOff x="8112447" y="4753545"/>
              <a:chExt cx="284092" cy="2244645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177E8E0-25AB-B978-2996-286D8CF583AF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4BB8067-EB88-15AA-2EE2-1013246B59DB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7CF28A1-B350-E153-329C-92CB0C596DAD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583C061-3F2C-7B39-D19B-5E08BBEB49F9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97D43F9-73E1-64EB-FF23-72AF661989F3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18B98DB-4A69-025B-44A0-718F15209DE5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60F1241-504F-CD40-1570-ADF61D189BDB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3C4D72AE-B9F7-5C33-29B6-02F96BB91455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8DF2757-C05D-7136-0058-722569B326C2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EA8ECB28-F99F-CF1D-758D-32A8D7A2AD78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13A22B0-0C96-0519-3BB6-96409C912D91}"/>
                </a:ext>
              </a:extLst>
            </p:cNvPr>
            <p:cNvSpPr txBox="1"/>
            <p:nvPr/>
          </p:nvSpPr>
          <p:spPr>
            <a:xfrm>
              <a:off x="8117559" y="61911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BFF910C2-4FCD-2F45-E51E-E01B20F24AAD}"/>
              </a:ext>
            </a:extLst>
          </p:cNvPr>
          <p:cNvSpPr txBox="1"/>
          <p:nvPr/>
        </p:nvSpPr>
        <p:spPr>
          <a:xfrm>
            <a:off x="10393255" y="3025563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47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93723E0-E063-EEAB-632F-7CF54A808274}"/>
              </a:ext>
            </a:extLst>
          </p:cNvPr>
          <p:cNvSpPr txBox="1"/>
          <p:nvPr/>
        </p:nvSpPr>
        <p:spPr>
          <a:xfrm>
            <a:off x="10393255" y="270581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57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7350AC9-FF52-F95F-EEFD-9C25AFDB580D}"/>
              </a:ext>
            </a:extLst>
          </p:cNvPr>
          <p:cNvSpPr txBox="1"/>
          <p:nvPr/>
        </p:nvSpPr>
        <p:spPr>
          <a:xfrm>
            <a:off x="10393255" y="286802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6DABFE9-CDF1-4017-B9D5-70E62D7EA7F9}"/>
              </a:ext>
            </a:extLst>
          </p:cNvPr>
          <p:cNvSpPr txBox="1"/>
          <p:nvPr/>
        </p:nvSpPr>
        <p:spPr>
          <a:xfrm>
            <a:off x="10347569" y="319050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345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45DC99-83F5-6F80-6757-88A75F451BDC}"/>
              </a:ext>
            </a:extLst>
          </p:cNvPr>
          <p:cNvSpPr txBox="1"/>
          <p:nvPr/>
        </p:nvSpPr>
        <p:spPr>
          <a:xfrm>
            <a:off x="10347569" y="334231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145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3F76CF7-DBFE-5F77-2696-5D12DE34AB89}"/>
              </a:ext>
            </a:extLst>
          </p:cNvPr>
          <p:cNvSpPr txBox="1"/>
          <p:nvPr/>
        </p:nvSpPr>
        <p:spPr>
          <a:xfrm>
            <a:off x="10347569" y="350478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198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85E60D8-17A8-0BD8-1326-C00F69BE2FE3}"/>
              </a:ext>
            </a:extLst>
          </p:cNvPr>
          <p:cNvSpPr txBox="1"/>
          <p:nvPr/>
        </p:nvSpPr>
        <p:spPr>
          <a:xfrm>
            <a:off x="10347569" y="366780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295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8D9654A-7D77-EACD-B646-CF35DE5D5032}"/>
              </a:ext>
            </a:extLst>
          </p:cNvPr>
          <p:cNvSpPr txBox="1"/>
          <p:nvPr/>
        </p:nvSpPr>
        <p:spPr>
          <a:xfrm>
            <a:off x="10393255" y="397914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97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06AA17B-BA58-D53F-44D6-AB868F89EA37}"/>
              </a:ext>
            </a:extLst>
          </p:cNvPr>
          <p:cNvSpPr txBox="1"/>
          <p:nvPr/>
        </p:nvSpPr>
        <p:spPr>
          <a:xfrm>
            <a:off x="10347569" y="415437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447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7A114CB-D86E-F379-6C10-BF4518D0E22C}"/>
              </a:ext>
            </a:extLst>
          </p:cNvPr>
          <p:cNvSpPr txBox="1"/>
          <p:nvPr/>
        </p:nvSpPr>
        <p:spPr>
          <a:xfrm>
            <a:off x="10347569" y="447485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247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FA00888-2A24-EFC1-0573-EBAE444A52D2}"/>
              </a:ext>
            </a:extLst>
          </p:cNvPr>
          <p:cNvSpPr txBox="1"/>
          <p:nvPr/>
        </p:nvSpPr>
        <p:spPr>
          <a:xfrm>
            <a:off x="10393255" y="4638727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59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F51DE4B3-8ADA-3C6A-C581-09467A8FA996}"/>
              </a:ext>
            </a:extLst>
          </p:cNvPr>
          <p:cNvSpPr txBox="1"/>
          <p:nvPr/>
        </p:nvSpPr>
        <p:spPr>
          <a:xfrm>
            <a:off x="8807747" y="3505201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39D3CF8-FE7F-E4B7-F0BC-8623794AAC62}"/>
              </a:ext>
            </a:extLst>
          </p:cNvPr>
          <p:cNvSpPr txBox="1"/>
          <p:nvPr/>
        </p:nvSpPr>
        <p:spPr>
          <a:xfrm>
            <a:off x="8811743" y="3659287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832C12F-27BE-388A-368B-AC528A123A2A}"/>
              </a:ext>
            </a:extLst>
          </p:cNvPr>
          <p:cNvSpPr txBox="1"/>
          <p:nvPr/>
        </p:nvSpPr>
        <p:spPr>
          <a:xfrm>
            <a:off x="8359274" y="302556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6FCAB7D-98FA-26AE-D03B-C7E731C4EB28}"/>
              </a:ext>
            </a:extLst>
          </p:cNvPr>
          <p:cNvSpPr txBox="1"/>
          <p:nvPr/>
        </p:nvSpPr>
        <p:spPr>
          <a:xfrm>
            <a:off x="8369697" y="44739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C5B4C4B-CCE7-2D3A-3371-A32C0ED3CCF8}"/>
              </a:ext>
            </a:extLst>
          </p:cNvPr>
          <p:cNvSpPr txBox="1"/>
          <p:nvPr/>
        </p:nvSpPr>
        <p:spPr>
          <a:xfrm>
            <a:off x="8362290" y="34878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95D60DB-35AD-58B1-7EDE-1B46F1C5C10C}"/>
              </a:ext>
            </a:extLst>
          </p:cNvPr>
          <p:cNvSpPr txBox="1"/>
          <p:nvPr/>
        </p:nvSpPr>
        <p:spPr>
          <a:xfrm>
            <a:off x="8356600" y="31836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F55D9A6-4915-F108-BB73-15DC22178BD1}"/>
              </a:ext>
            </a:extLst>
          </p:cNvPr>
          <p:cNvGrpSpPr/>
          <p:nvPr/>
        </p:nvGrpSpPr>
        <p:grpSpPr>
          <a:xfrm>
            <a:off x="8137025" y="2707995"/>
            <a:ext cx="280846" cy="2241063"/>
            <a:chOff x="6705600" y="2707994"/>
            <a:chExt cx="280846" cy="2241063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E34F143-B7F6-9735-CCA2-C3F2728947F7}"/>
                </a:ext>
              </a:extLst>
            </p:cNvPr>
            <p:cNvSpPr txBox="1"/>
            <p:nvPr/>
          </p:nvSpPr>
          <p:spPr>
            <a:xfrm>
              <a:off x="6705600" y="41486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B320DAD-A8CC-6540-7972-DDF3ED94CF1C}"/>
                </a:ext>
              </a:extLst>
            </p:cNvPr>
            <p:cNvSpPr txBox="1"/>
            <p:nvPr/>
          </p:nvSpPr>
          <p:spPr>
            <a:xfrm>
              <a:off x="6705600" y="3026937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688FCEA-A388-980E-6F1B-4EB751229198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4AF3F80C-8EF1-52CD-3D3F-09190CA8EEB3}"/>
                </a:ext>
              </a:extLst>
            </p:cNvPr>
            <p:cNvSpPr txBox="1"/>
            <p:nvPr/>
          </p:nvSpPr>
          <p:spPr>
            <a:xfrm>
              <a:off x="6705600" y="3498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FD27900-DD2C-011F-9DD8-9AE1B5B6C048}"/>
                </a:ext>
              </a:extLst>
            </p:cNvPr>
            <p:cNvSpPr txBox="1"/>
            <p:nvPr/>
          </p:nvSpPr>
          <p:spPr>
            <a:xfrm>
              <a:off x="6705600" y="3661011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1CA3A2BB-9CD3-4433-E2F9-70956F800D0B}"/>
                </a:ext>
              </a:extLst>
            </p:cNvPr>
            <p:cNvSpPr txBox="1"/>
            <p:nvPr/>
          </p:nvSpPr>
          <p:spPr>
            <a:xfrm>
              <a:off x="6705600" y="4485903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B5A176B-F271-6E32-1FC1-3C2058023A02}"/>
                </a:ext>
              </a:extLst>
            </p:cNvPr>
            <p:cNvSpPr txBox="1"/>
            <p:nvPr/>
          </p:nvSpPr>
          <p:spPr>
            <a:xfrm>
              <a:off x="6705600" y="4641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ABDEFF4-7690-D1EA-B12C-AD3F22F5A2EC}"/>
              </a:ext>
            </a:extLst>
          </p:cNvPr>
          <p:cNvGrpSpPr/>
          <p:nvPr/>
        </p:nvGrpSpPr>
        <p:grpSpPr>
          <a:xfrm>
            <a:off x="8110791" y="2361475"/>
            <a:ext cx="607750" cy="2521575"/>
            <a:chOff x="6701631" y="2355225"/>
            <a:chExt cx="607750" cy="2521575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B2FE79B-2F2E-FFFA-9C04-B5641B766275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11DD9CB-B67F-B53F-C4A8-E1DE0CD5AEF8}"/>
                </a:ext>
              </a:extLst>
            </p:cNvPr>
            <p:cNvSpPr txBox="1"/>
            <p:nvPr/>
          </p:nvSpPr>
          <p:spPr>
            <a:xfrm>
              <a:off x="6982047" y="2355225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1A5F1C2-1F24-4C6C-DAAD-B2056506F774}"/>
                </a:ext>
              </a:extLst>
            </p:cNvPr>
            <p:cNvSpPr txBox="1"/>
            <p:nvPr/>
          </p:nvSpPr>
          <p:spPr>
            <a:xfrm>
              <a:off x="6701631" y="235522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BA7ACC9-25C5-2E04-616F-B98C2F1F82DC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1733BD-DA7C-5916-2CD4-7D40DDDBFA14}"/>
              </a:ext>
            </a:extLst>
          </p:cNvPr>
          <p:cNvSpPr/>
          <p:nvPr/>
        </p:nvSpPr>
        <p:spPr>
          <a:xfrm>
            <a:off x="36044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D4C29D-94C3-5EE7-4CC1-09E426EC394E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A541C43B-55F8-1C1E-41CE-04733058B172}"/>
              </a:ext>
            </a:extLst>
          </p:cNvPr>
          <p:cNvSpPr/>
          <p:nvPr/>
        </p:nvSpPr>
        <p:spPr>
          <a:xfrm>
            <a:off x="3403248" y="-1198808"/>
            <a:ext cx="1974850" cy="513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005750-6244-7F4B-8DFF-0D80926E9DEB}"/>
              </a:ext>
            </a:extLst>
          </p:cNvPr>
          <p:cNvSpPr txBox="1"/>
          <p:nvPr/>
        </p:nvSpPr>
        <p:spPr>
          <a:xfrm>
            <a:off x="6041990" y="209482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4A98218-33A6-568D-F5CE-D254B2C2ED64}"/>
              </a:ext>
            </a:extLst>
          </p:cNvPr>
          <p:cNvSpPr/>
          <p:nvPr/>
        </p:nvSpPr>
        <p:spPr>
          <a:xfrm>
            <a:off x="2397700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E6964D-4DF9-B320-588F-94B7B8A06E6B}"/>
              </a:ext>
            </a:extLst>
          </p:cNvPr>
          <p:cNvSpPr txBox="1"/>
          <p:nvPr/>
        </p:nvSpPr>
        <p:spPr>
          <a:xfrm>
            <a:off x="2331858" y="942322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8/19/2025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C0E184-A964-AF0A-9F70-DB8E5E731182}"/>
              </a:ext>
            </a:extLst>
          </p:cNvPr>
          <p:cNvSpPr/>
          <p:nvPr/>
        </p:nvSpPr>
        <p:spPr>
          <a:xfrm>
            <a:off x="2206110" y="5518718"/>
            <a:ext cx="9220811" cy="1408734"/>
          </a:xfrm>
          <a:prstGeom prst="rect">
            <a:avLst/>
          </a:prstGeom>
          <a:solidFill>
            <a:schemeClr val="bg1"/>
          </a:solidFill>
          <a:ln w="57150"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F54446-9209-0313-0C57-08E0A0EB38EA}"/>
              </a:ext>
            </a:extLst>
          </p:cNvPr>
          <p:cNvSpPr txBox="1"/>
          <p:nvPr/>
        </p:nvSpPr>
        <p:spPr>
          <a:xfrm>
            <a:off x="2260104" y="5536753"/>
            <a:ext cx="10222192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">
              <a:latin typeface="Book Antiqua" panose="02040602050305030304" pitchFamily="18" charset="0"/>
            </a:endParaRPr>
          </a:p>
          <a:p>
            <a:r>
              <a:rPr lang="en-US" sz="1600">
                <a:latin typeface="Book Antiqua" panose="02040602050305030304" pitchFamily="18" charset="0"/>
              </a:rPr>
              <a:t>3 Employees ate a lunch meal (2-Caesar salads, 1-burger, 1-potato wedges, 1-apple, 1-orange, </a:t>
            </a:r>
          </a:p>
          <a:p>
            <a:r>
              <a:rPr lang="en-US" sz="1600">
                <a:latin typeface="Book Antiqua" panose="02040602050305030304" pitchFamily="18" charset="0"/>
              </a:rPr>
              <a:t>1-Chocolate milk, and 1-1% milk.)</a:t>
            </a:r>
          </a:p>
          <a:p>
            <a:r>
              <a:rPr lang="en-US" sz="1600">
                <a:latin typeface="Book Antiqua" panose="02040602050305030304" pitchFamily="18" charset="0"/>
              </a:rPr>
              <a:t>1 Adult Tray Sold ( 1-Caesar Salad, 1-Apple, 1-Roasted Potato Wedge, 1-Chocolate milk)</a:t>
            </a:r>
          </a:p>
          <a:p>
            <a:r>
              <a:rPr lang="en-US" sz="1600">
                <a:latin typeface="Book Antiqua" panose="02040602050305030304" pitchFamily="18" charset="0"/>
              </a:rPr>
              <a:t>1 Orange Sold </a:t>
            </a:r>
            <a:r>
              <a:rPr lang="en-US" sz="1600" b="1">
                <a:latin typeface="Book Antiqua" panose="02040602050305030304" pitchFamily="18" charset="0"/>
              </a:rPr>
              <a:t>A La Carte</a:t>
            </a:r>
          </a:p>
          <a:p>
            <a:r>
              <a:rPr lang="en-US" sz="1600">
                <a:latin typeface="Book Antiqua" panose="02040602050305030304" pitchFamily="18" charset="0"/>
              </a:rPr>
              <a:t>5 Non-reimbursable Roasted Potato Wedges Due To Theft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B8D5F1-B0FF-D32A-3B69-E08608FC1AA8}"/>
              </a:ext>
            </a:extLst>
          </p:cNvPr>
          <p:cNvSpPr txBox="1"/>
          <p:nvPr/>
        </p:nvSpPr>
        <p:spPr>
          <a:xfrm>
            <a:off x="2310323" y="5149932"/>
            <a:ext cx="9116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latin typeface="Book Antiqua" panose="02040602050305030304" pitchFamily="18" charset="0"/>
              </a:rPr>
              <a:t>Managers must write down comments reflecting what occurred during lunch service.</a:t>
            </a:r>
          </a:p>
          <a:p>
            <a:endParaRPr lang="en-US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857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0" y="548764"/>
            <a:ext cx="11045188" cy="1058170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Production Worksheet Signature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65115" y="1564939"/>
            <a:ext cx="9402131" cy="2040797"/>
          </a:xfrm>
        </p:spPr>
        <p:txBody>
          <a:bodyPr>
            <a:normAutofit/>
          </a:bodyPr>
          <a:lstStyle/>
          <a:p>
            <a:pPr marL="0" indent="0">
              <a:spcAft>
                <a:spcPts val="660"/>
              </a:spcAft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When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</a:t>
            </a:r>
            <a:r>
              <a:rPr lang="en-US" sz="2800" b="1"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is complete, it is signed by:</a:t>
            </a:r>
          </a:p>
          <a:p>
            <a:pPr marL="400050" lvl="1" indent="-212725">
              <a:spcBef>
                <a:spcPts val="686"/>
              </a:spcBef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Food Service Worker/Senior Worker/Designee</a:t>
            </a:r>
          </a:p>
          <a:p>
            <a:pPr marL="400050" lvl="1" indent="-212725">
              <a:spcBef>
                <a:spcPts val="686"/>
              </a:spcBef>
              <a:buClr>
                <a:srgbClr val="0F6FC6"/>
              </a:buClr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Food Service Manager</a:t>
            </a:r>
            <a:endParaRPr lang="en-US" sz="2800" b="1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endParaRPr lang="en-US" sz="2800" b="1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226909" y="3161552"/>
            <a:ext cx="6309608" cy="3887336"/>
            <a:chOff x="2362199" y="3694367"/>
            <a:chExt cx="5655191" cy="33108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199" y="6273504"/>
              <a:ext cx="5642492" cy="7317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roduction Record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"/>
            <a:stretch/>
          </p:blipFill>
          <p:spPr>
            <a:xfrm>
              <a:off x="2362200" y="3694367"/>
              <a:ext cx="5642491" cy="25791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2362200" y="3694367"/>
              <a:ext cx="5655190" cy="331089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0584" tIns="50292" rIns="100584" bIns="502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502920" fontAlgn="base">
                <a:spcBef>
                  <a:spcPct val="0"/>
                </a:spcBef>
                <a:spcAft>
                  <a:spcPct val="0"/>
                </a:spcAft>
              </a:pPr>
              <a:endParaRPr lang="en-US" sz="198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95223">
            <a:off x="3786112" y="6886886"/>
            <a:ext cx="1832835" cy="10222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22115" y="6556568"/>
            <a:ext cx="1844040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1760" b="1">
                <a:solidFill>
                  <a:prstClr val="black"/>
                </a:solidFill>
                <a:latin typeface="Bradley Hand ITC" panose="03070402050302030203" pitchFamily="66" charset="0"/>
              </a:rPr>
              <a:t>F. Garcia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75073" y="6432103"/>
            <a:ext cx="1732016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/>
            <a:r>
              <a:rPr lang="en-US" sz="1760" i="1">
                <a:solidFill>
                  <a:prstClr val="black"/>
                </a:solidFill>
                <a:latin typeface="Brush Script MT" panose="03060802040406070304" pitchFamily="66" charset="0"/>
              </a:rPr>
              <a:t>Anthony Gomez III.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E6D739-70EE-7F17-12A8-5C79C521521E}"/>
              </a:ext>
            </a:extLst>
          </p:cNvPr>
          <p:cNvSpPr/>
          <p:nvPr/>
        </p:nvSpPr>
        <p:spPr>
          <a:xfrm>
            <a:off x="5096546" y="3655189"/>
            <a:ext cx="949960" cy="871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/>
            <a:endParaRPr lang="en-US" sz="198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1EC4D5-C65D-794F-B8F1-C497BB19EBE8}"/>
              </a:ext>
            </a:extLst>
          </p:cNvPr>
          <p:cNvSpPr/>
          <p:nvPr/>
        </p:nvSpPr>
        <p:spPr>
          <a:xfrm>
            <a:off x="6513277" y="3194230"/>
            <a:ext cx="1262111" cy="17739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28E2EF-27D0-9DE1-0EB2-62FF69B87CFB}"/>
              </a:ext>
            </a:extLst>
          </p:cNvPr>
          <p:cNvSpPr txBox="1"/>
          <p:nvPr/>
        </p:nvSpPr>
        <p:spPr>
          <a:xfrm>
            <a:off x="6683194" y="3155953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Los Angeles 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1C46ED-3CC3-E40D-BA7A-300FBEF65FD5}"/>
              </a:ext>
            </a:extLst>
          </p:cNvPr>
          <p:cNvSpPr txBox="1"/>
          <p:nvPr/>
        </p:nvSpPr>
        <p:spPr>
          <a:xfrm>
            <a:off x="5170663" y="3589097"/>
            <a:ext cx="76976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/>
              <a:t>Los Angeles 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9517" y="3527568"/>
            <a:ext cx="7477322" cy="1852815"/>
          </a:xfrm>
          <a:prstGeom prst="rect">
            <a:avLst/>
          </a:prstGeom>
          <a:solidFill>
            <a:schemeClr val="bg1"/>
          </a:solidFill>
          <a:ln w="28575">
            <a:solidFill>
              <a:srgbClr val="0F6FC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502920" fontAlgn="base">
              <a:spcBef>
                <a:spcPct val="0"/>
              </a:spcBef>
              <a:spcAft>
                <a:spcPct val="0"/>
              </a:spcAft>
            </a:pPr>
            <a:r>
              <a:rPr lang="en-US" sz="2860">
                <a:latin typeface="Book Antiqua" panose="02040602050305030304" pitchFamily="18" charset="0"/>
                <a:cs typeface="Arial" charset="0"/>
              </a:rPr>
              <a:t>By signing the </a:t>
            </a:r>
            <a:r>
              <a:rPr lang="en-US" sz="2860" i="1">
                <a:latin typeface="Book Antiqua" panose="02040602050305030304" pitchFamily="18" charset="0"/>
                <a:cs typeface="Arial" charset="0"/>
              </a:rPr>
              <a:t>Production Worksheet, </a:t>
            </a:r>
            <a:r>
              <a:rPr lang="en-US" sz="2860">
                <a:latin typeface="Book Antiqua" panose="02040602050305030304" pitchFamily="18" charset="0"/>
                <a:cs typeface="Arial" charset="0"/>
              </a:rPr>
              <a:t>the FSM is certifying that the information on the report is true, correct and in accordance with Food Services Policies and Procedures. </a:t>
            </a:r>
          </a:p>
        </p:txBody>
      </p:sp>
    </p:spTree>
    <p:extLst>
      <p:ext uri="{BB962C8B-B14F-4D97-AF65-F5344CB8AC3E}">
        <p14:creationId xmlns:p14="http://schemas.microsoft.com/office/powerpoint/2010/main" val="221139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0882E-6 2.61438E-6 L 0.25 2.61438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uiExpand="1" build="allAtOnce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F668A-9326-FD15-3798-BAC887ABA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CD60968-E93E-DFCF-490A-DCC0295F722F}"/>
              </a:ext>
            </a:extLst>
          </p:cNvPr>
          <p:cNvSpPr/>
          <p:nvPr/>
        </p:nvSpPr>
        <p:spPr>
          <a:xfrm>
            <a:off x="1879600" y="0"/>
            <a:ext cx="10058400" cy="777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B9CC026-29E6-757C-84DF-13A52A250A27}"/>
              </a:ext>
            </a:extLst>
          </p:cNvPr>
          <p:cNvSpPr/>
          <p:nvPr/>
        </p:nvSpPr>
        <p:spPr>
          <a:xfrm>
            <a:off x="2418739" y="5080598"/>
            <a:ext cx="8980122" cy="1321324"/>
          </a:xfrm>
          <a:prstGeom prst="rect">
            <a:avLst/>
          </a:prstGeom>
          <a:solidFill>
            <a:schemeClr val="bg1"/>
          </a:solidFill>
          <a:ln w="57150">
            <a:solidFill>
              <a:srgbClr val="0F6FC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1EFFEEAB-C730-DEEF-08C2-238F02CDFAC4}"/>
              </a:ext>
            </a:extLst>
          </p:cNvPr>
          <p:cNvGraphicFramePr>
            <a:graphicFrameLocks noGrp="1"/>
          </p:cNvGraphicFramePr>
          <p:nvPr/>
        </p:nvGraphicFramePr>
        <p:xfrm>
          <a:off x="2114550" y="798831"/>
          <a:ext cx="9347192" cy="40912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99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74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9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78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510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25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4414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3149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14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13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9019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88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4066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0065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0259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414"/>
                        </a:spcBef>
                        <a:tabLst>
                          <a:tab pos="1605915" algn="l"/>
                        </a:tabLst>
                      </a:pPr>
                      <a:r>
                        <a:rPr sz="975" b="1" baseline="4273">
                          <a:latin typeface="Tahoma"/>
                          <a:cs typeface="Tahoma"/>
                        </a:rPr>
                        <a:t>Schoool </a:t>
                      </a:r>
                      <a:r>
                        <a:rPr sz="975" b="1" spc="7" baseline="4273">
                          <a:latin typeface="Tahoma"/>
                          <a:cs typeface="Tahoma"/>
                        </a:rPr>
                        <a:t>Name &amp;</a:t>
                      </a:r>
                      <a:r>
                        <a:rPr sz="975" b="1" spc="22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Location</a:t>
                      </a:r>
                      <a:r>
                        <a:rPr sz="975" b="1" spc="15" baseline="4273">
                          <a:latin typeface="Tahoma"/>
                          <a:cs typeface="Tahoma"/>
                        </a:rPr>
                        <a:t> </a:t>
                      </a:r>
                      <a:r>
                        <a:rPr sz="975" b="1" baseline="4273">
                          <a:latin typeface="Tahoma"/>
                          <a:cs typeface="Tahoma"/>
                        </a:rPr>
                        <a:t>#:</a:t>
                      </a:r>
                      <a:r>
                        <a:rPr sz="975" baseline="4273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1866401 </a:t>
                      </a:r>
                      <a:r>
                        <a:rPr sz="650">
                          <a:latin typeface="Tahoma"/>
                          <a:cs typeface="Tahoma"/>
                        </a:rPr>
                        <a:t>GARDENA</a:t>
                      </a:r>
                      <a:r>
                        <a:rPr sz="650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HS</a:t>
                      </a:r>
                    </a:p>
                  </a:txBody>
                  <a:tcPr marL="0" marR="0" marT="527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7"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750" b="1" spc="-10">
                          <a:latin typeface="Tahoma"/>
                          <a:cs typeface="Tahoma"/>
                        </a:rPr>
                        <a:t>Meal</a:t>
                      </a:r>
                      <a:r>
                        <a:rPr sz="7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750" b="1" spc="-10">
                          <a:latin typeface="Tahoma"/>
                          <a:cs typeface="Tahoma"/>
                        </a:rPr>
                        <a:t>Count</a:t>
                      </a:r>
                      <a:endParaRPr sz="75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Date:</a:t>
                      </a:r>
                      <a:r>
                        <a:rPr sz="650" b="1" spc="70">
                          <a:latin typeface="Tahoma"/>
                          <a:cs typeface="Tahoma"/>
                        </a:rPr>
                        <a:t> </a:t>
                      </a:r>
                      <a:r>
                        <a:rPr sz="975" baseline="4273">
                          <a:latin typeface="Tahoma"/>
                          <a:cs typeface="Tahoma"/>
                        </a:rPr>
                        <a:t>8/1/23</a:t>
                      </a: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R="57150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Adults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68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  <a:tabLst>
                          <a:tab pos="899160" algn="l"/>
                        </a:tabLst>
                      </a:pPr>
                      <a:r>
                        <a:rPr sz="650" b="1">
                          <a:latin typeface="Tahoma"/>
                          <a:cs typeface="Tahoma"/>
                        </a:rPr>
                        <a:t>Serving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Period: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Lunch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12">
                  <a:txBody>
                    <a:bodyPr/>
                    <a:lstStyle/>
                    <a:p>
                      <a:pPr marL="94234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Required -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Unless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denoted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with an Asterisk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(*)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150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#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Reimbursable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Meals: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4925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550" b="1" spc="15">
                          <a:latin typeface="Tahoma"/>
                          <a:cs typeface="Tahoma"/>
                        </a:rPr>
                        <a:t>Age/grade</a:t>
                      </a:r>
                      <a:endParaRPr sz="550">
                        <a:latin typeface="Tahoma"/>
                        <a:cs typeface="Tahoma"/>
                      </a:endParaRPr>
                    </a:p>
                    <a:p>
                      <a:pPr marL="33655" algn="ctr">
                        <a:lnSpc>
                          <a:spcPts val="509"/>
                        </a:lnSpc>
                        <a:spcBef>
                          <a:spcPts val="165"/>
                        </a:spcBef>
                      </a:pPr>
                      <a:r>
                        <a:rPr sz="550" b="1" spc="10">
                          <a:latin typeface="Tahoma"/>
                          <a:cs typeface="Tahoma"/>
                        </a:rPr>
                        <a:t>Groups</a:t>
                      </a:r>
                      <a:endParaRPr sz="550">
                        <a:latin typeface="Tahoma"/>
                        <a:cs typeface="Tahoma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All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Other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Total Meals Served: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Estimated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9">
                <a:tc gridSpan="5">
                  <a:txBody>
                    <a:bodyPr/>
                    <a:lstStyle/>
                    <a:p>
                      <a:pPr marL="37465">
                        <a:lnSpc>
                          <a:spcPct val="100000"/>
                        </a:lnSpc>
                        <a:spcBef>
                          <a:spcPts val="145"/>
                        </a:spcBef>
                        <a:tabLst>
                          <a:tab pos="932180" algn="l"/>
                        </a:tabLst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Offer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vs.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Serve: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650">
                          <a:latin typeface="Tahoma"/>
                          <a:cs typeface="Tahoma"/>
                        </a:rPr>
                        <a:t>Yes</a:t>
                      </a:r>
                    </a:p>
                  </a:txBody>
                  <a:tcPr marL="0" marR="0" marT="184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Actual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479">
                <a:tc>
                  <a:txBody>
                    <a:bodyPr/>
                    <a:lstStyle/>
                    <a:p>
                      <a:pPr marR="6350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890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314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7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11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8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9</a:t>
                      </a: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11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12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667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9225" marR="98425" indent="5397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Recipe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Number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715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Food Item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Description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191135" algn="just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Total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Projected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Portion</a:t>
                      </a:r>
                      <a:r>
                        <a:rPr sz="650" b="1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Size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9079" marR="35560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Portion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Cost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135890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INVENTORY</a:t>
                      </a:r>
                      <a:r>
                        <a:rPr sz="650" b="1" spc="-1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0020" marR="34290" indent="52069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Prepared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55575" marR="21590" indent="6540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Adult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33350" marR="38100" indent="9525" algn="r">
                        <a:lnSpc>
                          <a:spcPct val="125000"/>
                        </a:lnSpc>
                        <a:spcBef>
                          <a:spcPts val="60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Non-Rei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mbursa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ble/</a:t>
                      </a:r>
                      <a:r>
                        <a:rPr sz="650" b="1" spc="-4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 spc="5">
                          <a:latin typeface="Tahoma"/>
                          <a:cs typeface="Tahoma"/>
                        </a:rPr>
                        <a:t>a</a:t>
                      </a:r>
                      <a:r>
                        <a:rPr sz="650" b="1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la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Carte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650" b="1">
                          <a:latin typeface="Tahoma"/>
                          <a:cs typeface="Tahoma"/>
                        </a:rPr>
                        <a:t>Student</a:t>
                      </a:r>
                      <a:endParaRPr sz="650">
                        <a:latin typeface="Tahoma"/>
                        <a:cs typeface="Tahoma"/>
                      </a:endParaRPr>
                    </a:p>
                    <a:p>
                      <a:pPr marL="153670" marR="25400" indent="184150" algn="just">
                        <a:lnSpc>
                          <a:spcPct val="125000"/>
                        </a:lnSpc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Meal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Portions  Available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46050" marR="24765" indent="1968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Leftover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7980" marR="24765" indent="-122555">
                        <a:lnSpc>
                          <a:spcPct val="125000"/>
                        </a:lnSpc>
                        <a:spcBef>
                          <a:spcPts val="52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64160" indent="36830" algn="r">
                        <a:lnSpc>
                          <a:spcPct val="125000"/>
                        </a:lnSpc>
                        <a:spcBef>
                          <a:spcPts val="565"/>
                        </a:spcBef>
                      </a:pPr>
                      <a:r>
                        <a:rPr sz="650" b="1">
                          <a:latin typeface="Tahoma"/>
                          <a:cs typeface="Tahoma"/>
                        </a:rPr>
                        <a:t>Cost</a:t>
                      </a:r>
                      <a:r>
                        <a:rPr sz="650" b="1" spc="-95">
                          <a:latin typeface="Tahoma"/>
                          <a:cs typeface="Tahoma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of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Amount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Used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57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5095" marR="21590" indent="93980" algn="r">
                        <a:lnSpc>
                          <a:spcPct val="125000"/>
                        </a:lnSpc>
                        <a:spcBef>
                          <a:spcPts val="55"/>
                        </a:spcBef>
                      </a:pPr>
                      <a:r>
                        <a:rPr sz="650" b="1" spc="-5">
                          <a:latin typeface="Tahoma"/>
                          <a:cs typeface="Tahoma"/>
                        </a:rPr>
                        <a:t>Cases, </a:t>
                      </a:r>
                      <a:r>
                        <a:rPr sz="650" spc="-5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>
                          <a:latin typeface="Tahoma"/>
                          <a:cs typeface="Tahoma"/>
                        </a:rPr>
                        <a:t>Units, </a:t>
                      </a:r>
                      <a:r>
                        <a:rPr sz="65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650" b="1" spc="-5">
                          <a:latin typeface="Tahoma"/>
                          <a:cs typeface="Tahoma"/>
                        </a:rPr>
                        <a:t>Servings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73355">
                        <a:lnSpc>
                          <a:spcPct val="100000"/>
                        </a:lnSpc>
                      </a:pPr>
                      <a:r>
                        <a:rPr sz="650" b="1" spc="5">
                          <a:latin typeface="Tahoma"/>
                          <a:cs typeface="Tahoma"/>
                        </a:rPr>
                        <a:t>Broken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50" b="1" spc="5">
                          <a:latin typeface="Arial"/>
                          <a:cs typeface="Arial"/>
                        </a:rPr>
                        <a:t>Unassigned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7123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WHITE </a:t>
                      </a:r>
                      <a:r>
                        <a:rPr sz="650">
                          <a:latin typeface="Tahoma"/>
                          <a:cs typeface="Tahoma"/>
                        </a:rPr>
                        <a:t>NONFAT 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1/2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PT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2589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PIZZA BEEF-TURKEY PEPPERONI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IW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Wedge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R4344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Caesar </a:t>
                      </a:r>
                      <a:r>
                        <a:rPr sz="650">
                          <a:latin typeface="Tahoma"/>
                          <a:cs typeface="Tahoma"/>
                        </a:rPr>
                        <a:t>Salad (1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3800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APPLES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RED/GREEN 125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Whole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Appl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3006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CARROTS </a:t>
                      </a:r>
                      <a:r>
                        <a:rPr sz="650">
                          <a:latin typeface="Tahoma"/>
                          <a:cs typeface="Tahoma"/>
                        </a:rPr>
                        <a:t>BABY FRESH (1/2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C)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Bag (2.5</a:t>
                      </a:r>
                      <a:r>
                        <a:rPr sz="650" spc="-5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1308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 MEDLEY JUICE</a:t>
                      </a:r>
                      <a:r>
                        <a:rPr sz="650" spc="-2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CS/40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4.23 fl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oz.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81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3908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ORANGES, </a:t>
                      </a:r>
                      <a:r>
                        <a:rPr sz="650">
                          <a:latin typeface="Tahoma"/>
                          <a:cs typeface="Tahoma"/>
                        </a:rPr>
                        <a:t>FRESH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CS/60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CT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300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</a:t>
                      </a:r>
                      <a:r>
                        <a:rPr sz="650" spc="-1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Whole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260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Entree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76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R0703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Deli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Turkey &amp; Cheese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100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Ea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Sandwich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811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R0090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Cafe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LA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Burger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450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1-1</a:t>
                      </a:r>
                      <a:r>
                        <a:rPr sz="650" spc="-5">
                          <a:latin typeface="Tahoma"/>
                          <a:cs typeface="Tahoma"/>
                        </a:rPr>
                        <a:t> Serving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259">
                <a:tc gridSpan="3">
                  <a:txBody>
                    <a:bodyPr/>
                    <a:lstStyle/>
                    <a:p>
                      <a:pPr marL="3683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850" b="1" spc="10">
                          <a:latin typeface="Arial"/>
                          <a:cs typeface="Arial"/>
                        </a:rPr>
                        <a:t>Milk</a:t>
                      </a:r>
                      <a:r>
                        <a:rPr sz="850" b="1" spc="5">
                          <a:latin typeface="Arial"/>
                          <a:cs typeface="Arial"/>
                        </a:rPr>
                        <a:t> </a:t>
                      </a:r>
                      <a:r>
                        <a:rPr sz="850" b="1" spc="10">
                          <a:latin typeface="Arial"/>
                          <a:cs typeface="Arial"/>
                        </a:rPr>
                        <a:t>Items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765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7014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CHOCO </a:t>
                      </a:r>
                      <a:r>
                        <a:rPr sz="650">
                          <a:latin typeface="Tahoma"/>
                          <a:cs typeface="Tahoma"/>
                        </a:rPr>
                        <a:t>NON FAT</a:t>
                      </a:r>
                      <a:r>
                        <a:rPr sz="650" spc="-25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1/2PT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250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2D2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3514">
                <a:tc gridSpan="2"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7100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MILK 1 % LOW </a:t>
                      </a:r>
                      <a:r>
                        <a:rPr sz="650">
                          <a:latin typeface="Tahoma"/>
                          <a:cs typeface="Tahoma"/>
                        </a:rPr>
                        <a:t>FAT 1/2 PT</a:t>
                      </a:r>
                      <a:r>
                        <a:rPr sz="650" spc="-40">
                          <a:latin typeface="Tahoma"/>
                          <a:cs typeface="Tahoma"/>
                        </a:rPr>
                        <a:t> </a:t>
                      </a:r>
                      <a:r>
                        <a:rPr sz="650" spc="5">
                          <a:latin typeface="Tahoma"/>
                          <a:cs typeface="Tahoma"/>
                        </a:rPr>
                        <a:t>ECO</a:t>
                      </a:r>
                      <a:endParaRPr sz="650">
                        <a:latin typeface="Tahoma"/>
                        <a:cs typeface="Tahoma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>
                          <a:latin typeface="Tahoma"/>
                          <a:cs typeface="Tahoma"/>
                        </a:rPr>
                        <a:t>60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11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650" spc="5">
                          <a:latin typeface="Tahoma"/>
                          <a:cs typeface="Tahoma"/>
                        </a:rPr>
                        <a:t>1-Each </a:t>
                      </a:r>
                      <a:r>
                        <a:rPr sz="650">
                          <a:latin typeface="Tahoma"/>
                          <a:cs typeface="Tahoma"/>
                        </a:rPr>
                        <a:t>(1/2</a:t>
                      </a:r>
                      <a:r>
                        <a:rPr sz="650" spc="-30">
                          <a:latin typeface="Tahoma"/>
                          <a:cs typeface="Tahoma"/>
                        </a:rPr>
                        <a:t> </a:t>
                      </a:r>
                      <a:r>
                        <a:rPr sz="650">
                          <a:latin typeface="Tahoma"/>
                          <a:cs typeface="Tahoma"/>
                        </a:rPr>
                        <a:t>pint)</a:t>
                      </a: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4" name="object 4">
            <a:extLst>
              <a:ext uri="{FF2B5EF4-FFF2-40B4-BE49-F238E27FC236}">
                <a16:creationId xmlns:a16="http://schemas.microsoft.com/office/drawing/2014/main" id="{14E44D5A-0A2A-5760-A237-AE9E8553CF4D}"/>
              </a:ext>
            </a:extLst>
          </p:cNvPr>
          <p:cNvSpPr txBox="1"/>
          <p:nvPr/>
        </p:nvSpPr>
        <p:spPr>
          <a:xfrm>
            <a:off x="6184901" y="269876"/>
            <a:ext cx="1677035" cy="4870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spcBef>
                <a:spcPts val="95"/>
              </a:spcBef>
            </a:pPr>
            <a:r>
              <a:rPr sz="1000" b="1" spc="-10">
                <a:latin typeface="Tahoma"/>
                <a:cs typeface="Tahoma"/>
              </a:rPr>
              <a:t>GARDENA HS</a:t>
            </a:r>
            <a:endParaRPr sz="1000">
              <a:latin typeface="Tahoma"/>
              <a:cs typeface="Tahoma"/>
            </a:endParaRPr>
          </a:p>
          <a:p>
            <a:pPr algn="ctr">
              <a:spcBef>
                <a:spcPts val="1055"/>
              </a:spcBef>
            </a:pPr>
            <a:r>
              <a:rPr sz="1150" b="1">
                <a:latin typeface="Tahoma"/>
                <a:cs typeface="Tahoma"/>
              </a:rPr>
              <a:t>Production</a:t>
            </a:r>
            <a:r>
              <a:rPr sz="1150" b="1" spc="-60">
                <a:latin typeface="Tahoma"/>
                <a:cs typeface="Tahoma"/>
              </a:rPr>
              <a:t> </a:t>
            </a:r>
            <a:r>
              <a:rPr sz="1150" b="1" spc="5">
                <a:latin typeface="Tahoma"/>
                <a:cs typeface="Tahoma"/>
              </a:rPr>
              <a:t>Worksheet</a:t>
            </a:r>
            <a:endParaRPr sz="1150">
              <a:latin typeface="Tahoma"/>
              <a:cs typeface="Tahoma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826ADF57-EC23-8296-C989-62DE72A9BF33}"/>
              </a:ext>
            </a:extLst>
          </p:cNvPr>
          <p:cNvSpPr txBox="1"/>
          <p:nvPr/>
        </p:nvSpPr>
        <p:spPr>
          <a:xfrm>
            <a:off x="2123441" y="6481445"/>
            <a:ext cx="504825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Comments: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570A214B-BEC7-CDE3-6A7B-93335D920F60}"/>
              </a:ext>
            </a:extLst>
          </p:cNvPr>
          <p:cNvSpPr txBox="1"/>
          <p:nvPr/>
        </p:nvSpPr>
        <p:spPr>
          <a:xfrm>
            <a:off x="2137409" y="7026275"/>
            <a:ext cx="136144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Food Service </a:t>
            </a:r>
            <a:r>
              <a:rPr sz="650" b="1" spc="5">
                <a:latin typeface="Tahoma"/>
                <a:cs typeface="Tahoma"/>
              </a:rPr>
              <a:t>Worker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96D6572E-0000-2BD6-16EC-B4AF17EF0AC3}"/>
              </a:ext>
            </a:extLst>
          </p:cNvPr>
          <p:cNvSpPr txBox="1"/>
          <p:nvPr/>
        </p:nvSpPr>
        <p:spPr>
          <a:xfrm>
            <a:off x="6591099" y="7057209"/>
            <a:ext cx="1266190" cy="11413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650" b="1">
                <a:latin typeface="Tahoma"/>
                <a:cs typeface="Tahoma"/>
              </a:rPr>
              <a:t>Cafeteria Manager</a:t>
            </a:r>
            <a:r>
              <a:rPr sz="650" b="1" spc="-50">
                <a:latin typeface="Tahoma"/>
                <a:cs typeface="Tahoma"/>
              </a:rPr>
              <a:t> </a:t>
            </a:r>
            <a:r>
              <a:rPr sz="650" b="1">
                <a:latin typeface="Tahoma"/>
                <a:cs typeface="Tahoma"/>
              </a:rPr>
              <a:t>Signature:</a:t>
            </a:r>
            <a:endParaRPr sz="650">
              <a:latin typeface="Tahoma"/>
              <a:cs typeface="Tahoma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F5F5C08-E0AF-0CE6-BA2C-E2A934E817BB}"/>
              </a:ext>
            </a:extLst>
          </p:cNvPr>
          <p:cNvGrpSpPr/>
          <p:nvPr/>
        </p:nvGrpSpPr>
        <p:grpSpPr>
          <a:xfrm>
            <a:off x="7627899" y="2707995"/>
            <a:ext cx="482498" cy="2241063"/>
            <a:chOff x="5780328" y="2714914"/>
            <a:chExt cx="482498" cy="224106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8162CF-F67E-425B-29CA-F5397B9F26CC}"/>
                </a:ext>
              </a:extLst>
            </p:cNvPr>
            <p:cNvSpPr txBox="1"/>
            <p:nvPr/>
          </p:nvSpPr>
          <p:spPr>
            <a:xfrm>
              <a:off x="5780328" y="4155595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455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7C9CE7-AEF8-7A2C-8631-22811D140AAC}"/>
                </a:ext>
              </a:extLst>
            </p:cNvPr>
            <p:cNvSpPr txBox="1"/>
            <p:nvPr/>
          </p:nvSpPr>
          <p:spPr>
            <a:xfrm>
              <a:off x="5780328" y="399457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DBD35F3-91D3-B867-4ABA-0C35CCB8B748}"/>
                </a:ext>
              </a:extLst>
            </p:cNvPr>
            <p:cNvSpPr txBox="1"/>
            <p:nvPr/>
          </p:nvSpPr>
          <p:spPr>
            <a:xfrm>
              <a:off x="5848130" y="288395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7D8644-ACE7-2CB2-5A24-A41B56D7D71C}"/>
                </a:ext>
              </a:extLst>
            </p:cNvPr>
            <p:cNvSpPr txBox="1"/>
            <p:nvPr/>
          </p:nvSpPr>
          <p:spPr>
            <a:xfrm>
              <a:off x="5848130" y="3033857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50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2BBC52-B9E3-F8A9-275C-2DA118D4F309}"/>
                </a:ext>
              </a:extLst>
            </p:cNvPr>
            <p:cNvSpPr txBox="1"/>
            <p:nvPr/>
          </p:nvSpPr>
          <p:spPr>
            <a:xfrm>
              <a:off x="5835306" y="2714914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E4B78F-5C94-1E30-8263-8D7DE50FCC04}"/>
                </a:ext>
              </a:extLst>
            </p:cNvPr>
            <p:cNvSpPr txBox="1"/>
            <p:nvPr/>
          </p:nvSpPr>
          <p:spPr>
            <a:xfrm>
              <a:off x="5789620" y="32004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350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439D44-A5DE-E3A1-BD6D-D5E7626C027F}"/>
                </a:ext>
              </a:extLst>
            </p:cNvPr>
            <p:cNvSpPr txBox="1"/>
            <p:nvPr/>
          </p:nvSpPr>
          <p:spPr>
            <a:xfrm>
              <a:off x="5789620" y="33528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EBE7DC-4676-C22B-DEF4-7666B09992BF}"/>
                </a:ext>
              </a:extLst>
            </p:cNvPr>
            <p:cNvSpPr txBox="1"/>
            <p:nvPr/>
          </p:nvSpPr>
          <p:spPr>
            <a:xfrm>
              <a:off x="5789620" y="3505200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CD0564-8F14-1A8A-1E53-DDE3A921BC9E}"/>
                </a:ext>
              </a:extLst>
            </p:cNvPr>
            <p:cNvSpPr txBox="1"/>
            <p:nvPr/>
          </p:nvSpPr>
          <p:spPr>
            <a:xfrm>
              <a:off x="5784941" y="366793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300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78DE60-8443-69CD-0C64-9C8FDE2F7982}"/>
                </a:ext>
              </a:extLst>
            </p:cNvPr>
            <p:cNvSpPr txBox="1"/>
            <p:nvPr/>
          </p:nvSpPr>
          <p:spPr>
            <a:xfrm>
              <a:off x="5784941" y="449282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250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7CC1037-5EDE-8CFD-6750-23DBD6234298}"/>
                </a:ext>
              </a:extLst>
            </p:cNvPr>
            <p:cNvSpPr txBox="1"/>
            <p:nvPr/>
          </p:nvSpPr>
          <p:spPr>
            <a:xfrm>
              <a:off x="5848130" y="4648200"/>
              <a:ext cx="3770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60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A695F6-541B-BDC8-DD87-07A8CFB18BFA}"/>
              </a:ext>
            </a:extLst>
          </p:cNvPr>
          <p:cNvGrpSpPr/>
          <p:nvPr/>
        </p:nvGrpSpPr>
        <p:grpSpPr>
          <a:xfrm>
            <a:off x="9880600" y="2707995"/>
            <a:ext cx="285958" cy="2244645"/>
            <a:chOff x="8112447" y="4753545"/>
            <a:chExt cx="285958" cy="22446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73CE342-BCFB-1F76-0958-B4E294E6EE72}"/>
                </a:ext>
              </a:extLst>
            </p:cNvPr>
            <p:cNvGrpSpPr/>
            <p:nvPr/>
          </p:nvGrpSpPr>
          <p:grpSpPr>
            <a:xfrm>
              <a:off x="8112447" y="4753545"/>
              <a:ext cx="284092" cy="2244645"/>
              <a:chOff x="8112447" y="4753545"/>
              <a:chExt cx="284092" cy="224464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71BA512-7443-C107-5F36-E3012B8A664A}"/>
                  </a:ext>
                </a:extLst>
              </p:cNvPr>
              <p:cNvSpPr txBox="1"/>
              <p:nvPr/>
            </p:nvSpPr>
            <p:spPr>
              <a:xfrm>
                <a:off x="8112447" y="491722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7DA3E2-E9D1-3C6A-E2C4-3361C0EF288E}"/>
                  </a:ext>
                </a:extLst>
              </p:cNvPr>
              <p:cNvSpPr txBox="1"/>
              <p:nvPr/>
            </p:nvSpPr>
            <p:spPr>
              <a:xfrm>
                <a:off x="8115693" y="52274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5830705-D814-6294-6836-087B24C0A4EB}"/>
                  </a:ext>
                </a:extLst>
              </p:cNvPr>
              <p:cNvSpPr txBox="1"/>
              <p:nvPr/>
            </p:nvSpPr>
            <p:spPr>
              <a:xfrm>
                <a:off x="8112447" y="602769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8484585-B3B1-4853-A797-29EAD4FE9F9A}"/>
                  </a:ext>
                </a:extLst>
              </p:cNvPr>
              <p:cNvSpPr txBox="1"/>
              <p:nvPr/>
            </p:nvSpPr>
            <p:spPr>
              <a:xfrm>
                <a:off x="8112447" y="5067464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446D322-747C-4F68-EF9A-7FAA317288A5}"/>
                  </a:ext>
                </a:extLst>
              </p:cNvPr>
              <p:cNvSpPr txBox="1"/>
              <p:nvPr/>
            </p:nvSpPr>
            <p:spPr>
              <a:xfrm>
                <a:off x="8113418" y="53964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C1F5C95-5C3F-02C4-3659-7113E65BAA4A}"/>
                  </a:ext>
                </a:extLst>
              </p:cNvPr>
              <p:cNvSpPr txBox="1"/>
              <p:nvPr/>
            </p:nvSpPr>
            <p:spPr>
              <a:xfrm>
                <a:off x="8115693" y="4753545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7BF240-AC58-C31A-4C6C-C197B774E2E9}"/>
                  </a:ext>
                </a:extLst>
              </p:cNvPr>
              <p:cNvSpPr txBox="1"/>
              <p:nvPr/>
            </p:nvSpPr>
            <p:spPr>
              <a:xfrm>
                <a:off x="8112447" y="5713358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5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EFBF207-29CA-1375-B9CE-77D53C3258B7}"/>
                  </a:ext>
                </a:extLst>
              </p:cNvPr>
              <p:cNvSpPr txBox="1"/>
              <p:nvPr/>
            </p:nvSpPr>
            <p:spPr>
              <a:xfrm>
                <a:off x="8112447" y="5546769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0F54F7-46A3-C897-6B23-42C7F6F9A6A5}"/>
                  </a:ext>
                </a:extLst>
              </p:cNvPr>
              <p:cNvSpPr txBox="1"/>
              <p:nvPr/>
            </p:nvSpPr>
            <p:spPr>
              <a:xfrm>
                <a:off x="8112447" y="6512942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3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8E9E454-7891-7BE1-1CD9-51F591F145EC}"/>
                  </a:ext>
                </a:extLst>
              </p:cNvPr>
              <p:cNvSpPr txBox="1"/>
              <p:nvPr/>
            </p:nvSpPr>
            <p:spPr>
              <a:xfrm>
                <a:off x="8112447" y="6690413"/>
                <a:ext cx="2808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/>
                  <a:t>1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25A3A26-05F8-8A9E-B3A4-FD340C6AC7DF}"/>
                </a:ext>
              </a:extLst>
            </p:cNvPr>
            <p:cNvSpPr txBox="1"/>
            <p:nvPr/>
          </p:nvSpPr>
          <p:spPr>
            <a:xfrm>
              <a:off x="8117559" y="61911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3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6C53B535-DEB0-8106-8166-41EDB10BDCB1}"/>
              </a:ext>
            </a:extLst>
          </p:cNvPr>
          <p:cNvSpPr txBox="1"/>
          <p:nvPr/>
        </p:nvSpPr>
        <p:spPr>
          <a:xfrm>
            <a:off x="10393255" y="3025563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95D6DB3-F6F7-FF9B-68B3-F1EA5822C708}"/>
              </a:ext>
            </a:extLst>
          </p:cNvPr>
          <p:cNvSpPr txBox="1"/>
          <p:nvPr/>
        </p:nvSpPr>
        <p:spPr>
          <a:xfrm>
            <a:off x="10393255" y="2705812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53CEFF2-138D-19C4-9CB0-EF2190DC04DB}"/>
              </a:ext>
            </a:extLst>
          </p:cNvPr>
          <p:cNvSpPr txBox="1"/>
          <p:nvPr/>
        </p:nvSpPr>
        <p:spPr>
          <a:xfrm>
            <a:off x="10393255" y="286802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CB57C2B-5B32-16E2-3266-77804B4FFD74}"/>
              </a:ext>
            </a:extLst>
          </p:cNvPr>
          <p:cNvSpPr txBox="1"/>
          <p:nvPr/>
        </p:nvSpPr>
        <p:spPr>
          <a:xfrm>
            <a:off x="10347569" y="3190504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345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A87BEEA-D811-1CAF-9964-53604A202826}"/>
              </a:ext>
            </a:extLst>
          </p:cNvPr>
          <p:cNvSpPr txBox="1"/>
          <p:nvPr/>
        </p:nvSpPr>
        <p:spPr>
          <a:xfrm>
            <a:off x="10347569" y="334231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145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7316187-A148-D5C9-C991-D100A6118F3C}"/>
              </a:ext>
            </a:extLst>
          </p:cNvPr>
          <p:cNvSpPr txBox="1"/>
          <p:nvPr/>
        </p:nvSpPr>
        <p:spPr>
          <a:xfrm>
            <a:off x="10347569" y="350478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198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9876268-4B42-71A4-4501-ABC0294F04F4}"/>
              </a:ext>
            </a:extLst>
          </p:cNvPr>
          <p:cNvSpPr txBox="1"/>
          <p:nvPr/>
        </p:nvSpPr>
        <p:spPr>
          <a:xfrm>
            <a:off x="10347569" y="3667808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295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AE755EC-E301-518D-CB9C-61F5A9CFA681}"/>
              </a:ext>
            </a:extLst>
          </p:cNvPr>
          <p:cNvSpPr txBox="1"/>
          <p:nvPr/>
        </p:nvSpPr>
        <p:spPr>
          <a:xfrm>
            <a:off x="10393255" y="3979145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97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76C9D5F-FAFC-2CF6-220A-2FEF73976B19}"/>
              </a:ext>
            </a:extLst>
          </p:cNvPr>
          <p:cNvSpPr txBox="1"/>
          <p:nvPr/>
        </p:nvSpPr>
        <p:spPr>
          <a:xfrm>
            <a:off x="10347569" y="4154372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447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0DAA54-997F-4CD2-F773-2E04D323B647}"/>
              </a:ext>
            </a:extLst>
          </p:cNvPr>
          <p:cNvSpPr txBox="1"/>
          <p:nvPr/>
        </p:nvSpPr>
        <p:spPr>
          <a:xfrm>
            <a:off x="10347569" y="4474850"/>
            <a:ext cx="47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247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9489D9B-37C6-E11C-525F-1982BEC05018}"/>
              </a:ext>
            </a:extLst>
          </p:cNvPr>
          <p:cNvSpPr txBox="1"/>
          <p:nvPr/>
        </p:nvSpPr>
        <p:spPr>
          <a:xfrm>
            <a:off x="10393255" y="4638727"/>
            <a:ext cx="377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B07E9C-47FB-390F-3E5D-7CACC005CEF6}"/>
              </a:ext>
            </a:extLst>
          </p:cNvPr>
          <p:cNvSpPr txBox="1"/>
          <p:nvPr/>
        </p:nvSpPr>
        <p:spPr>
          <a:xfrm>
            <a:off x="2680671" y="5075266"/>
            <a:ext cx="84772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Manager will then sign the production work sheet with a pen and file in Folder #1 following record and retention guidelines.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A95E5D-9C38-D218-6AA7-114F5757973E}"/>
              </a:ext>
            </a:extLst>
          </p:cNvPr>
          <p:cNvSpPr txBox="1"/>
          <p:nvPr/>
        </p:nvSpPr>
        <p:spPr>
          <a:xfrm>
            <a:off x="3937001" y="6774301"/>
            <a:ext cx="207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Brush Script MT" panose="03060802040406070304" pitchFamily="66" charset="0"/>
              </a:rPr>
              <a:t>Gomez Adams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6E77F7-84E2-D800-FB96-150EFC71B5E8}"/>
              </a:ext>
            </a:extLst>
          </p:cNvPr>
          <p:cNvSpPr txBox="1"/>
          <p:nvPr/>
        </p:nvSpPr>
        <p:spPr>
          <a:xfrm>
            <a:off x="2797713" y="3634854"/>
            <a:ext cx="1460053" cy="8199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819E645-DD7C-C90A-1849-3C8771DA6A82}"/>
              </a:ext>
            </a:extLst>
          </p:cNvPr>
          <p:cNvSpPr txBox="1"/>
          <p:nvPr/>
        </p:nvSpPr>
        <p:spPr>
          <a:xfrm>
            <a:off x="2715855" y="3551244"/>
            <a:ext cx="13773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/>
              <a:t>Roasted Potato Wedges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7644110-F852-37EC-41E4-63ED8696220A}"/>
              </a:ext>
            </a:extLst>
          </p:cNvPr>
          <p:cNvSpPr txBox="1"/>
          <p:nvPr/>
        </p:nvSpPr>
        <p:spPr>
          <a:xfrm>
            <a:off x="2149004" y="3625663"/>
            <a:ext cx="532397" cy="81994"/>
          </a:xfrm>
          <a:prstGeom prst="rect">
            <a:avLst/>
          </a:prstGeom>
          <a:solidFill>
            <a:srgbClr val="D2D2D2"/>
          </a:solidFill>
        </p:spPr>
        <p:txBody>
          <a:bodyPr wrap="square" rtlCol="0">
            <a:spAutoFit/>
          </a:bodyPr>
          <a:lstStyle/>
          <a:p>
            <a:endParaRPr lang="en-US" sz="9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D28CCC-FBBC-C5A3-43EF-9B3277FECE09}"/>
              </a:ext>
            </a:extLst>
          </p:cNvPr>
          <p:cNvSpPr txBox="1"/>
          <p:nvPr/>
        </p:nvSpPr>
        <p:spPr>
          <a:xfrm>
            <a:off x="2058767" y="3560085"/>
            <a:ext cx="4026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1198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2B5941-6A7C-45F9-F299-CD57DDC30CAC}"/>
              </a:ext>
            </a:extLst>
          </p:cNvPr>
          <p:cNvSpPr txBox="1"/>
          <p:nvPr/>
        </p:nvSpPr>
        <p:spPr>
          <a:xfrm>
            <a:off x="8807747" y="3505201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86A37E1-BFA3-CD83-83A5-2CC0DCCE6B1B}"/>
              </a:ext>
            </a:extLst>
          </p:cNvPr>
          <p:cNvSpPr txBox="1"/>
          <p:nvPr/>
        </p:nvSpPr>
        <p:spPr>
          <a:xfrm>
            <a:off x="3210404" y="1410057"/>
            <a:ext cx="593432" cy="4001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/>
              <a:t>593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CF21A0-F447-64C5-C658-A1ED5E80A363}"/>
              </a:ext>
            </a:extLst>
          </p:cNvPr>
          <p:cNvSpPr txBox="1"/>
          <p:nvPr/>
        </p:nvSpPr>
        <p:spPr>
          <a:xfrm>
            <a:off x="3591404" y="1219200"/>
            <a:ext cx="593432" cy="40011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000" b="1"/>
              <a:t>592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A739EE9-4256-E1C6-B0E2-8AD1D6AB232F}"/>
              </a:ext>
            </a:extLst>
          </p:cNvPr>
          <p:cNvSpPr txBox="1"/>
          <p:nvPr/>
        </p:nvSpPr>
        <p:spPr>
          <a:xfrm>
            <a:off x="7995160" y="6821115"/>
            <a:ext cx="3888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Brush Script MT" panose="03060802040406070304" pitchFamily="66" charset="0"/>
              </a:rPr>
              <a:t>You The Amazing Manager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A2F1A78-6DCE-00E4-6CDD-B7E946EC7BDB}"/>
              </a:ext>
            </a:extLst>
          </p:cNvPr>
          <p:cNvSpPr txBox="1"/>
          <p:nvPr/>
        </p:nvSpPr>
        <p:spPr>
          <a:xfrm>
            <a:off x="8811743" y="3659287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BDC461-15DB-9998-2384-03160E54DC94}"/>
              </a:ext>
            </a:extLst>
          </p:cNvPr>
          <p:cNvSpPr txBox="1"/>
          <p:nvPr/>
        </p:nvSpPr>
        <p:spPr>
          <a:xfrm>
            <a:off x="8359274" y="302556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E226D9-8EBB-AC85-0EE3-66E28700D74A}"/>
              </a:ext>
            </a:extLst>
          </p:cNvPr>
          <p:cNvSpPr txBox="1"/>
          <p:nvPr/>
        </p:nvSpPr>
        <p:spPr>
          <a:xfrm>
            <a:off x="8369697" y="4473996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F1FB953-4E59-61F4-5D5C-F9D41C235A48}"/>
              </a:ext>
            </a:extLst>
          </p:cNvPr>
          <p:cNvSpPr txBox="1"/>
          <p:nvPr/>
        </p:nvSpPr>
        <p:spPr>
          <a:xfrm>
            <a:off x="8362290" y="34878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BF4613-7D25-CDED-8595-B423E00063F4}"/>
              </a:ext>
            </a:extLst>
          </p:cNvPr>
          <p:cNvSpPr txBox="1"/>
          <p:nvPr/>
        </p:nvSpPr>
        <p:spPr>
          <a:xfrm>
            <a:off x="8356600" y="3183699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1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03EE6FF-9655-D893-F95B-5796792A08C2}"/>
              </a:ext>
            </a:extLst>
          </p:cNvPr>
          <p:cNvGrpSpPr/>
          <p:nvPr/>
        </p:nvGrpSpPr>
        <p:grpSpPr>
          <a:xfrm>
            <a:off x="8137025" y="2707995"/>
            <a:ext cx="280846" cy="2241063"/>
            <a:chOff x="6705600" y="2707994"/>
            <a:chExt cx="280846" cy="2241063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9325CF6-860B-9315-18F3-AB3F962250C0}"/>
                </a:ext>
              </a:extLst>
            </p:cNvPr>
            <p:cNvSpPr txBox="1"/>
            <p:nvPr/>
          </p:nvSpPr>
          <p:spPr>
            <a:xfrm>
              <a:off x="6705600" y="4148675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5EDABD3-F1DA-A586-AF47-15FD1A2DB7C6}"/>
                </a:ext>
              </a:extLst>
            </p:cNvPr>
            <p:cNvSpPr txBox="1"/>
            <p:nvPr/>
          </p:nvSpPr>
          <p:spPr>
            <a:xfrm>
              <a:off x="6705600" y="3026937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2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AC8652D-9F41-62DD-9397-0EFFDE3D25B8}"/>
                </a:ext>
              </a:extLst>
            </p:cNvPr>
            <p:cNvSpPr txBox="1"/>
            <p:nvPr/>
          </p:nvSpPr>
          <p:spPr>
            <a:xfrm>
              <a:off x="6705600" y="2707994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400" b="1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3CE9A17-8D7F-4DFE-35D6-BAACBB49207C}"/>
                </a:ext>
              </a:extLst>
            </p:cNvPr>
            <p:cNvSpPr txBox="1"/>
            <p:nvPr/>
          </p:nvSpPr>
          <p:spPr>
            <a:xfrm>
              <a:off x="6705600" y="3498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DCFF10-AC3E-49EF-91D3-03A6ED55D6E7}"/>
                </a:ext>
              </a:extLst>
            </p:cNvPr>
            <p:cNvSpPr txBox="1"/>
            <p:nvPr/>
          </p:nvSpPr>
          <p:spPr>
            <a:xfrm>
              <a:off x="6705600" y="3661011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6CF53D6-C523-436F-834C-6E7F612CC0F0}"/>
                </a:ext>
              </a:extLst>
            </p:cNvPr>
            <p:cNvSpPr txBox="1"/>
            <p:nvPr/>
          </p:nvSpPr>
          <p:spPr>
            <a:xfrm>
              <a:off x="6705600" y="4485903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1095CD5-E7E9-5ED1-B39A-D74C7D88CFDE}"/>
                </a:ext>
              </a:extLst>
            </p:cNvPr>
            <p:cNvSpPr txBox="1"/>
            <p:nvPr/>
          </p:nvSpPr>
          <p:spPr>
            <a:xfrm>
              <a:off x="6705600" y="4641280"/>
              <a:ext cx="2808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/>
                <a:t>1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D1F1292-18CF-55B9-AD79-C07296C04B3B}"/>
              </a:ext>
            </a:extLst>
          </p:cNvPr>
          <p:cNvGrpSpPr/>
          <p:nvPr/>
        </p:nvGrpSpPr>
        <p:grpSpPr>
          <a:xfrm>
            <a:off x="8110791" y="2361475"/>
            <a:ext cx="607750" cy="2521575"/>
            <a:chOff x="6701631" y="2355225"/>
            <a:chExt cx="607750" cy="2521575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C8340D7-29FB-43D0-CC11-42E7AA035177}"/>
                </a:ext>
              </a:extLst>
            </p:cNvPr>
            <p:cNvCxnSpPr/>
            <p:nvPr/>
          </p:nvCxnSpPr>
          <p:spPr>
            <a:xfrm>
              <a:off x="7010400" y="2635737"/>
              <a:ext cx="0" cy="2241063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BA59391-5612-4F58-3310-B45919CA214B}"/>
                </a:ext>
              </a:extLst>
            </p:cNvPr>
            <p:cNvSpPr txBox="1"/>
            <p:nvPr/>
          </p:nvSpPr>
          <p:spPr>
            <a:xfrm>
              <a:off x="6982047" y="2355225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F1AA915-C8BB-1B67-800A-F1B6FEC75411}"/>
                </a:ext>
              </a:extLst>
            </p:cNvPr>
            <p:cNvSpPr txBox="1"/>
            <p:nvPr/>
          </p:nvSpPr>
          <p:spPr>
            <a:xfrm>
              <a:off x="6701631" y="235522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3106130-E1E2-0BE0-5EA5-EB9A72036F07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769C1A8-B908-B1AA-C2CA-546F98F1AA9B}"/>
              </a:ext>
            </a:extLst>
          </p:cNvPr>
          <p:cNvSpPr/>
          <p:nvPr/>
        </p:nvSpPr>
        <p:spPr>
          <a:xfrm>
            <a:off x="3604420" y="838200"/>
            <a:ext cx="1301430" cy="11887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E24CA29-13BC-AA94-D090-45F098AD9867}"/>
              </a:ext>
            </a:extLst>
          </p:cNvPr>
          <p:cNvSpPr txBox="1"/>
          <p:nvPr/>
        </p:nvSpPr>
        <p:spPr>
          <a:xfrm>
            <a:off x="3403248" y="779181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# 11111111   Los Angeles El</a:t>
            </a:r>
          </a:p>
        </p:txBody>
      </p:sp>
      <p:sp>
        <p:nvSpPr>
          <p:cNvPr id="81" name="object 3">
            <a:extLst>
              <a:ext uri="{FF2B5EF4-FFF2-40B4-BE49-F238E27FC236}">
                <a16:creationId xmlns:a16="http://schemas.microsoft.com/office/drawing/2014/main" id="{5BCDD7E3-C1C7-6771-95A5-2D24D4B6B1C1}"/>
              </a:ext>
            </a:extLst>
          </p:cNvPr>
          <p:cNvSpPr/>
          <p:nvPr/>
        </p:nvSpPr>
        <p:spPr>
          <a:xfrm>
            <a:off x="2178050" y="228601"/>
            <a:ext cx="1974850" cy="5131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1652ED6-CBF6-0259-2372-DFF5EB2433A8}"/>
              </a:ext>
            </a:extLst>
          </p:cNvPr>
          <p:cNvSpPr txBox="1"/>
          <p:nvPr/>
        </p:nvSpPr>
        <p:spPr>
          <a:xfrm>
            <a:off x="6350816" y="152400"/>
            <a:ext cx="1329210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00" b="1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Los Angeles El.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25CA4EF-2A2D-FC5D-D396-CD5364FF354E}"/>
              </a:ext>
            </a:extLst>
          </p:cNvPr>
          <p:cNvSpPr/>
          <p:nvPr/>
        </p:nvSpPr>
        <p:spPr>
          <a:xfrm>
            <a:off x="2397700" y="1009178"/>
            <a:ext cx="378491" cy="91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CF2DB76-4FB8-D19F-930D-5763AB28E18F}"/>
              </a:ext>
            </a:extLst>
          </p:cNvPr>
          <p:cNvSpPr txBox="1"/>
          <p:nvPr/>
        </p:nvSpPr>
        <p:spPr>
          <a:xfrm>
            <a:off x="2331858" y="942322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000000"/>
                </a:solidFill>
              </a:rPr>
              <a:t>8/19/2025</a:t>
            </a:r>
          </a:p>
        </p:txBody>
      </p:sp>
      <p:sp>
        <p:nvSpPr>
          <p:cNvPr id="42" name="object 5">
            <a:extLst>
              <a:ext uri="{FF2B5EF4-FFF2-40B4-BE49-F238E27FC236}">
                <a16:creationId xmlns:a16="http://schemas.microsoft.com/office/drawing/2014/main" id="{141094D9-75FE-FD8D-311B-BDACF61C2D2F}"/>
              </a:ext>
            </a:extLst>
          </p:cNvPr>
          <p:cNvSpPr txBox="1"/>
          <p:nvPr/>
        </p:nvSpPr>
        <p:spPr>
          <a:xfrm>
            <a:off x="2058768" y="7581570"/>
            <a:ext cx="2159635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(c) </a:t>
            </a:r>
            <a:r>
              <a:rPr sz="550" spc="15">
                <a:latin typeface="Tahoma"/>
                <a:cs typeface="Tahoma"/>
              </a:rPr>
              <a:t>2005 </a:t>
            </a:r>
            <a:r>
              <a:rPr sz="550" spc="10">
                <a:latin typeface="Tahoma"/>
                <a:cs typeface="Tahoma"/>
              </a:rPr>
              <a:t>Horizon Software </a:t>
            </a:r>
            <a:r>
              <a:rPr sz="550" spc="5">
                <a:latin typeface="Tahoma"/>
                <a:cs typeface="Tahoma"/>
              </a:rPr>
              <a:t>International, </a:t>
            </a:r>
            <a:r>
              <a:rPr sz="550" spc="10">
                <a:latin typeface="Tahoma"/>
                <a:cs typeface="Tahoma"/>
              </a:rPr>
              <a:t>LLC. All </a:t>
            </a:r>
            <a:r>
              <a:rPr sz="550" spc="5">
                <a:latin typeface="Tahoma"/>
                <a:cs typeface="Tahoma"/>
              </a:rPr>
              <a:t>rights</a:t>
            </a:r>
            <a:r>
              <a:rPr sz="550">
                <a:latin typeface="Tahoma"/>
                <a:cs typeface="Tahoma"/>
              </a:rPr>
              <a:t> </a:t>
            </a:r>
            <a:r>
              <a:rPr sz="550" spc="5">
                <a:latin typeface="Tahoma"/>
                <a:cs typeface="Tahoma"/>
              </a:rPr>
              <a:t>reserved.</a:t>
            </a:r>
            <a:endParaRPr sz="550">
              <a:latin typeface="Tahoma"/>
              <a:cs typeface="Tahoma"/>
            </a:endParaRPr>
          </a:p>
        </p:txBody>
      </p:sp>
      <p:sp>
        <p:nvSpPr>
          <p:cNvPr id="43" name="object 6">
            <a:extLst>
              <a:ext uri="{FF2B5EF4-FFF2-40B4-BE49-F238E27FC236}">
                <a16:creationId xmlns:a16="http://schemas.microsoft.com/office/drawing/2014/main" id="{32C4534B-57D5-6B88-9898-7E2514525DD2}"/>
              </a:ext>
            </a:extLst>
          </p:cNvPr>
          <p:cNvSpPr txBox="1"/>
          <p:nvPr/>
        </p:nvSpPr>
        <p:spPr>
          <a:xfrm>
            <a:off x="8471632" y="7581570"/>
            <a:ext cx="988694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5">
                <a:latin typeface="Tahoma"/>
                <a:cs typeface="Tahoma"/>
              </a:rPr>
              <a:t>Production </a:t>
            </a:r>
            <a:r>
              <a:rPr sz="550" spc="15">
                <a:latin typeface="Tahoma"/>
                <a:cs typeface="Tahoma"/>
              </a:rPr>
              <a:t>Record</a:t>
            </a:r>
            <a:r>
              <a:rPr sz="550" spc="-30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Worksheet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5" name="object 7">
            <a:extLst>
              <a:ext uri="{FF2B5EF4-FFF2-40B4-BE49-F238E27FC236}">
                <a16:creationId xmlns:a16="http://schemas.microsoft.com/office/drawing/2014/main" id="{1FD610C2-1009-A2E6-8E80-5899F69A7E5F}"/>
              </a:ext>
            </a:extLst>
          </p:cNvPr>
          <p:cNvSpPr txBox="1"/>
          <p:nvPr/>
        </p:nvSpPr>
        <p:spPr>
          <a:xfrm>
            <a:off x="11029411" y="7604174"/>
            <a:ext cx="397510" cy="10131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50" spc="10">
                <a:latin typeface="Tahoma"/>
                <a:cs typeface="Tahoma"/>
              </a:rPr>
              <a:t>Page </a:t>
            </a:r>
            <a:r>
              <a:rPr sz="550" spc="15">
                <a:latin typeface="Tahoma"/>
                <a:cs typeface="Tahoma"/>
              </a:rPr>
              <a:t>1 </a:t>
            </a:r>
            <a:r>
              <a:rPr sz="550" spc="10">
                <a:latin typeface="Tahoma"/>
                <a:cs typeface="Tahoma"/>
              </a:rPr>
              <a:t>of</a:t>
            </a:r>
            <a:r>
              <a:rPr sz="550" spc="-75">
                <a:latin typeface="Tahoma"/>
                <a:cs typeface="Tahoma"/>
              </a:rPr>
              <a:t> </a:t>
            </a:r>
            <a:r>
              <a:rPr sz="550" spc="15">
                <a:latin typeface="Tahoma"/>
                <a:cs typeface="Tahoma"/>
              </a:rPr>
              <a:t>1</a:t>
            </a:r>
            <a:endParaRPr sz="550">
              <a:latin typeface="Tahoma"/>
              <a:cs typeface="Tahoma"/>
            </a:endParaRPr>
          </a:p>
        </p:txBody>
      </p:sp>
      <p:sp>
        <p:nvSpPr>
          <p:cNvPr id="86" name="object 11">
            <a:extLst>
              <a:ext uri="{FF2B5EF4-FFF2-40B4-BE49-F238E27FC236}">
                <a16:creationId xmlns:a16="http://schemas.microsoft.com/office/drawing/2014/main" id="{F92C9C12-4A5A-1140-8F77-A0AAB29FF83C}"/>
              </a:ext>
            </a:extLst>
          </p:cNvPr>
          <p:cNvSpPr txBox="1"/>
          <p:nvPr/>
        </p:nvSpPr>
        <p:spPr>
          <a:xfrm>
            <a:off x="8275044" y="7335002"/>
            <a:ext cx="2594610" cy="194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500" spc="-5">
                <a:latin typeface="Tahoma"/>
                <a:cs typeface="Tahoma"/>
              </a:rPr>
              <a:t>Cafeteria Manager, by </a:t>
            </a:r>
            <a:r>
              <a:rPr sz="500" spc="-10">
                <a:latin typeface="Tahoma"/>
                <a:cs typeface="Tahoma"/>
              </a:rPr>
              <a:t>signing,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certifying that the </a:t>
            </a:r>
            <a:r>
              <a:rPr sz="500" spc="-5">
                <a:latin typeface="Tahoma"/>
                <a:cs typeface="Tahoma"/>
              </a:rPr>
              <a:t>information on </a:t>
            </a:r>
            <a:r>
              <a:rPr sz="500" spc="-10">
                <a:latin typeface="Tahoma"/>
                <a:cs typeface="Tahoma"/>
              </a:rPr>
              <a:t>the report </a:t>
            </a:r>
            <a:r>
              <a:rPr sz="500" spc="-5">
                <a:latin typeface="Tahoma"/>
                <a:cs typeface="Tahoma"/>
              </a:rPr>
              <a:t>is </a:t>
            </a:r>
            <a:r>
              <a:rPr sz="500" spc="-10">
                <a:latin typeface="Tahoma"/>
                <a:cs typeface="Tahoma"/>
              </a:rPr>
              <a:t>true, correct  </a:t>
            </a:r>
            <a:r>
              <a:rPr sz="500" spc="-5">
                <a:latin typeface="Tahoma"/>
                <a:cs typeface="Tahoma"/>
              </a:rPr>
              <a:t>and in accordance </a:t>
            </a:r>
            <a:r>
              <a:rPr sz="500" spc="-10">
                <a:latin typeface="Tahoma"/>
                <a:cs typeface="Tahoma"/>
              </a:rPr>
              <a:t>with Food Services </a:t>
            </a:r>
            <a:r>
              <a:rPr sz="500" spc="-5">
                <a:latin typeface="Tahoma"/>
                <a:cs typeface="Tahoma"/>
              </a:rPr>
              <a:t>policies and</a:t>
            </a:r>
            <a:r>
              <a:rPr sz="500" spc="30">
                <a:latin typeface="Tahoma"/>
                <a:cs typeface="Tahoma"/>
              </a:rPr>
              <a:t> </a:t>
            </a:r>
            <a:r>
              <a:rPr sz="500" spc="-5">
                <a:latin typeface="Tahoma"/>
                <a:cs typeface="Tahoma"/>
              </a:rPr>
              <a:t>procedures.</a:t>
            </a:r>
            <a:endParaRPr sz="5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069782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4EDE73-F8B3-E944-4501-B1AEB495EBDD}"/>
              </a:ext>
            </a:extLst>
          </p:cNvPr>
          <p:cNvSpPr txBox="1"/>
          <p:nvPr/>
        </p:nvSpPr>
        <p:spPr>
          <a:xfrm>
            <a:off x="2389569" y="5368575"/>
            <a:ext cx="9190863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/>
            <a:r>
              <a:rPr lang="en-US" sz="264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What is a Production Record?</a:t>
            </a:r>
            <a:endParaRPr lang="en-US" sz="2640" b="1">
              <a:solidFill>
                <a:srgbClr val="0F6FC6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944270-7F6D-AC41-6298-655133D34242}"/>
              </a:ext>
            </a:extLst>
          </p:cNvPr>
          <p:cNvSpPr txBox="1"/>
          <p:nvPr/>
        </p:nvSpPr>
        <p:spPr>
          <a:xfrm>
            <a:off x="2389569" y="5867173"/>
            <a:ext cx="102839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/>
            <a:r>
              <a:rPr lang="en-US" sz="2800" i="1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Production Records </a:t>
            </a:r>
            <a:r>
              <a:rPr lang="en-US" sz="280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help plan menus, predict quantities, minimize waste, choose suitable options, and analyze nutrients.</a:t>
            </a:r>
            <a:endParaRPr lang="en-US" sz="200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B3825-763D-5A06-4116-91CCAF53E6D3}"/>
              </a:ext>
            </a:extLst>
          </p:cNvPr>
          <p:cNvSpPr txBox="1"/>
          <p:nvPr/>
        </p:nvSpPr>
        <p:spPr>
          <a:xfrm>
            <a:off x="2518441" y="1524893"/>
            <a:ext cx="8933118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6898" algn="ctr" defTabSz="754380">
              <a:buClr>
                <a:srgbClr val="DF5327"/>
              </a:buClr>
              <a:buSzPct val="80000"/>
              <a:defRPr/>
            </a:pPr>
            <a:r>
              <a:rPr lang="en-US" sz="264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Who's responsible for entering information into the </a:t>
            </a:r>
            <a:r>
              <a:rPr lang="en-US" sz="2640" b="1" i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Production Worksheet?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215CF-EEA8-4C08-FE75-E8011129A625}"/>
              </a:ext>
            </a:extLst>
          </p:cNvPr>
          <p:cNvSpPr txBox="1"/>
          <p:nvPr/>
        </p:nvSpPr>
        <p:spPr>
          <a:xfrm>
            <a:off x="1522911" y="2441391"/>
            <a:ext cx="1159256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54380">
              <a:lnSpc>
                <a:spcPct val="90000"/>
              </a:lnSpc>
              <a:spcBef>
                <a:spcPts val="1100"/>
              </a:spcBef>
              <a:spcAft>
                <a:spcPts val="660"/>
              </a:spcAft>
              <a:buClr>
                <a:srgbClr val="DF5327"/>
              </a:buClr>
              <a:buSzPct val="80000"/>
              <a:defRPr/>
            </a:pPr>
            <a:r>
              <a:rPr lang="en-US" sz="280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All cafeteria staff is responsible for completing </a:t>
            </a:r>
            <a:r>
              <a:rPr lang="en-US" sz="2800" i="1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Production Worksheets.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FB5C3B-CD9A-0CEC-C94A-0007DE98FC38}"/>
              </a:ext>
            </a:extLst>
          </p:cNvPr>
          <p:cNvSpPr txBox="1"/>
          <p:nvPr/>
        </p:nvSpPr>
        <p:spPr>
          <a:xfrm>
            <a:off x="1996781" y="3221747"/>
            <a:ext cx="10172382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/>
            <a:r>
              <a:rPr lang="en-US" sz="264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Why is it crucial to ensure that the Production Worksheets and Production Records are accurate and complete daily?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0C5F0-D404-914E-1535-1226EECCBD35}"/>
              </a:ext>
            </a:extLst>
          </p:cNvPr>
          <p:cNvSpPr txBox="1"/>
          <p:nvPr/>
        </p:nvSpPr>
        <p:spPr>
          <a:xfrm>
            <a:off x="2518441" y="4161127"/>
            <a:ext cx="91670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02920"/>
            <a:r>
              <a:rPr lang="en-US" sz="2800">
                <a:solidFill>
                  <a:prstClr val="black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The entered information supports the claim for reimbursements from the state and federal government.</a:t>
            </a:r>
            <a:endParaRPr lang="en-US" sz="280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41306B-272E-4195-9603-B110FD474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194" y="488736"/>
            <a:ext cx="3220012" cy="897104"/>
          </a:xfrm>
        </p:spPr>
        <p:txBody>
          <a:bodyPr>
            <a:normAutofit/>
          </a:bodyPr>
          <a:lstStyle/>
          <a:p>
            <a:pPr algn="ctr"/>
            <a:r>
              <a:rPr lang="en-US" sz="50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Recap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194436-E670-5CFA-3C28-A486B4188F70}"/>
              </a:ext>
            </a:extLst>
          </p:cNvPr>
          <p:cNvCxnSpPr/>
          <p:nvPr/>
        </p:nvCxnSpPr>
        <p:spPr>
          <a:xfrm>
            <a:off x="1522911" y="3113736"/>
            <a:ext cx="11547630" cy="0"/>
          </a:xfrm>
          <a:prstGeom prst="line">
            <a:avLst/>
          </a:prstGeom>
          <a:ln w="38100">
            <a:solidFill>
              <a:srgbClr val="0F6F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FD6EA4-76BD-CBBE-6272-7E8DE2663F51}"/>
              </a:ext>
            </a:extLst>
          </p:cNvPr>
          <p:cNvCxnSpPr/>
          <p:nvPr/>
        </p:nvCxnSpPr>
        <p:spPr>
          <a:xfrm>
            <a:off x="1567841" y="5280209"/>
            <a:ext cx="11547630" cy="0"/>
          </a:xfrm>
          <a:prstGeom prst="line">
            <a:avLst/>
          </a:prstGeom>
          <a:ln w="38100">
            <a:solidFill>
              <a:srgbClr val="0F6FC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2070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240529-919A-CDB9-46BB-CA6E50F04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246" y="2636764"/>
            <a:ext cx="12881107" cy="2825191"/>
          </a:xfrm>
        </p:spPr>
        <p:txBody>
          <a:bodyPr>
            <a:noAutofit/>
          </a:bodyPr>
          <a:lstStyle/>
          <a:p>
            <a:pPr algn="ctr"/>
            <a:r>
              <a:rPr lang="en-US" sz="13800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96594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85" y="611695"/>
            <a:ext cx="11199029" cy="939736"/>
          </a:xfrm>
        </p:spPr>
        <p:txBody>
          <a:bodyPr anchor="t"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What is a Production Worksheet?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16026" y="1551431"/>
            <a:ext cx="9422262" cy="269922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40">
                <a:latin typeface="Book Antiqua" panose="02040602050305030304" pitchFamily="18" charset="0"/>
                <a:cs typeface="Arial" panose="020B0604020202020204" pitchFamily="34" charset="0"/>
              </a:rPr>
              <a:t>The </a:t>
            </a:r>
            <a:r>
              <a:rPr lang="en-US" sz="264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 </a:t>
            </a:r>
            <a:r>
              <a:rPr lang="en-US" sz="2640">
                <a:latin typeface="Book Antiqua" panose="02040602050305030304" pitchFamily="18" charset="0"/>
                <a:cs typeface="Arial" panose="020B0604020202020204" pitchFamily="34" charset="0"/>
              </a:rPr>
              <a:t>documents meals that have been prepared, cooked, served, and are leftover.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600" i="1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</a:t>
            </a:r>
            <a:r>
              <a:rPr lang="en-US" sz="2640" i="1">
                <a:latin typeface="Book Antiqua" panose="02040602050305030304" pitchFamily="18" charset="0"/>
                <a:cs typeface="Arial" panose="020B0604020202020204" pitchFamily="34" charset="0"/>
              </a:rPr>
              <a:t> Worksheet </a:t>
            </a:r>
            <a:r>
              <a:rPr lang="en-US" sz="2640">
                <a:latin typeface="Book Antiqua" panose="02040602050305030304" pitchFamily="18" charset="0"/>
                <a:cs typeface="Arial" panose="020B0604020202020204" pitchFamily="34" charset="0"/>
              </a:rPr>
              <a:t>information is transferred to the CMS </a:t>
            </a:r>
            <a:r>
              <a:rPr lang="en-US" sz="2640" i="1">
                <a:latin typeface="Book Antiqua" panose="02040602050305030304" pitchFamily="18" charset="0"/>
                <a:cs typeface="Arial" panose="020B0604020202020204" pitchFamily="34" charset="0"/>
              </a:rPr>
              <a:t>Production Record </a:t>
            </a:r>
            <a:r>
              <a:rPr lang="en-US" sz="2640">
                <a:latin typeface="Book Antiqua" panose="02040602050305030304" pitchFamily="18" charset="0"/>
                <a:cs typeface="Arial" panose="020B0604020202020204" pitchFamily="34" charset="0"/>
              </a:rPr>
              <a:t>after each meal service has been completed.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5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40">
                <a:latin typeface="Book Antiqua" panose="02040602050305030304" pitchFamily="18" charset="0"/>
                <a:cs typeface="Arial" panose="020B0604020202020204" pitchFamily="34" charset="0"/>
              </a:rPr>
              <a:t>It is completed </a:t>
            </a:r>
            <a:r>
              <a:rPr lang="en-US" sz="2640" b="1">
                <a:latin typeface="Book Antiqua" panose="02040602050305030304" pitchFamily="18" charset="0"/>
                <a:cs typeface="Arial" panose="020B0604020202020204" pitchFamily="34" charset="0"/>
              </a:rPr>
              <a:t>daily for each service</a:t>
            </a:r>
            <a:r>
              <a:rPr lang="en-US" sz="2640">
                <a:latin typeface="Book Antiqua" panose="02040602050305030304" pitchFamily="18" charset="0"/>
                <a:cs typeface="Arial" panose="020B0604020202020204" pitchFamily="34" charset="0"/>
              </a:rPr>
              <a:t>.</a:t>
            </a:r>
            <a:endParaRPr lang="en-US" sz="2640">
              <a:latin typeface="Book Antiqua" panose="0204060205030503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201" y="4142038"/>
            <a:ext cx="5029199" cy="332556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F0D5C7-93A0-0C8A-8608-7A6905E36037}"/>
              </a:ext>
            </a:extLst>
          </p:cNvPr>
          <p:cNvSpPr/>
          <p:nvPr/>
        </p:nvSpPr>
        <p:spPr>
          <a:xfrm>
            <a:off x="5080000" y="4495800"/>
            <a:ext cx="1143000" cy="274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BA863-4E5D-F055-AB2B-0FCA90FB9171}"/>
              </a:ext>
            </a:extLst>
          </p:cNvPr>
          <p:cNvSpPr txBox="1"/>
          <p:nvPr/>
        </p:nvSpPr>
        <p:spPr>
          <a:xfrm>
            <a:off x="5003801" y="4438594"/>
            <a:ext cx="95571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/>
              <a:t># 11111111   Los Angeles 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D83E99-5231-6114-9013-159BF05C3A63}"/>
              </a:ext>
            </a:extLst>
          </p:cNvPr>
          <p:cNvSpPr/>
          <p:nvPr/>
        </p:nvSpPr>
        <p:spPr>
          <a:xfrm>
            <a:off x="4588196" y="4547236"/>
            <a:ext cx="269477" cy="60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4DEB2B-250A-656A-0BCE-E853E3ECA152}"/>
              </a:ext>
            </a:extLst>
          </p:cNvPr>
          <p:cNvSpPr txBox="1"/>
          <p:nvPr/>
        </p:nvSpPr>
        <p:spPr>
          <a:xfrm>
            <a:off x="4516397" y="4500609"/>
            <a:ext cx="45851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b="1">
                <a:solidFill>
                  <a:srgbClr val="000000"/>
                </a:solidFill>
              </a:rPr>
              <a:t>8/19/2025</a:t>
            </a:r>
          </a:p>
        </p:txBody>
      </p:sp>
    </p:spTree>
    <p:extLst>
      <p:ext uri="{BB962C8B-B14F-4D97-AF65-F5344CB8AC3E}">
        <p14:creationId xmlns:p14="http://schemas.microsoft.com/office/powerpoint/2010/main" val="2281022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7D3E6-D05A-D3E2-5B17-AA3E30194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D120E6E6-C25C-9F10-EB1E-9D77538A6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444" y="590019"/>
            <a:ext cx="9670732" cy="1351598"/>
          </a:xfrm>
        </p:spPr>
        <p:txBody>
          <a:bodyPr vert="horz" lIns="100584" tIns="50292" rIns="100584" bIns="50292" rtlCol="0" anchor="ctr">
            <a:normAutofit fontScale="90000"/>
          </a:bodyPr>
          <a:lstStyle/>
          <a:p>
            <a:pPr algn="ctr" defTabSz="1005840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How are Production Worksheets Created?</a:t>
            </a:r>
          </a:p>
        </p:txBody>
      </p:sp>
      <p:sp>
        <p:nvSpPr>
          <p:cNvPr id="62" name="Content Placeholder 4">
            <a:extLst>
              <a:ext uri="{FF2B5EF4-FFF2-40B4-BE49-F238E27FC236}">
                <a16:creationId xmlns:a16="http://schemas.microsoft.com/office/drawing/2014/main" id="{2DEC7DBD-0A1E-EEE5-E9A1-9C12C607DAFE}"/>
              </a:ext>
            </a:extLst>
          </p:cNvPr>
          <p:cNvSpPr txBox="1">
            <a:spLocks/>
          </p:cNvSpPr>
          <p:nvPr/>
        </p:nvSpPr>
        <p:spPr>
          <a:xfrm>
            <a:off x="1656444" y="1851782"/>
            <a:ext cx="9980385" cy="2259012"/>
          </a:xfrm>
          <a:prstGeom prst="rect">
            <a:avLst/>
          </a:prstGeom>
        </p:spPr>
        <p:txBody>
          <a:bodyPr vert="horz" lIns="100584" tIns="50292" rIns="100584" bIns="50292" rtlCol="0">
            <a:noAutofit/>
          </a:bodyPr>
          <a:lstStyle>
            <a:lvl1pPr marL="251460" indent="-251460" algn="l" defTabSz="754380" rtl="0" eaLnBrk="1" latinLnBrk="0" hangingPunct="1">
              <a:lnSpc>
                <a:spcPct val="120000"/>
              </a:lnSpc>
              <a:spcBef>
                <a:spcPts val="11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54380" indent="-251460" algn="l" defTabSz="754380" rtl="0" eaLnBrk="1" latinLnBrk="0" hangingPunct="1">
              <a:lnSpc>
                <a:spcPct val="120000"/>
              </a:lnSpc>
              <a:spcBef>
                <a:spcPts val="5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6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57300" indent="-251460" algn="l" defTabSz="754380" rtl="0" eaLnBrk="1" latinLnBrk="0" hangingPunct="1">
              <a:lnSpc>
                <a:spcPct val="120000"/>
              </a:lnSpc>
              <a:spcBef>
                <a:spcPts val="5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76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760220" indent="-251460" algn="l" defTabSz="754380" rtl="0" eaLnBrk="1" latinLnBrk="0" hangingPunct="1">
              <a:lnSpc>
                <a:spcPct val="120000"/>
              </a:lnSpc>
              <a:spcBef>
                <a:spcPts val="5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54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263140" indent="-251460" algn="l" defTabSz="754380" rtl="0" eaLnBrk="1" latinLnBrk="0" hangingPunct="1">
              <a:lnSpc>
                <a:spcPct val="120000"/>
              </a:lnSpc>
              <a:spcBef>
                <a:spcPts val="5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2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766060" indent="-251460" algn="l" defTabSz="1005840" rtl="0" eaLnBrk="1" latinLnBrk="0" hangingPunct="1">
              <a:lnSpc>
                <a:spcPct val="120000"/>
              </a:lnSpc>
              <a:spcBef>
                <a:spcPts val="5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268980" indent="-251460" algn="l" defTabSz="1005840" rtl="0" eaLnBrk="1" latinLnBrk="0" hangingPunct="1">
              <a:lnSpc>
                <a:spcPct val="120000"/>
              </a:lnSpc>
              <a:spcBef>
                <a:spcPts val="5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771900" indent="-251460" algn="l" defTabSz="1005840" rtl="0" eaLnBrk="1" latinLnBrk="0" hangingPunct="1">
              <a:lnSpc>
                <a:spcPct val="120000"/>
              </a:lnSpc>
              <a:spcBef>
                <a:spcPts val="5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2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274820" indent="-251460" algn="l" defTabSz="1005840" rtl="0" eaLnBrk="1" latinLnBrk="0" hangingPunct="1">
              <a:lnSpc>
                <a:spcPct val="120000"/>
              </a:lnSpc>
              <a:spcBef>
                <a:spcPts val="5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32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Worksheets 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are created during the EZ-Steps process.</a:t>
            </a:r>
          </a:p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endParaRPr lang="en-US" sz="6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Based on the quantities entered during menu plans, these numbers will appear on the </a:t>
            </a:r>
            <a:r>
              <a:rPr lang="en-US" sz="2800" i="1">
                <a:latin typeface="Book Antiqua" panose="02040602050305030304" pitchFamily="18" charset="0"/>
                <a:cs typeface="Arial" panose="020B0604020202020204" pitchFamily="34" charset="0"/>
              </a:rPr>
              <a:t>Production Worksheet</a:t>
            </a: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.</a:t>
            </a:r>
          </a:p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endParaRPr lang="en-US" sz="60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0" indent="0" algn="ctr" defTabSz="100584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800">
                <a:latin typeface="Book Antiqua" panose="02040602050305030304" pitchFamily="18" charset="0"/>
                <a:cs typeface="Arial" panose="020B0604020202020204" pitchFamily="34" charset="0"/>
              </a:rPr>
              <a:t>These amounts are used by staff to prepare for service.</a:t>
            </a:r>
          </a:p>
          <a:p>
            <a:pPr marL="402336" indent="-201168" algn="ctr" defTabSz="1005840">
              <a:lnSpc>
                <a:spcPct val="110000"/>
              </a:lnSpc>
              <a:spcBef>
                <a:spcPts val="0"/>
              </a:spcBef>
            </a:pPr>
            <a:endParaRPr lang="en-US" sz="280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93B011C-30B4-A2D4-AF4C-308716FBA574}"/>
              </a:ext>
            </a:extLst>
          </p:cNvPr>
          <p:cNvGrpSpPr/>
          <p:nvPr/>
        </p:nvGrpSpPr>
        <p:grpSpPr>
          <a:xfrm>
            <a:off x="3514582" y="3994993"/>
            <a:ext cx="8714808" cy="3351816"/>
            <a:chOff x="600839" y="4215650"/>
            <a:chExt cx="8714808" cy="3351816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E7604C0-9FA6-2D97-8056-63E269589305}"/>
                </a:ext>
              </a:extLst>
            </p:cNvPr>
            <p:cNvGrpSpPr/>
            <p:nvPr/>
          </p:nvGrpSpPr>
          <p:grpSpPr>
            <a:xfrm>
              <a:off x="754271" y="4215650"/>
              <a:ext cx="8561376" cy="3299424"/>
              <a:chOff x="790062" y="4215650"/>
              <a:chExt cx="8561376" cy="3299424"/>
            </a:xfrm>
          </p:grpSpPr>
          <p:pic>
            <p:nvPicPr>
              <p:cNvPr id="77" name="Picture 76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06AAC6D0-0FB6-4706-1B2E-F1B6AD860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4255979"/>
                <a:ext cx="4779438" cy="3139439"/>
              </a:xfrm>
              <a:prstGeom prst="rect">
                <a:avLst/>
              </a:prstGeom>
            </p:spPr>
          </p:pic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D904BD66-2C56-8404-935D-4CD85D082196}"/>
                  </a:ext>
                </a:extLst>
              </p:cNvPr>
              <p:cNvGrpSpPr/>
              <p:nvPr/>
            </p:nvGrpSpPr>
            <p:grpSpPr>
              <a:xfrm>
                <a:off x="790062" y="4215650"/>
                <a:ext cx="2410527" cy="3299424"/>
                <a:chOff x="2582826" y="4379269"/>
                <a:chExt cx="2410527" cy="3299424"/>
              </a:xfrm>
            </p:grpSpPr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1E8558CE-D51C-2654-B727-B147458D4785}"/>
                    </a:ext>
                  </a:extLst>
                </p:cNvPr>
                <p:cNvSpPr/>
                <p:nvPr/>
              </p:nvSpPr>
              <p:spPr>
                <a:xfrm>
                  <a:off x="2602420" y="4429296"/>
                  <a:ext cx="2103877" cy="3249397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064D5836-FE4A-6A0A-9657-A179B94917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33781" y="4429296"/>
                  <a:ext cx="4543" cy="323970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F834EF15-BCC6-E615-4061-5DD5FD48163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90800" y="5029200"/>
                  <a:ext cx="211207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53203D64-A11A-3B45-3CF9-0342B728D1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598195" y="5994400"/>
                  <a:ext cx="2096236" cy="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4F92F05E-A99D-E4CD-107A-B3ECFC1988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86370" y="5511800"/>
                  <a:ext cx="211650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A1BD6CCE-2985-8987-1376-82EA69F9F4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82826" y="6477000"/>
                  <a:ext cx="2119245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3A1716BF-EDBB-221C-369E-4F2E02483E30}"/>
                    </a:ext>
                  </a:extLst>
                </p:cNvPr>
                <p:cNvSpPr/>
                <p:nvPr/>
              </p:nvSpPr>
              <p:spPr>
                <a:xfrm>
                  <a:off x="2598194" y="4419600"/>
                  <a:ext cx="831909" cy="146438"/>
                </a:xfrm>
                <a:prstGeom prst="rect">
                  <a:avLst/>
                </a:prstGeom>
                <a:solidFill>
                  <a:srgbClr val="D9E2F3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0B870E5-C2E0-3AFD-A226-E361729195C2}"/>
                    </a:ext>
                  </a:extLst>
                </p:cNvPr>
                <p:cNvSpPr/>
                <p:nvPr/>
              </p:nvSpPr>
              <p:spPr>
                <a:xfrm>
                  <a:off x="3447380" y="4419272"/>
                  <a:ext cx="1262595" cy="146767"/>
                </a:xfrm>
                <a:prstGeom prst="rect">
                  <a:avLst/>
                </a:prstGeom>
                <a:solidFill>
                  <a:srgbClr val="D9E2F3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49C74EA3-84C5-645A-2F30-020E856C07E9}"/>
                    </a:ext>
                  </a:extLst>
                </p:cNvPr>
                <p:cNvSpPr/>
                <p:nvPr/>
              </p:nvSpPr>
              <p:spPr>
                <a:xfrm>
                  <a:off x="2598195" y="4572000"/>
                  <a:ext cx="850486" cy="137800"/>
                </a:xfrm>
                <a:prstGeom prst="rect">
                  <a:avLst/>
                </a:prstGeom>
                <a:solidFill>
                  <a:srgbClr val="D9E2F3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C3C48E7-C3CC-756F-A0F6-25755EA3329D}"/>
                    </a:ext>
                  </a:extLst>
                </p:cNvPr>
                <p:cNvSpPr/>
                <p:nvPr/>
              </p:nvSpPr>
              <p:spPr>
                <a:xfrm>
                  <a:off x="3440826" y="4566039"/>
                  <a:ext cx="1268647" cy="143993"/>
                </a:xfrm>
                <a:prstGeom prst="rect">
                  <a:avLst/>
                </a:prstGeom>
                <a:solidFill>
                  <a:srgbClr val="D9E2F3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68F0BC56-3E3D-0FE2-22DB-C8AEBC8062F9}"/>
                    </a:ext>
                  </a:extLst>
                </p:cNvPr>
                <p:cNvSpPr txBox="1"/>
                <p:nvPr/>
              </p:nvSpPr>
              <p:spPr>
                <a:xfrm>
                  <a:off x="2767698" y="4379269"/>
                  <a:ext cx="561372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Week 1</a:t>
                  </a: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DE0087A3-7173-EC8F-51F2-0BDB73F04EDA}"/>
                    </a:ext>
                  </a:extLst>
                </p:cNvPr>
                <p:cNvSpPr txBox="1"/>
                <p:nvPr/>
              </p:nvSpPr>
              <p:spPr>
                <a:xfrm>
                  <a:off x="2764019" y="4519142"/>
                  <a:ext cx="50206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Lunch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51897587-B6E2-7807-8341-497BAA212FA4}"/>
                    </a:ext>
                  </a:extLst>
                </p:cNvPr>
                <p:cNvSpPr txBox="1"/>
                <p:nvPr/>
              </p:nvSpPr>
              <p:spPr>
                <a:xfrm>
                  <a:off x="3502174" y="4395623"/>
                  <a:ext cx="149117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Monday 8/18/25</a:t>
                  </a: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C7028CA8-81A3-F40C-EBAF-3383051BCD3B}"/>
                    </a:ext>
                  </a:extLst>
                </p:cNvPr>
                <p:cNvSpPr txBox="1"/>
                <p:nvPr/>
              </p:nvSpPr>
              <p:spPr>
                <a:xfrm>
                  <a:off x="3788806" y="4536776"/>
                  <a:ext cx="50206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Lunch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969424FF-CD9D-FC37-CBC5-C5AC273308EB}"/>
                    </a:ext>
                  </a:extLst>
                </p:cNvPr>
                <p:cNvSpPr txBox="1"/>
                <p:nvPr/>
              </p:nvSpPr>
              <p:spPr>
                <a:xfrm>
                  <a:off x="2706752" y="4756253"/>
                  <a:ext cx="614271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Entrée 1</a:t>
                  </a:r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1018EACD-86F4-FE47-BE3A-82F8BCBE9193}"/>
                    </a:ext>
                  </a:extLst>
                </p:cNvPr>
                <p:cNvSpPr txBox="1"/>
                <p:nvPr/>
              </p:nvSpPr>
              <p:spPr>
                <a:xfrm>
                  <a:off x="2725340" y="5150077"/>
                  <a:ext cx="61426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Entrée 2</a:t>
                  </a:r>
                </a:p>
              </p:txBody>
            </p:sp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393AB513-B8B2-B4D9-8BA6-426CCB29C969}"/>
                    </a:ext>
                  </a:extLst>
                </p:cNvPr>
                <p:cNvSpPr txBox="1"/>
                <p:nvPr/>
              </p:nvSpPr>
              <p:spPr>
                <a:xfrm>
                  <a:off x="2738262" y="6454465"/>
                  <a:ext cx="55125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>
                      <a:latin typeface="Amasis MT Pro Black" panose="02040A04050005020304" pitchFamily="18" charset="0"/>
                    </a:rPr>
                    <a:t>Fruit ½ Cup</a:t>
                  </a: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275F6C63-904D-42FC-247B-A57C9F39B5EF}"/>
                    </a:ext>
                  </a:extLst>
                </p:cNvPr>
                <p:cNvSpPr txBox="1"/>
                <p:nvPr/>
              </p:nvSpPr>
              <p:spPr>
                <a:xfrm>
                  <a:off x="2661572" y="7053053"/>
                  <a:ext cx="7131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>
                      <a:latin typeface="Amasis MT Pro Black" panose="02040A04050005020304" pitchFamily="18" charset="0"/>
                    </a:rPr>
                    <a:t>Vegetable</a:t>
                  </a:r>
                </a:p>
                <a:p>
                  <a:pPr algn="ctr"/>
                  <a:r>
                    <a:rPr lang="en-US" sz="800" b="1">
                      <a:latin typeface="Amasis MT Pro Black" panose="02040A04050005020304" pitchFamily="18" charset="0"/>
                    </a:rPr>
                    <a:t>½ Cup</a:t>
                  </a:r>
                </a:p>
              </p:txBody>
            </p: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DFC4795C-C622-BEA5-7EE7-DF42AAF83A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94095" y="7373169"/>
                  <a:ext cx="2112072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011E8672-EBDB-97D9-CE4D-1714473454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93972" y="7080088"/>
                  <a:ext cx="2112317" cy="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1E3DAC27-A311-CD70-DD8D-76FFF3D70D8E}"/>
                    </a:ext>
                  </a:extLst>
                </p:cNvPr>
                <p:cNvSpPr txBox="1"/>
                <p:nvPr/>
              </p:nvSpPr>
              <p:spPr>
                <a:xfrm>
                  <a:off x="2715708" y="5621528"/>
                  <a:ext cx="61426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Entrée3</a:t>
                  </a:r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67AAFD2F-3CE2-685C-47DD-AF96DF843E6F}"/>
                    </a:ext>
                  </a:extLst>
                </p:cNvPr>
                <p:cNvSpPr txBox="1"/>
                <p:nvPr/>
              </p:nvSpPr>
              <p:spPr>
                <a:xfrm>
                  <a:off x="2700030" y="7351117"/>
                  <a:ext cx="696709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>
                      <a:latin typeface="Amasis MT Pro Black" panose="02040A04050005020304" pitchFamily="18" charset="0"/>
                    </a:rPr>
                    <a:t>Milk 8oz.</a:t>
                  </a:r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DA09114A-6306-7FF2-DC6E-63FF91118F6B}"/>
                    </a:ext>
                  </a:extLst>
                </p:cNvPr>
                <p:cNvSpPr txBox="1"/>
                <p:nvPr/>
              </p:nvSpPr>
              <p:spPr>
                <a:xfrm>
                  <a:off x="2707756" y="6061484"/>
                  <a:ext cx="6142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b="1">
                      <a:latin typeface="Amasis MT Pro Black" panose="02040A04050005020304" pitchFamily="18" charset="0"/>
                    </a:rPr>
                    <a:t>Entrée 4</a:t>
                  </a:r>
                </a:p>
                <a:p>
                  <a:pPr algn="ctr"/>
                  <a:r>
                    <a:rPr lang="en-US" sz="800" b="1">
                      <a:latin typeface="Amasis MT Pro Black" panose="02040A04050005020304" pitchFamily="18" charset="0"/>
                    </a:rPr>
                    <a:t>Vegan</a:t>
                  </a: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D69E1851-09A4-2D5E-A72F-ADC8EF8ECF66}"/>
                    </a:ext>
                  </a:extLst>
                </p:cNvPr>
                <p:cNvSpPr txBox="1"/>
                <p:nvPr/>
              </p:nvSpPr>
              <p:spPr>
                <a:xfrm>
                  <a:off x="3436179" y="4744852"/>
                  <a:ext cx="1266693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Chicken Tenders &amp; Roll</a:t>
                  </a:r>
                </a:p>
              </p:txBody>
            </p: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F0A348FB-478A-8E77-6AED-871EAFBA036A}"/>
                    </a:ext>
                  </a:extLst>
                </p:cNvPr>
                <p:cNvSpPr txBox="1"/>
                <p:nvPr/>
              </p:nvSpPr>
              <p:spPr>
                <a:xfrm>
                  <a:off x="3496244" y="5125133"/>
                  <a:ext cx="108074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LF Turkey Corn Dog</a:t>
                  </a:r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FFD8A19F-33BB-0C50-A6C2-34F206D138D9}"/>
                    </a:ext>
                  </a:extLst>
                </p:cNvPr>
                <p:cNvSpPr txBox="1"/>
                <p:nvPr/>
              </p:nvSpPr>
              <p:spPr>
                <a:xfrm>
                  <a:off x="3557430" y="5619189"/>
                  <a:ext cx="99578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Managers Choice</a:t>
                  </a:r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C7CCE8FC-FDE1-252A-C2A3-EB1A5C436607}"/>
                    </a:ext>
                  </a:extLst>
                </p:cNvPr>
                <p:cNvSpPr txBox="1"/>
                <p:nvPr/>
              </p:nvSpPr>
              <p:spPr>
                <a:xfrm>
                  <a:off x="3603165" y="6012757"/>
                  <a:ext cx="85151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800" b="1"/>
                    <a:t>Peanut Butter </a:t>
                  </a:r>
                </a:p>
                <a:p>
                  <a:pPr algn="ctr"/>
                  <a:r>
                    <a:rPr lang="en-US" sz="800" b="1"/>
                    <a:t>&amp; </a:t>
                  </a:r>
                </a:p>
                <a:p>
                  <a:pPr algn="ctr"/>
                  <a:r>
                    <a:rPr lang="en-US" sz="800" b="1"/>
                    <a:t>Jelly Pocket</a:t>
                  </a: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3AA353F5-625A-BB83-AFED-FAC37652C046}"/>
                    </a:ext>
                  </a:extLst>
                </p:cNvPr>
                <p:cNvSpPr txBox="1"/>
                <p:nvPr/>
              </p:nvSpPr>
              <p:spPr>
                <a:xfrm>
                  <a:off x="3684183" y="6501375"/>
                  <a:ext cx="764953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Apple Slices</a:t>
                  </a:r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CF80D09C-5327-E41F-D6D4-70CF7A543AA1}"/>
                    </a:ext>
                  </a:extLst>
                </p:cNvPr>
                <p:cNvSpPr txBox="1"/>
                <p:nvPr/>
              </p:nvSpPr>
              <p:spPr>
                <a:xfrm>
                  <a:off x="3519263" y="7039152"/>
                  <a:ext cx="1066318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Whole Kernel Corn</a:t>
                  </a:r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37BEEBEE-4175-A951-F5D4-10B4708E8BBC}"/>
                    </a:ext>
                  </a:extLst>
                </p:cNvPr>
                <p:cNvSpPr txBox="1"/>
                <p:nvPr/>
              </p:nvSpPr>
              <p:spPr>
                <a:xfrm>
                  <a:off x="3757804" y="7350457"/>
                  <a:ext cx="595035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/>
                    <a:t>Milk 8oz.</a:t>
                  </a:r>
                </a:p>
              </p:txBody>
            </p:sp>
          </p:grpSp>
          <p:sp>
            <p:nvSpPr>
              <p:cNvPr id="79" name="Arrow: Striped Right 78">
                <a:extLst>
                  <a:ext uri="{FF2B5EF4-FFF2-40B4-BE49-F238E27FC236}">
                    <a16:creationId xmlns:a16="http://schemas.microsoft.com/office/drawing/2014/main" id="{8AEAF8BE-0115-D349-5270-CD1D46178E6B}"/>
                  </a:ext>
                </a:extLst>
              </p:cNvPr>
              <p:cNvSpPr/>
              <p:nvPr/>
            </p:nvSpPr>
            <p:spPr>
              <a:xfrm>
                <a:off x="3134122" y="5181387"/>
                <a:ext cx="1159192" cy="762000"/>
              </a:xfrm>
              <a:prstGeom prst="stripedRightArrow">
                <a:avLst/>
              </a:prstGeom>
              <a:solidFill>
                <a:srgbClr val="DF532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9ACF8E2-59A7-5FB4-355B-7ACBF56DEA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000" y="6629400"/>
              <a:ext cx="21038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593899B-0C06-F24C-96C4-5605CE775B19}"/>
                </a:ext>
              </a:extLst>
            </p:cNvPr>
            <p:cNvSpPr txBox="1"/>
            <p:nvPr/>
          </p:nvSpPr>
          <p:spPr>
            <a:xfrm>
              <a:off x="600839" y="6611296"/>
              <a:ext cx="120249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>
                  <a:latin typeface="Amasis MT Pro Black" panose="02040A04050005020304" pitchFamily="18" charset="0"/>
                </a:rPr>
                <a:t>Fruit Juice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C17BD3B-F028-0CDA-70DB-F0ABB6F5D87B}"/>
                </a:ext>
              </a:extLst>
            </p:cNvPr>
            <p:cNvSpPr txBox="1"/>
            <p:nvPr/>
          </p:nvSpPr>
          <p:spPr>
            <a:xfrm>
              <a:off x="1750243" y="6607417"/>
              <a:ext cx="96532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/>
                <a:t>Orange Juice 4oz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7F069F0-2867-9AD6-59C2-27DD1D8298CE}"/>
                </a:ext>
              </a:extLst>
            </p:cNvPr>
            <p:cNvSpPr txBox="1"/>
            <p:nvPr/>
          </p:nvSpPr>
          <p:spPr>
            <a:xfrm>
              <a:off x="2462312" y="4635917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540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1F13522-488C-2A93-69AC-10B41676A762}"/>
                </a:ext>
              </a:extLst>
            </p:cNvPr>
            <p:cNvSpPr txBox="1"/>
            <p:nvPr/>
          </p:nvSpPr>
          <p:spPr>
            <a:xfrm>
              <a:off x="2449011" y="5096602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2B3112A-AD98-64E1-A3DD-9582963FC182}"/>
                </a:ext>
              </a:extLst>
            </p:cNvPr>
            <p:cNvSpPr txBox="1"/>
            <p:nvPr/>
          </p:nvSpPr>
          <p:spPr>
            <a:xfrm>
              <a:off x="2448440" y="5570571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177C8DF-084D-67B5-1959-4AA524834EF7}"/>
                </a:ext>
              </a:extLst>
            </p:cNvPr>
            <p:cNvSpPr txBox="1"/>
            <p:nvPr/>
          </p:nvSpPr>
          <p:spPr>
            <a:xfrm>
              <a:off x="2442400" y="6053347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540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6EEC7F4-09B9-38D5-4F9C-CF9FF6EAC082}"/>
                </a:ext>
              </a:extLst>
            </p:cNvPr>
            <p:cNvSpPr txBox="1"/>
            <p:nvPr/>
          </p:nvSpPr>
          <p:spPr>
            <a:xfrm>
              <a:off x="2468840" y="6387338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621A64C-B8E0-9A83-9B28-9F346E88B0E5}"/>
                </a:ext>
              </a:extLst>
            </p:cNvPr>
            <p:cNvSpPr txBox="1"/>
            <p:nvPr/>
          </p:nvSpPr>
          <p:spPr>
            <a:xfrm>
              <a:off x="2446269" y="6664453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DB93F18-9556-4AFE-43D1-2E807929AD3A}"/>
                </a:ext>
              </a:extLst>
            </p:cNvPr>
            <p:cNvSpPr txBox="1"/>
            <p:nvPr/>
          </p:nvSpPr>
          <p:spPr>
            <a:xfrm>
              <a:off x="2437352" y="6957379"/>
              <a:ext cx="473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720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114100A-1F87-FED9-EB24-15947792FBC7}"/>
                </a:ext>
              </a:extLst>
            </p:cNvPr>
            <p:cNvSpPr txBox="1"/>
            <p:nvPr/>
          </p:nvSpPr>
          <p:spPr>
            <a:xfrm>
              <a:off x="2372659" y="7259689"/>
              <a:ext cx="569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1800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289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7972240-2926-2D6B-C522-289E7F0CB97F}"/>
              </a:ext>
            </a:extLst>
          </p:cNvPr>
          <p:cNvGrpSpPr/>
          <p:nvPr/>
        </p:nvGrpSpPr>
        <p:grpSpPr>
          <a:xfrm>
            <a:off x="-7524" y="-36972"/>
            <a:ext cx="13964824" cy="7949072"/>
            <a:chOff x="-3762" y="-28902"/>
            <a:chExt cx="13825124" cy="780937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5B41564-28A5-B26F-383B-1906D5543AD0}"/>
                </a:ext>
              </a:extLst>
            </p:cNvPr>
            <p:cNvSpPr/>
            <p:nvPr/>
          </p:nvSpPr>
          <p:spPr>
            <a:xfrm>
              <a:off x="0" y="0"/>
              <a:ext cx="13817600" cy="777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A5BBF1-ADA4-FB6F-8BCF-8DBF69F9F893}"/>
                </a:ext>
              </a:extLst>
            </p:cNvPr>
            <p:cNvGrpSpPr/>
            <p:nvPr/>
          </p:nvGrpSpPr>
          <p:grpSpPr>
            <a:xfrm rot="10800000">
              <a:off x="-3762" y="-28902"/>
              <a:ext cx="13821362" cy="1929879"/>
              <a:chOff x="-47304" y="722896"/>
              <a:chExt cx="13825124" cy="2476465"/>
            </a:xfrm>
          </p:grpSpPr>
          <p:sp>
            <p:nvSpPr>
              <p:cNvPr id="22" name="Right Triangle 21">
                <a:extLst>
                  <a:ext uri="{FF2B5EF4-FFF2-40B4-BE49-F238E27FC236}">
                    <a16:creationId xmlns:a16="http://schemas.microsoft.com/office/drawing/2014/main" id="{4A5381EA-FB9E-4D67-20EB-FD2D1F035C8F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ight Triangle 22">
                <a:extLst>
                  <a:ext uri="{FF2B5EF4-FFF2-40B4-BE49-F238E27FC236}">
                    <a16:creationId xmlns:a16="http://schemas.microsoft.com/office/drawing/2014/main" id="{48B566F0-B720-33A1-718A-B2FE14BE8B08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0407E4D-B72F-0D83-8531-AE9CA48946E2}"/>
                </a:ext>
              </a:extLst>
            </p:cNvPr>
            <p:cNvGrpSpPr/>
            <p:nvPr/>
          </p:nvGrpSpPr>
          <p:grpSpPr>
            <a:xfrm>
              <a:off x="0" y="5850591"/>
              <a:ext cx="13821362" cy="1929879"/>
              <a:chOff x="-47304" y="722896"/>
              <a:chExt cx="13825124" cy="2476465"/>
            </a:xfrm>
          </p:grpSpPr>
          <p:sp>
            <p:nvSpPr>
              <p:cNvPr id="20" name="Right Triangle 19">
                <a:extLst>
                  <a:ext uri="{FF2B5EF4-FFF2-40B4-BE49-F238E27FC236}">
                    <a16:creationId xmlns:a16="http://schemas.microsoft.com/office/drawing/2014/main" id="{EBDC92A9-943D-E8B5-E977-4532A4B109B7}"/>
                  </a:ext>
                </a:extLst>
              </p:cNvPr>
              <p:cNvSpPr/>
              <p:nvPr/>
            </p:nvSpPr>
            <p:spPr>
              <a:xfrm>
                <a:off x="-47304" y="722896"/>
                <a:ext cx="13821362" cy="2460137"/>
              </a:xfrm>
              <a:prstGeom prst="rtTriangl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31F4CC6C-406A-CD74-57B9-980E6D79FD85}"/>
                  </a:ext>
                </a:extLst>
              </p:cNvPr>
              <p:cNvSpPr/>
              <p:nvPr/>
            </p:nvSpPr>
            <p:spPr>
              <a:xfrm flipH="1">
                <a:off x="-43542" y="739224"/>
                <a:ext cx="13821362" cy="2460137"/>
              </a:xfrm>
              <a:prstGeom prst="rtTriangle">
                <a:avLst/>
              </a:prstGeom>
              <a:solidFill>
                <a:schemeClr val="tx2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754192-F217-0BF3-3C86-F9743DF1615E}"/>
              </a:ext>
            </a:extLst>
          </p:cNvPr>
          <p:cNvSpPr txBox="1"/>
          <p:nvPr/>
        </p:nvSpPr>
        <p:spPr>
          <a:xfrm>
            <a:off x="1627067" y="2129917"/>
            <a:ext cx="105634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u="sng">
                <a:latin typeface="Book Antiqua" panose="02040602050305030304" pitchFamily="18" charset="0"/>
              </a:rPr>
              <a:t>MENU</a:t>
            </a:r>
          </a:p>
          <a:p>
            <a:pPr algn="ctr"/>
            <a:r>
              <a:rPr lang="en-US" sz="9600" b="1" u="sng">
                <a:latin typeface="Book Antiqua" panose="02040602050305030304" pitchFamily="18" charset="0"/>
              </a:rPr>
              <a:t>SUBSTITUTIONS</a:t>
            </a:r>
          </a:p>
        </p:txBody>
      </p:sp>
    </p:spTree>
    <p:extLst>
      <p:ext uri="{BB962C8B-B14F-4D97-AF65-F5344CB8AC3E}">
        <p14:creationId xmlns:p14="http://schemas.microsoft.com/office/powerpoint/2010/main" val="1069265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62B7434-379D-5CE1-C495-1B2E7085B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979" y="1371600"/>
            <a:ext cx="8171645" cy="58886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0432" y="650035"/>
            <a:ext cx="8449056" cy="507513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0F6FC6"/>
                </a:solidFill>
                <a:latin typeface="Amasis MT Pro Black" panose="02040A04050005020304" pitchFamily="18" charset="0"/>
                <a:cs typeface="Arial" panose="020B0604020202020204" pitchFamily="34" charset="0"/>
              </a:rPr>
              <a:t>Menu Substitutions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CF415A-3D38-4466-B88A-92303BDA57C8}"/>
              </a:ext>
            </a:extLst>
          </p:cNvPr>
          <p:cNvSpPr txBox="1"/>
          <p:nvPr/>
        </p:nvSpPr>
        <p:spPr>
          <a:xfrm>
            <a:off x="2019073" y="1342220"/>
            <a:ext cx="5002411" cy="1852815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502920">
              <a:defRPr/>
            </a:pPr>
            <a:r>
              <a:rPr lang="en-US" sz="2860">
                <a:solidFill>
                  <a:prstClr val="white"/>
                </a:solidFill>
                <a:latin typeface="Calibri"/>
                <a:cs typeface="Arial" charset="0"/>
              </a:rPr>
              <a:t>   </a:t>
            </a:r>
            <a:r>
              <a:rPr lang="en-US" sz="2860">
                <a:latin typeface="Calibri"/>
                <a:cs typeface="Arial" charset="0"/>
              </a:rPr>
              <a:t>Menus are posted at the point       </a:t>
            </a:r>
          </a:p>
          <a:p>
            <a:pPr defTabSz="502920">
              <a:defRPr/>
            </a:pPr>
            <a:r>
              <a:rPr lang="en-US" sz="2860">
                <a:latin typeface="Calibri"/>
                <a:cs typeface="Arial" charset="0"/>
              </a:rPr>
              <a:t>   of service to inform the   </a:t>
            </a:r>
          </a:p>
          <a:p>
            <a:pPr defTabSz="502920">
              <a:defRPr/>
            </a:pPr>
            <a:r>
              <a:rPr lang="en-US" sz="2860">
                <a:latin typeface="Calibri"/>
                <a:cs typeface="Arial" charset="0"/>
              </a:rPr>
              <a:t>   students and adults of the   </a:t>
            </a:r>
          </a:p>
          <a:p>
            <a:pPr defTabSz="502920">
              <a:defRPr/>
            </a:pPr>
            <a:r>
              <a:rPr lang="en-US" sz="2860">
                <a:latin typeface="Calibri"/>
                <a:cs typeface="Arial" charset="0"/>
              </a:rPr>
              <a:t>   planned menu options.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098B90-10CC-47D3-A2ED-171D8B1E4A98}"/>
              </a:ext>
            </a:extLst>
          </p:cNvPr>
          <p:cNvSpPr txBox="1"/>
          <p:nvPr/>
        </p:nvSpPr>
        <p:spPr>
          <a:xfrm>
            <a:off x="7330201" y="5436787"/>
            <a:ext cx="4455400" cy="1852815"/>
          </a:xfrm>
          <a:prstGeom prst="rect">
            <a:avLst/>
          </a:prstGeom>
          <a:solidFill>
            <a:schemeClr val="bg1"/>
          </a:solidFill>
          <a:ln w="38100">
            <a:solidFill>
              <a:srgbClr val="0F6FC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502920">
              <a:defRPr/>
            </a:pPr>
            <a:r>
              <a:rPr lang="en-US" sz="2860">
                <a:latin typeface="Calibri"/>
                <a:cs typeface="Arial" charset="0"/>
              </a:rPr>
              <a:t>The substitution will be manually added to indicate menu changes on the posted menus.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820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19|40.9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3|9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23212d-ee6b-416a-b870-f85da76adb72" xsi:nil="true"/>
    <lcf76f155ced4ddcb4097134ff3c332f xmlns="8bf10d84-95c4-446b-a6dc-317de180077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02F034B8BF54BAE9AA0D60582A4B6" ma:contentTypeVersion="16" ma:contentTypeDescription="Create a new document." ma:contentTypeScope="" ma:versionID="43b9c81d7a5e3078268c4b9cce89b625">
  <xsd:schema xmlns:xsd="http://www.w3.org/2001/XMLSchema" xmlns:xs="http://www.w3.org/2001/XMLSchema" xmlns:p="http://schemas.microsoft.com/office/2006/metadata/properties" xmlns:ns2="8bf10d84-95c4-446b-a6dc-317de1800774" xmlns:ns3="b523212d-ee6b-416a-b870-f85da76adb72" xmlns:ns4="a038a585-4f1b-4b82-9716-f9d38f63b763" targetNamespace="http://schemas.microsoft.com/office/2006/metadata/properties" ma:root="true" ma:fieldsID="f4eab557a529fdce1d91f0c92e75c8f8" ns2:_="" ns3:_="" ns4:_="">
    <xsd:import namespace="8bf10d84-95c4-446b-a6dc-317de1800774"/>
    <xsd:import namespace="b523212d-ee6b-416a-b870-f85da76adb72"/>
    <xsd:import namespace="a038a585-4f1b-4b82-9716-f9d38f63b7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10d84-95c4-446b-a6dc-317de18007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22e4ffc-addb-439b-972d-eea4499ade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3212d-ee6b-416a-b870-f85da76adb7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c9a4619-c281-4fc8-b204-49f0b9119d60}" ma:internalName="TaxCatchAll" ma:showField="CatchAllData" ma:web="b523212d-ee6b-416a-b870-f85da76adb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8a585-4f1b-4b82-9716-f9d38f63b763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C787CE-C58D-4400-8F28-1C37F3F61975}">
  <ds:schemaRefs>
    <ds:schemaRef ds:uri="8bf10d84-95c4-446b-a6dc-317de1800774"/>
    <ds:schemaRef ds:uri="a038a585-4f1b-4b82-9716-f9d38f63b763"/>
    <ds:schemaRef ds:uri="b523212d-ee6b-416a-b870-f85da76adb7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47C6616-66C6-42E8-A490-326BC0229A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451BF-6B5C-4982-B727-70E905BB2CFA}">
  <ds:schemaRefs>
    <ds:schemaRef ds:uri="8bf10d84-95c4-446b-a6dc-317de1800774"/>
    <ds:schemaRef ds:uri="a038a585-4f1b-4b82-9716-f9d38f63b763"/>
    <ds:schemaRef ds:uri="b523212d-ee6b-416a-b870-f85da76adb7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57</Slides>
  <Notes>56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Production Worksheet And  Production Records for FSD Staff </vt:lpstr>
      <vt:lpstr>Overview</vt:lpstr>
      <vt:lpstr>PowerPoint Presentation</vt:lpstr>
      <vt:lpstr>PowerPoint Presentation</vt:lpstr>
      <vt:lpstr>PowerPoint Presentation</vt:lpstr>
      <vt:lpstr>What is a Production Worksheet?</vt:lpstr>
      <vt:lpstr>How are Production Worksheets Created?</vt:lpstr>
      <vt:lpstr>PowerPoint Presentation</vt:lpstr>
      <vt:lpstr>Menu Substitutions</vt:lpstr>
      <vt:lpstr>PowerPoint Presentation</vt:lpstr>
      <vt:lpstr>When to Make Substitutions</vt:lpstr>
      <vt:lpstr>PowerPoint Presentation</vt:lpstr>
      <vt:lpstr>Menu Substitutions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is Responsible for Completing the Production Worksheets?</vt:lpstr>
      <vt:lpstr>Assign Staff to Fill-In  Production 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Accounting for Employee Meals</vt:lpstr>
      <vt:lpstr>PowerPoint Presentation</vt:lpstr>
      <vt:lpstr>PowerPoint Presentation</vt:lpstr>
      <vt:lpstr>PowerPoint Presentation</vt:lpstr>
      <vt:lpstr>Accounting for Adult Meals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 Worksheet Signature</vt:lpstr>
      <vt:lpstr>PowerPoint Presentation</vt:lpstr>
      <vt:lpstr>Recap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Gomez, Anthony</dc:creator>
  <cp:revision>1</cp:revision>
  <cp:lastPrinted>2025-05-06T14:42:38Z</cp:lastPrinted>
  <dcterms:created xsi:type="dcterms:W3CDTF">2024-01-02T19:18:38Z</dcterms:created>
  <dcterms:modified xsi:type="dcterms:W3CDTF">2025-07-10T15:09:23Z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Crystal Reports</vt:lpwstr>
  </property>
  <property fmtid="{D5CDD505-2E9C-101B-9397-08002B2CF9AE}" pid="3" name="ContentTypeId">
    <vt:lpwstr>0x0101004EE02F034B8BF54BAE9AA0D60582A4B6</vt:lpwstr>
  </property>
  <property fmtid="{D5CDD505-2E9C-101B-9397-08002B2CF9AE}" pid="4" name="MediaServiceImageTags">
    <vt:lpwstr/>
  </property>
</Properties>
</file>